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2"/>
  </p:notesMasterIdLst>
  <p:sldIdLst>
    <p:sldId id="1409" r:id="rId2"/>
    <p:sldId id="1540" r:id="rId3"/>
    <p:sldId id="1541" r:id="rId4"/>
    <p:sldId id="1410" r:id="rId5"/>
    <p:sldId id="1411" r:id="rId6"/>
    <p:sldId id="1412" r:id="rId7"/>
    <p:sldId id="1413" r:id="rId8"/>
    <p:sldId id="1414" r:id="rId9"/>
    <p:sldId id="1415" r:id="rId10"/>
    <p:sldId id="1416" r:id="rId11"/>
    <p:sldId id="1567" r:id="rId12"/>
    <p:sldId id="1562" r:id="rId13"/>
    <p:sldId id="1559" r:id="rId14"/>
    <p:sldId id="1560" r:id="rId15"/>
    <p:sldId id="1561" r:id="rId16"/>
    <p:sldId id="1427" r:id="rId17"/>
    <p:sldId id="1387" r:id="rId18"/>
    <p:sldId id="1388" r:id="rId19"/>
    <p:sldId id="1429" r:id="rId20"/>
    <p:sldId id="1418" r:id="rId21"/>
    <p:sldId id="1428" r:id="rId22"/>
    <p:sldId id="1430" r:id="rId23"/>
    <p:sldId id="1431" r:id="rId24"/>
    <p:sldId id="1432" r:id="rId25"/>
    <p:sldId id="1433" r:id="rId26"/>
    <p:sldId id="1434" r:id="rId27"/>
    <p:sldId id="1435" r:id="rId28"/>
    <p:sldId id="1436" r:id="rId29"/>
    <p:sldId id="1437" r:id="rId30"/>
    <p:sldId id="1438" r:id="rId31"/>
    <p:sldId id="1439" r:id="rId32"/>
    <p:sldId id="1440" r:id="rId33"/>
    <p:sldId id="1441" r:id="rId34"/>
    <p:sldId id="1442" r:id="rId35"/>
    <p:sldId id="1443" r:id="rId36"/>
    <p:sldId id="1444" r:id="rId37"/>
    <p:sldId id="1445" r:id="rId38"/>
    <p:sldId id="1565" r:id="rId39"/>
    <p:sldId id="1568" r:id="rId40"/>
    <p:sldId id="258" r:id="rId41"/>
    <p:sldId id="259" r:id="rId42"/>
    <p:sldId id="1566" r:id="rId43"/>
    <p:sldId id="683" r:id="rId44"/>
    <p:sldId id="1564" r:id="rId45"/>
    <p:sldId id="1391" r:id="rId46"/>
    <p:sldId id="358" r:id="rId47"/>
    <p:sldId id="359" r:id="rId48"/>
    <p:sldId id="357" r:id="rId49"/>
    <p:sldId id="1569" r:id="rId50"/>
    <p:sldId id="1509" r:id="rId51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C99"/>
    <a:srgbClr val="008000"/>
    <a:srgbClr val="FF40FF"/>
    <a:srgbClr val="0000FF"/>
    <a:srgbClr val="FF3300"/>
    <a:srgbClr val="CC3300"/>
    <a:srgbClr val="FFCCFF"/>
    <a:srgbClr val="FF9999"/>
    <a:srgbClr val="99CCFF"/>
    <a:srgbClr val="CC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佈景主題樣式 2 - 輔色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574" autoAdjust="0"/>
    <p:restoredTop sz="94474" autoAdjust="0"/>
  </p:normalViewPr>
  <p:slideViewPr>
    <p:cSldViewPr snapToGrid="0" snapToObjects="1">
      <p:cViewPr varScale="1">
        <p:scale>
          <a:sx n="123" d="100"/>
          <a:sy n="123" d="100"/>
        </p:scale>
        <p:origin x="82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microsoft.com/office/2016/11/relationships/changesInfo" Target="changesInfos/changesInfo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userId="3b99287881d56c4f" providerId="LiveId" clId="{8B956EFB-67F2-47F2-9886-5FDF0D8A9269}"/>
    <pc:docChg chg="delSld">
      <pc:chgData name="" userId="3b99287881d56c4f" providerId="LiveId" clId="{8B956EFB-67F2-47F2-9886-5FDF0D8A9269}" dt="2020-08-16T15:07:28.536" v="65" actId="2696"/>
      <pc:docMkLst>
        <pc:docMk/>
      </pc:docMkLst>
      <pc:sldChg chg="del">
        <pc:chgData name="" userId="3b99287881d56c4f" providerId="LiveId" clId="{8B956EFB-67F2-47F2-9886-5FDF0D8A9269}" dt="2020-08-16T15:07:25.440" v="33" actId="2696"/>
        <pc:sldMkLst>
          <pc:docMk/>
          <pc:sldMk cId="3018924991" sldId="271"/>
        </pc:sldMkLst>
      </pc:sldChg>
      <pc:sldChg chg="del">
        <pc:chgData name="" userId="3b99287881d56c4f" providerId="LiveId" clId="{8B956EFB-67F2-47F2-9886-5FDF0D8A9269}" dt="2020-08-16T15:07:25.563" v="40" actId="2696"/>
        <pc:sldMkLst>
          <pc:docMk/>
          <pc:sldMk cId="317367191" sldId="275"/>
        </pc:sldMkLst>
      </pc:sldChg>
      <pc:sldChg chg="del">
        <pc:chgData name="" userId="3b99287881d56c4f" providerId="LiveId" clId="{8B956EFB-67F2-47F2-9886-5FDF0D8A9269}" dt="2020-08-16T15:07:25.198" v="16" actId="2696"/>
        <pc:sldMkLst>
          <pc:docMk/>
          <pc:sldMk cId="705060432" sldId="291"/>
        </pc:sldMkLst>
      </pc:sldChg>
      <pc:sldChg chg="del">
        <pc:chgData name="" userId="3b99287881d56c4f" providerId="LiveId" clId="{8B956EFB-67F2-47F2-9886-5FDF0D8A9269}" dt="2020-08-16T15:07:25.007" v="10" actId="2696"/>
        <pc:sldMkLst>
          <pc:docMk/>
          <pc:sldMk cId="3338093760" sldId="295"/>
        </pc:sldMkLst>
      </pc:sldChg>
      <pc:sldChg chg="del">
        <pc:chgData name="" userId="3b99287881d56c4f" providerId="LiveId" clId="{8B956EFB-67F2-47F2-9886-5FDF0D8A9269}" dt="2020-08-16T15:07:24.929" v="3" actId="2696"/>
        <pc:sldMkLst>
          <pc:docMk/>
          <pc:sldMk cId="4141385363" sldId="299"/>
        </pc:sldMkLst>
      </pc:sldChg>
      <pc:sldChg chg="del">
        <pc:chgData name="" userId="3b99287881d56c4f" providerId="LiveId" clId="{8B956EFB-67F2-47F2-9886-5FDF0D8A9269}" dt="2020-08-16T15:07:25.105" v="12" actId="2696"/>
        <pc:sldMkLst>
          <pc:docMk/>
          <pc:sldMk cId="1155431320" sldId="301"/>
        </pc:sldMkLst>
      </pc:sldChg>
      <pc:sldChg chg="del">
        <pc:chgData name="" userId="3b99287881d56c4f" providerId="LiveId" clId="{8B956EFB-67F2-47F2-9886-5FDF0D8A9269}" dt="2020-08-16T15:07:24.910" v="1" actId="2696"/>
        <pc:sldMkLst>
          <pc:docMk/>
          <pc:sldMk cId="2576647253" sldId="304"/>
        </pc:sldMkLst>
      </pc:sldChg>
      <pc:sldChg chg="del">
        <pc:chgData name="" userId="3b99287881d56c4f" providerId="LiveId" clId="{8B956EFB-67F2-47F2-9886-5FDF0D8A9269}" dt="2020-08-16T15:07:24.976" v="6" actId="2696"/>
        <pc:sldMkLst>
          <pc:docMk/>
          <pc:sldMk cId="4003786069" sldId="307"/>
        </pc:sldMkLst>
      </pc:sldChg>
      <pc:sldChg chg="del">
        <pc:chgData name="" userId="3b99287881d56c4f" providerId="LiveId" clId="{8B956EFB-67F2-47F2-9886-5FDF0D8A9269}" dt="2020-08-16T15:07:24.961" v="5" actId="2696"/>
        <pc:sldMkLst>
          <pc:docMk/>
          <pc:sldMk cId="1052021329" sldId="308"/>
        </pc:sldMkLst>
      </pc:sldChg>
      <pc:sldChg chg="del">
        <pc:chgData name="" userId="3b99287881d56c4f" providerId="LiveId" clId="{8B956EFB-67F2-47F2-9886-5FDF0D8A9269}" dt="2020-08-16T15:07:24.976" v="7" actId="2696"/>
        <pc:sldMkLst>
          <pc:docMk/>
          <pc:sldMk cId="2586687868" sldId="310"/>
        </pc:sldMkLst>
      </pc:sldChg>
      <pc:sldChg chg="del">
        <pc:chgData name="" userId="3b99287881d56c4f" providerId="LiveId" clId="{8B956EFB-67F2-47F2-9886-5FDF0D8A9269}" dt="2020-08-16T15:07:25.498" v="38" actId="2696"/>
        <pc:sldMkLst>
          <pc:docMk/>
          <pc:sldMk cId="963334949" sldId="311"/>
        </pc:sldMkLst>
      </pc:sldChg>
      <pc:sldChg chg="del">
        <pc:chgData name="" userId="3b99287881d56c4f" providerId="LiveId" clId="{8B956EFB-67F2-47F2-9886-5FDF0D8A9269}" dt="2020-08-16T15:07:25.469" v="36" actId="2696"/>
        <pc:sldMkLst>
          <pc:docMk/>
          <pc:sldMk cId="3853544057" sldId="312"/>
        </pc:sldMkLst>
      </pc:sldChg>
      <pc:sldChg chg="del">
        <pc:chgData name="" userId="3b99287881d56c4f" providerId="LiveId" clId="{8B956EFB-67F2-47F2-9886-5FDF0D8A9269}" dt="2020-08-16T15:07:25.477" v="37" actId="2696"/>
        <pc:sldMkLst>
          <pc:docMk/>
          <pc:sldMk cId="841876585" sldId="331"/>
        </pc:sldMkLst>
      </pc:sldChg>
      <pc:sldChg chg="del">
        <pc:chgData name="" userId="3b99287881d56c4f" providerId="LiveId" clId="{8B956EFB-67F2-47F2-9886-5FDF0D8A9269}" dt="2020-08-16T15:07:25.531" v="39" actId="2696"/>
        <pc:sldMkLst>
          <pc:docMk/>
          <pc:sldMk cId="3703334155" sldId="334"/>
        </pc:sldMkLst>
      </pc:sldChg>
      <pc:sldChg chg="del">
        <pc:chgData name="" userId="3b99287881d56c4f" providerId="LiveId" clId="{8B956EFB-67F2-47F2-9886-5FDF0D8A9269}" dt="2020-08-16T15:07:25.183" v="15" actId="2696"/>
        <pc:sldMkLst>
          <pc:docMk/>
          <pc:sldMk cId="1429015285" sldId="339"/>
        </pc:sldMkLst>
      </pc:sldChg>
      <pc:sldChg chg="del">
        <pc:chgData name="" userId="3b99287881d56c4f" providerId="LiveId" clId="{8B956EFB-67F2-47F2-9886-5FDF0D8A9269}" dt="2020-08-16T15:07:25.622" v="42" actId="2696"/>
        <pc:sldMkLst>
          <pc:docMk/>
          <pc:sldMk cId="886461816" sldId="340"/>
        </pc:sldMkLst>
      </pc:sldChg>
      <pc:sldChg chg="del">
        <pc:chgData name="" userId="3b99287881d56c4f" providerId="LiveId" clId="{8B956EFB-67F2-47F2-9886-5FDF0D8A9269}" dt="2020-08-16T15:07:26.203" v="47" actId="2696"/>
        <pc:sldMkLst>
          <pc:docMk/>
          <pc:sldMk cId="287241310" sldId="341"/>
        </pc:sldMkLst>
      </pc:sldChg>
      <pc:sldChg chg="del">
        <pc:chgData name="" userId="3b99287881d56c4f" providerId="LiveId" clId="{8B956EFB-67F2-47F2-9886-5FDF0D8A9269}" dt="2020-08-16T15:07:25.452" v="34" actId="2696"/>
        <pc:sldMkLst>
          <pc:docMk/>
          <pc:sldMk cId="1007301781" sldId="365"/>
        </pc:sldMkLst>
      </pc:sldChg>
      <pc:sldChg chg="del">
        <pc:chgData name="" userId="3b99287881d56c4f" providerId="LiveId" clId="{8B956EFB-67F2-47F2-9886-5FDF0D8A9269}" dt="2020-08-16T15:07:25.167" v="14" actId="2696"/>
        <pc:sldMkLst>
          <pc:docMk/>
          <pc:sldMk cId="2055127343" sldId="373"/>
        </pc:sldMkLst>
      </pc:sldChg>
      <pc:sldChg chg="del">
        <pc:chgData name="" userId="3b99287881d56c4f" providerId="LiveId" clId="{8B956EFB-67F2-47F2-9886-5FDF0D8A9269}" dt="2020-08-16T15:07:24.894" v="0" actId="2696"/>
        <pc:sldMkLst>
          <pc:docMk/>
          <pc:sldMk cId="373926925" sldId="374"/>
        </pc:sldMkLst>
      </pc:sldChg>
      <pc:sldChg chg="del">
        <pc:chgData name="" userId="3b99287881d56c4f" providerId="LiveId" clId="{8B956EFB-67F2-47F2-9886-5FDF0D8A9269}" dt="2020-08-16T15:07:25.214" v="17" actId="2696"/>
        <pc:sldMkLst>
          <pc:docMk/>
          <pc:sldMk cId="3874600779" sldId="375"/>
        </pc:sldMkLst>
      </pc:sldChg>
      <pc:sldChg chg="del">
        <pc:chgData name="" userId="3b99287881d56c4f" providerId="LiveId" clId="{8B956EFB-67F2-47F2-9886-5FDF0D8A9269}" dt="2020-08-16T15:07:25.230" v="19" actId="2696"/>
        <pc:sldMkLst>
          <pc:docMk/>
          <pc:sldMk cId="479644362" sldId="1279"/>
        </pc:sldMkLst>
      </pc:sldChg>
      <pc:sldChg chg="del">
        <pc:chgData name="" userId="3b99287881d56c4f" providerId="LiveId" clId="{8B956EFB-67F2-47F2-9886-5FDF0D8A9269}" dt="2020-08-16T15:07:25.308" v="27" actId="2696"/>
        <pc:sldMkLst>
          <pc:docMk/>
          <pc:sldMk cId="1553143857" sldId="1375"/>
        </pc:sldMkLst>
      </pc:sldChg>
      <pc:sldChg chg="del">
        <pc:chgData name="" userId="3b99287881d56c4f" providerId="LiveId" clId="{8B956EFB-67F2-47F2-9886-5FDF0D8A9269}" dt="2020-08-16T15:07:25.461" v="35" actId="2696"/>
        <pc:sldMkLst>
          <pc:docMk/>
          <pc:sldMk cId="571050109" sldId="1379"/>
        </pc:sldMkLst>
      </pc:sldChg>
      <pc:sldChg chg="del">
        <pc:chgData name="" userId="3b99287881d56c4f" providerId="LiveId" clId="{8B956EFB-67F2-47F2-9886-5FDF0D8A9269}" dt="2020-08-16T15:07:25.824" v="45" actId="2696"/>
        <pc:sldMkLst>
          <pc:docMk/>
          <pc:sldMk cId="1714049697" sldId="1381"/>
        </pc:sldMkLst>
      </pc:sldChg>
      <pc:sldChg chg="del">
        <pc:chgData name="" userId="3b99287881d56c4f" providerId="LiveId" clId="{8B956EFB-67F2-47F2-9886-5FDF0D8A9269}" dt="2020-08-16T15:07:25.730" v="44" actId="2696"/>
        <pc:sldMkLst>
          <pc:docMk/>
          <pc:sldMk cId="2654873537" sldId="1393"/>
        </pc:sldMkLst>
      </pc:sldChg>
      <pc:sldChg chg="del">
        <pc:chgData name="" userId="3b99287881d56c4f" providerId="LiveId" clId="{8B956EFB-67F2-47F2-9886-5FDF0D8A9269}" dt="2020-08-16T15:07:25.230" v="20" actId="2696"/>
        <pc:sldMkLst>
          <pc:docMk/>
          <pc:sldMk cId="3693936514" sldId="1405"/>
        </pc:sldMkLst>
      </pc:sldChg>
      <pc:sldChg chg="del">
        <pc:chgData name="" userId="3b99287881d56c4f" providerId="LiveId" clId="{8B956EFB-67F2-47F2-9886-5FDF0D8A9269}" dt="2020-08-16T15:07:25.323" v="28" actId="2696"/>
        <pc:sldMkLst>
          <pc:docMk/>
          <pc:sldMk cId="1470066366" sldId="1407"/>
        </pc:sldMkLst>
      </pc:sldChg>
      <pc:sldChg chg="del">
        <pc:chgData name="" userId="3b99287881d56c4f" providerId="LiveId" clId="{8B956EFB-67F2-47F2-9886-5FDF0D8A9269}" dt="2020-08-16T15:07:25.323" v="29" actId="2696"/>
        <pc:sldMkLst>
          <pc:docMk/>
          <pc:sldMk cId="257295337" sldId="1408"/>
        </pc:sldMkLst>
      </pc:sldChg>
      <pc:sldChg chg="del">
        <pc:chgData name="" userId="3b99287881d56c4f" providerId="LiveId" clId="{8B956EFB-67F2-47F2-9886-5FDF0D8A9269}" dt="2020-08-16T15:07:27.264" v="53" actId="2696"/>
        <pc:sldMkLst>
          <pc:docMk/>
          <pc:sldMk cId="1916606201" sldId="1417"/>
        </pc:sldMkLst>
      </pc:sldChg>
      <pc:sldChg chg="del">
        <pc:chgData name="" userId="3b99287881d56c4f" providerId="LiveId" clId="{8B956EFB-67F2-47F2-9886-5FDF0D8A9269}" dt="2020-08-16T15:07:27.453" v="55" actId="2696"/>
        <pc:sldMkLst>
          <pc:docMk/>
          <pc:sldMk cId="1299998625" sldId="1419"/>
        </pc:sldMkLst>
      </pc:sldChg>
      <pc:sldChg chg="del">
        <pc:chgData name="" userId="3b99287881d56c4f" providerId="LiveId" clId="{8B956EFB-67F2-47F2-9886-5FDF0D8A9269}" dt="2020-08-16T15:07:27.689" v="58" actId="2696"/>
        <pc:sldMkLst>
          <pc:docMk/>
          <pc:sldMk cId="2723645526" sldId="1420"/>
        </pc:sldMkLst>
      </pc:sldChg>
      <pc:sldChg chg="del">
        <pc:chgData name="" userId="3b99287881d56c4f" providerId="LiveId" clId="{8B956EFB-67F2-47F2-9886-5FDF0D8A9269}" dt="2020-08-16T15:07:28.442" v="64" actId="2696"/>
        <pc:sldMkLst>
          <pc:docMk/>
          <pc:sldMk cId="1323807165" sldId="1421"/>
        </pc:sldMkLst>
      </pc:sldChg>
      <pc:sldChg chg="del">
        <pc:chgData name="" userId="3b99287881d56c4f" providerId="LiveId" clId="{8B956EFB-67F2-47F2-9886-5FDF0D8A9269}" dt="2020-08-16T15:07:25.261" v="23" actId="2696"/>
        <pc:sldMkLst>
          <pc:docMk/>
          <pc:sldMk cId="3957239970" sldId="1493"/>
        </pc:sldMkLst>
      </pc:sldChg>
      <pc:sldChg chg="del">
        <pc:chgData name="" userId="3b99287881d56c4f" providerId="LiveId" clId="{8B956EFB-67F2-47F2-9886-5FDF0D8A9269}" dt="2020-08-16T15:07:24.910" v="2" actId="2696"/>
        <pc:sldMkLst>
          <pc:docMk/>
          <pc:sldMk cId="267819744" sldId="1497"/>
        </pc:sldMkLst>
      </pc:sldChg>
      <pc:sldChg chg="del">
        <pc:chgData name="" userId="3b99287881d56c4f" providerId="LiveId" clId="{8B956EFB-67F2-47F2-9886-5FDF0D8A9269}" dt="2020-08-16T15:07:25.245" v="21" actId="2696"/>
        <pc:sldMkLst>
          <pc:docMk/>
          <pc:sldMk cId="400481774" sldId="1498"/>
        </pc:sldMkLst>
      </pc:sldChg>
      <pc:sldChg chg="del">
        <pc:chgData name="" userId="3b99287881d56c4f" providerId="LiveId" clId="{8B956EFB-67F2-47F2-9886-5FDF0D8A9269}" dt="2020-08-16T15:07:25.292" v="26" actId="2696"/>
        <pc:sldMkLst>
          <pc:docMk/>
          <pc:sldMk cId="2621357158" sldId="1500"/>
        </pc:sldMkLst>
      </pc:sldChg>
      <pc:sldChg chg="del">
        <pc:chgData name="" userId="3b99287881d56c4f" providerId="LiveId" clId="{8B956EFB-67F2-47F2-9886-5FDF0D8A9269}" dt="2020-08-16T15:07:25.277" v="24" actId="2696"/>
        <pc:sldMkLst>
          <pc:docMk/>
          <pc:sldMk cId="4164776169" sldId="1502"/>
        </pc:sldMkLst>
      </pc:sldChg>
      <pc:sldChg chg="del">
        <pc:chgData name="" userId="3b99287881d56c4f" providerId="LiveId" clId="{8B956EFB-67F2-47F2-9886-5FDF0D8A9269}" dt="2020-08-16T15:07:25.292" v="25" actId="2696"/>
        <pc:sldMkLst>
          <pc:docMk/>
          <pc:sldMk cId="3932636262" sldId="1503"/>
        </pc:sldMkLst>
      </pc:sldChg>
      <pc:sldChg chg="del">
        <pc:chgData name="" userId="3b99287881d56c4f" providerId="LiveId" clId="{8B956EFB-67F2-47F2-9886-5FDF0D8A9269}" dt="2020-08-16T15:07:25.261" v="22" actId="2696"/>
        <pc:sldMkLst>
          <pc:docMk/>
          <pc:sldMk cId="3806352201" sldId="1510"/>
        </pc:sldMkLst>
      </pc:sldChg>
      <pc:sldChg chg="del">
        <pc:chgData name="" userId="3b99287881d56c4f" providerId="LiveId" clId="{8B956EFB-67F2-47F2-9886-5FDF0D8A9269}" dt="2020-08-16T15:07:25.391" v="31" actId="2696"/>
        <pc:sldMkLst>
          <pc:docMk/>
          <pc:sldMk cId="1433796091" sldId="1512"/>
        </pc:sldMkLst>
      </pc:sldChg>
      <pc:sldChg chg="del">
        <pc:chgData name="" userId="3b99287881d56c4f" providerId="LiveId" clId="{8B956EFB-67F2-47F2-9886-5FDF0D8A9269}" dt="2020-08-16T15:07:24.945" v="4" actId="2696"/>
        <pc:sldMkLst>
          <pc:docMk/>
          <pc:sldMk cId="3584476399" sldId="1515"/>
        </pc:sldMkLst>
      </pc:sldChg>
      <pc:sldChg chg="del">
        <pc:chgData name="" userId="3b99287881d56c4f" providerId="LiveId" clId="{8B956EFB-67F2-47F2-9886-5FDF0D8A9269}" dt="2020-08-16T15:07:25.378" v="30" actId="2696"/>
        <pc:sldMkLst>
          <pc:docMk/>
          <pc:sldMk cId="1904270077" sldId="1516"/>
        </pc:sldMkLst>
      </pc:sldChg>
      <pc:sldChg chg="del">
        <pc:chgData name="" userId="3b99287881d56c4f" providerId="LiveId" clId="{8B956EFB-67F2-47F2-9886-5FDF0D8A9269}" dt="2020-08-16T15:07:25.007" v="9" actId="2696"/>
        <pc:sldMkLst>
          <pc:docMk/>
          <pc:sldMk cId="2477748673" sldId="1517"/>
        </pc:sldMkLst>
      </pc:sldChg>
      <pc:sldChg chg="del">
        <pc:chgData name="" userId="3b99287881d56c4f" providerId="LiveId" clId="{8B956EFB-67F2-47F2-9886-5FDF0D8A9269}" dt="2020-08-16T15:07:26.036" v="46" actId="2696"/>
        <pc:sldMkLst>
          <pc:docMk/>
          <pc:sldMk cId="2421181203" sldId="1520"/>
        </pc:sldMkLst>
      </pc:sldChg>
      <pc:sldChg chg="del">
        <pc:chgData name="" userId="3b99287881d56c4f" providerId="LiveId" clId="{8B956EFB-67F2-47F2-9886-5FDF0D8A9269}" dt="2020-08-16T15:07:26.327" v="48" actId="2696"/>
        <pc:sldMkLst>
          <pc:docMk/>
          <pc:sldMk cId="2063312206" sldId="1521"/>
        </pc:sldMkLst>
      </pc:sldChg>
      <pc:sldChg chg="del">
        <pc:chgData name="" userId="3b99287881d56c4f" providerId="LiveId" clId="{8B956EFB-67F2-47F2-9886-5FDF0D8A9269}" dt="2020-08-16T15:07:24.992" v="8" actId="2696"/>
        <pc:sldMkLst>
          <pc:docMk/>
          <pc:sldMk cId="1390388359" sldId="1522"/>
        </pc:sldMkLst>
      </pc:sldChg>
      <pc:sldChg chg="del">
        <pc:chgData name="" userId="3b99287881d56c4f" providerId="LiveId" clId="{8B956EFB-67F2-47F2-9886-5FDF0D8A9269}" dt="2020-08-16T15:07:25.687" v="43" actId="2696"/>
        <pc:sldMkLst>
          <pc:docMk/>
          <pc:sldMk cId="2040399839" sldId="1526"/>
        </pc:sldMkLst>
      </pc:sldChg>
      <pc:sldChg chg="del">
        <pc:chgData name="" userId="3b99287881d56c4f" providerId="LiveId" clId="{8B956EFB-67F2-47F2-9886-5FDF0D8A9269}" dt="2020-08-16T15:07:25.404" v="32" actId="2696"/>
        <pc:sldMkLst>
          <pc:docMk/>
          <pc:sldMk cId="2128792327" sldId="1527"/>
        </pc:sldMkLst>
      </pc:sldChg>
      <pc:sldChg chg="del">
        <pc:chgData name="" userId="3b99287881d56c4f" providerId="LiveId" clId="{8B956EFB-67F2-47F2-9886-5FDF0D8A9269}" dt="2020-08-16T15:07:25.089" v="11" actId="2696"/>
        <pc:sldMkLst>
          <pc:docMk/>
          <pc:sldMk cId="2797819450" sldId="1528"/>
        </pc:sldMkLst>
      </pc:sldChg>
      <pc:sldChg chg="del">
        <pc:chgData name="" userId="3b99287881d56c4f" providerId="LiveId" clId="{8B956EFB-67F2-47F2-9886-5FDF0D8A9269}" dt="2020-08-16T15:07:25.592" v="41" actId="2696"/>
        <pc:sldMkLst>
          <pc:docMk/>
          <pc:sldMk cId="1617577389" sldId="1530"/>
        </pc:sldMkLst>
      </pc:sldChg>
      <pc:sldChg chg="del">
        <pc:chgData name="" userId="3b99287881d56c4f" providerId="LiveId" clId="{8B956EFB-67F2-47F2-9886-5FDF0D8A9269}" dt="2020-08-16T15:07:28.536" v="65" actId="2696"/>
        <pc:sldMkLst>
          <pc:docMk/>
          <pc:sldMk cId="1289699579" sldId="1531"/>
        </pc:sldMkLst>
      </pc:sldChg>
      <pc:sldChg chg="del">
        <pc:chgData name="" userId="3b99287881d56c4f" providerId="LiveId" clId="{8B956EFB-67F2-47F2-9886-5FDF0D8A9269}" dt="2020-08-16T15:07:25.120" v="13" actId="2696"/>
        <pc:sldMkLst>
          <pc:docMk/>
          <pc:sldMk cId="3725497232" sldId="1532"/>
        </pc:sldMkLst>
      </pc:sldChg>
      <pc:sldChg chg="del">
        <pc:chgData name="" userId="3b99287881d56c4f" providerId="LiveId" clId="{8B956EFB-67F2-47F2-9886-5FDF0D8A9269}" dt="2020-08-16T15:07:25.214" v="18" actId="2696"/>
        <pc:sldMkLst>
          <pc:docMk/>
          <pc:sldMk cId="2404831732" sldId="1535"/>
        </pc:sldMkLst>
      </pc:sldChg>
      <pc:sldChg chg="del">
        <pc:chgData name="" userId="3b99287881d56c4f" providerId="LiveId" clId="{8B956EFB-67F2-47F2-9886-5FDF0D8A9269}" dt="2020-08-16T15:07:26.811" v="50" actId="2696"/>
        <pc:sldMkLst>
          <pc:docMk/>
          <pc:sldMk cId="3919549601" sldId="1536"/>
        </pc:sldMkLst>
      </pc:sldChg>
      <pc:sldChg chg="del">
        <pc:chgData name="" userId="3b99287881d56c4f" providerId="LiveId" clId="{8B956EFB-67F2-47F2-9886-5FDF0D8A9269}" dt="2020-08-16T15:07:26.984" v="51" actId="2696"/>
        <pc:sldMkLst>
          <pc:docMk/>
          <pc:sldMk cId="3253452385" sldId="1537"/>
        </pc:sldMkLst>
      </pc:sldChg>
      <pc:sldChg chg="del">
        <pc:chgData name="" userId="3b99287881d56c4f" providerId="LiveId" clId="{8B956EFB-67F2-47F2-9886-5FDF0D8A9269}" dt="2020-08-16T15:07:27.154" v="52" actId="2696"/>
        <pc:sldMkLst>
          <pc:docMk/>
          <pc:sldMk cId="4074714283" sldId="1538"/>
        </pc:sldMkLst>
      </pc:sldChg>
      <pc:sldChg chg="del">
        <pc:chgData name="" userId="3b99287881d56c4f" providerId="LiveId" clId="{8B956EFB-67F2-47F2-9886-5FDF0D8A9269}" dt="2020-08-16T15:07:27.484" v="56" actId="2696"/>
        <pc:sldMkLst>
          <pc:docMk/>
          <pc:sldMk cId="2691475596" sldId="1542"/>
        </pc:sldMkLst>
      </pc:sldChg>
      <pc:sldChg chg="del">
        <pc:chgData name="" userId="3b99287881d56c4f" providerId="LiveId" clId="{8B956EFB-67F2-47F2-9886-5FDF0D8A9269}" dt="2020-08-16T15:07:27.350" v="54" actId="2696"/>
        <pc:sldMkLst>
          <pc:docMk/>
          <pc:sldMk cId="1998176578" sldId="1545"/>
        </pc:sldMkLst>
      </pc:sldChg>
      <pc:sldChg chg="del">
        <pc:chgData name="" userId="3b99287881d56c4f" providerId="LiveId" clId="{8B956EFB-67F2-47F2-9886-5FDF0D8A9269}" dt="2020-08-16T15:07:27.585" v="57" actId="2696"/>
        <pc:sldMkLst>
          <pc:docMk/>
          <pc:sldMk cId="1409388926" sldId="1547"/>
        </pc:sldMkLst>
      </pc:sldChg>
      <pc:sldChg chg="del">
        <pc:chgData name="" userId="3b99287881d56c4f" providerId="LiveId" clId="{8B956EFB-67F2-47F2-9886-5FDF0D8A9269}" dt="2020-08-16T15:07:27.998" v="61" actId="2696"/>
        <pc:sldMkLst>
          <pc:docMk/>
          <pc:sldMk cId="2804095797" sldId="1548"/>
        </pc:sldMkLst>
      </pc:sldChg>
      <pc:sldChg chg="del">
        <pc:chgData name="" userId="3b99287881d56c4f" providerId="LiveId" clId="{8B956EFB-67F2-47F2-9886-5FDF0D8A9269}" dt="2020-08-16T15:07:26.626" v="49" actId="2696"/>
        <pc:sldMkLst>
          <pc:docMk/>
          <pc:sldMk cId="3145415728" sldId="1549"/>
        </pc:sldMkLst>
      </pc:sldChg>
      <pc:sldChg chg="del">
        <pc:chgData name="" userId="3b99287881d56c4f" providerId="LiveId" clId="{8B956EFB-67F2-47F2-9886-5FDF0D8A9269}" dt="2020-08-16T15:07:27.895" v="60" actId="2696"/>
        <pc:sldMkLst>
          <pc:docMk/>
          <pc:sldMk cId="501137818" sldId="1550"/>
        </pc:sldMkLst>
      </pc:sldChg>
      <pc:sldChg chg="del">
        <pc:chgData name="" userId="3b99287881d56c4f" providerId="LiveId" clId="{8B956EFB-67F2-47F2-9886-5FDF0D8A9269}" dt="2020-08-16T15:07:28.245" v="63" actId="2696"/>
        <pc:sldMkLst>
          <pc:docMk/>
          <pc:sldMk cId="984831940" sldId="1552"/>
        </pc:sldMkLst>
      </pc:sldChg>
      <pc:sldChg chg="del">
        <pc:chgData name="" userId="3b99287881d56c4f" providerId="LiveId" clId="{8B956EFB-67F2-47F2-9886-5FDF0D8A9269}" dt="2020-08-16T15:07:28.136" v="62" actId="2696"/>
        <pc:sldMkLst>
          <pc:docMk/>
          <pc:sldMk cId="2939278995" sldId="1553"/>
        </pc:sldMkLst>
      </pc:sldChg>
      <pc:sldChg chg="del">
        <pc:chgData name="" userId="3b99287881d56c4f" providerId="LiveId" clId="{8B956EFB-67F2-47F2-9886-5FDF0D8A9269}" dt="2020-08-16T15:07:27.761" v="59" actId="2696"/>
        <pc:sldMkLst>
          <pc:docMk/>
          <pc:sldMk cId="3149931069" sldId="1554"/>
        </pc:sldMkLst>
      </pc:sldChg>
    </pc:docChg>
  </pc:docChgLst>
  <pc:docChgLst>
    <pc:chgData userId="3b99287881d56c4f" providerId="LiveId" clId="{14DB7CA6-AFC2-4A64-80D7-6B0F3D66BE12}"/>
    <pc:docChg chg="undo redo custSel addSld delSld modSld sldOrd">
      <pc:chgData name="" userId="3b99287881d56c4f" providerId="LiveId" clId="{14DB7CA6-AFC2-4A64-80D7-6B0F3D66BE12}" dt="2020-08-04T04:56:32.664" v="11617" actId="1076"/>
      <pc:docMkLst>
        <pc:docMk/>
      </pc:docMkLst>
      <pc:sldChg chg="addSp delSp modSp modNotesTx">
        <pc:chgData name="" userId="3b99287881d56c4f" providerId="LiveId" clId="{14DB7CA6-AFC2-4A64-80D7-6B0F3D66BE12}" dt="2020-08-04T00:38:23.942" v="10381" actId="1076"/>
        <pc:sldMkLst>
          <pc:docMk/>
          <pc:sldMk cId="1087222698" sldId="258"/>
        </pc:sldMkLst>
        <pc:spChg chg="del">
          <ac:chgData name="" userId="3b99287881d56c4f" providerId="LiveId" clId="{14DB7CA6-AFC2-4A64-80D7-6B0F3D66BE12}" dt="2020-08-04T00:37:16.325" v="10374" actId="478"/>
          <ac:spMkLst>
            <pc:docMk/>
            <pc:sldMk cId="1087222698" sldId="258"/>
            <ac:spMk id="3" creationId="{D1CE64F5-B276-D744-8D66-0E254564FC7F}"/>
          </ac:spMkLst>
        </pc:spChg>
        <pc:spChg chg="add mod">
          <ac:chgData name="" userId="3b99287881d56c4f" providerId="LiveId" clId="{14DB7CA6-AFC2-4A64-80D7-6B0F3D66BE12}" dt="2020-08-04T00:38:23.942" v="10381" actId="1076"/>
          <ac:spMkLst>
            <pc:docMk/>
            <pc:sldMk cId="1087222698" sldId="258"/>
            <ac:spMk id="5" creationId="{E80139BC-1827-4AF9-893D-450080232487}"/>
          </ac:spMkLst>
        </pc:spChg>
        <pc:spChg chg="mod">
          <ac:chgData name="" userId="3b99287881d56c4f" providerId="LiveId" clId="{14DB7CA6-AFC2-4A64-80D7-6B0F3D66BE12}" dt="2020-08-04T00:37:30.519" v="10377" actId="1076"/>
          <ac:spMkLst>
            <pc:docMk/>
            <pc:sldMk cId="1087222698" sldId="258"/>
            <ac:spMk id="9" creationId="{8DDDBAAF-85E3-3542-BC23-E6463E2919F9}"/>
          </ac:spMkLst>
        </pc:spChg>
        <pc:spChg chg="mod">
          <ac:chgData name="" userId="3b99287881d56c4f" providerId="LiveId" clId="{14DB7CA6-AFC2-4A64-80D7-6B0F3D66BE12}" dt="2020-08-04T00:37:58.814" v="10379" actId="1076"/>
          <ac:spMkLst>
            <pc:docMk/>
            <pc:sldMk cId="1087222698" sldId="258"/>
            <ac:spMk id="11" creationId="{A58BAE0C-4100-004E-B134-22CF281F50CD}"/>
          </ac:spMkLst>
        </pc:spChg>
        <pc:spChg chg="mod">
          <ac:chgData name="" userId="3b99287881d56c4f" providerId="LiveId" clId="{14DB7CA6-AFC2-4A64-80D7-6B0F3D66BE12}" dt="2020-08-04T00:37:30.519" v="10377" actId="1076"/>
          <ac:spMkLst>
            <pc:docMk/>
            <pc:sldMk cId="1087222698" sldId="258"/>
            <ac:spMk id="12" creationId="{BC1C2A1C-CAB2-DF4F-9C69-618BBA27A9D3}"/>
          </ac:spMkLst>
        </pc:spChg>
        <pc:spChg chg="mod">
          <ac:chgData name="" userId="3b99287881d56c4f" providerId="LiveId" clId="{14DB7CA6-AFC2-4A64-80D7-6B0F3D66BE12}" dt="2020-08-04T00:37:30.519" v="10377" actId="1076"/>
          <ac:spMkLst>
            <pc:docMk/>
            <pc:sldMk cId="1087222698" sldId="258"/>
            <ac:spMk id="14" creationId="{5D3EE38C-3964-E544-8A86-91A775AF5B2B}"/>
          </ac:spMkLst>
        </pc:spChg>
        <pc:picChg chg="mod">
          <ac:chgData name="" userId="3b99287881d56c4f" providerId="LiveId" clId="{14DB7CA6-AFC2-4A64-80D7-6B0F3D66BE12}" dt="2020-08-04T00:37:30.519" v="10377" actId="1076"/>
          <ac:picMkLst>
            <pc:docMk/>
            <pc:sldMk cId="1087222698" sldId="258"/>
            <ac:picMk id="2" creationId="{2D0EBD98-4586-D246-BD84-F53525DCF11E}"/>
          </ac:picMkLst>
        </pc:picChg>
      </pc:sldChg>
      <pc:sldChg chg="addSp delSp modSp modNotesTx">
        <pc:chgData name="" userId="3b99287881d56c4f" providerId="LiveId" clId="{14DB7CA6-AFC2-4A64-80D7-6B0F3D66BE12}" dt="2020-08-04T04:40:42.646" v="11606" actId="478"/>
        <pc:sldMkLst>
          <pc:docMk/>
          <pc:sldMk cId="2582114191" sldId="259"/>
        </pc:sldMkLst>
        <pc:spChg chg="add del">
          <ac:chgData name="" userId="3b99287881d56c4f" providerId="LiveId" clId="{14DB7CA6-AFC2-4A64-80D7-6B0F3D66BE12}" dt="2020-08-03T04:39:15.407" v="5069"/>
          <ac:spMkLst>
            <pc:docMk/>
            <pc:sldMk cId="2582114191" sldId="259"/>
            <ac:spMk id="2" creationId="{ABBA0CB6-4EF7-4292-8B5F-4C8A68D96FC9}"/>
          </ac:spMkLst>
        </pc:spChg>
        <pc:spChg chg="add del">
          <ac:chgData name="" userId="3b99287881d56c4f" providerId="LiveId" clId="{14DB7CA6-AFC2-4A64-80D7-6B0F3D66BE12}" dt="2020-06-22T23:36:05.901" v="124"/>
          <ac:spMkLst>
            <pc:docMk/>
            <pc:sldMk cId="2582114191" sldId="259"/>
            <ac:spMk id="2" creationId="{E54B8C75-862A-423B-9CEF-5F1402AE2F89}"/>
          </ac:spMkLst>
        </pc:spChg>
        <pc:spChg chg="mod">
          <ac:chgData name="" userId="3b99287881d56c4f" providerId="LiveId" clId="{14DB7CA6-AFC2-4A64-80D7-6B0F3D66BE12}" dt="2020-08-04T04:40:37.439" v="11605" actId="1076"/>
          <ac:spMkLst>
            <pc:docMk/>
            <pc:sldMk cId="2582114191" sldId="259"/>
            <ac:spMk id="3" creationId="{D1CE64F5-B276-D744-8D66-0E254564FC7F}"/>
          </ac:spMkLst>
        </pc:spChg>
        <pc:spChg chg="add del mod">
          <ac:chgData name="" userId="3b99287881d56c4f" providerId="LiveId" clId="{14DB7CA6-AFC2-4A64-80D7-6B0F3D66BE12}" dt="2020-08-04T04:40:42.646" v="11606" actId="478"/>
          <ac:spMkLst>
            <pc:docMk/>
            <pc:sldMk cId="2582114191" sldId="259"/>
            <ac:spMk id="6" creationId="{F068B009-BB92-4A5D-9DF7-6F9A3F09E06B}"/>
          </ac:spMkLst>
        </pc:spChg>
        <pc:spChg chg="add mod">
          <ac:chgData name="" userId="3b99287881d56c4f" providerId="LiveId" clId="{14DB7CA6-AFC2-4A64-80D7-6B0F3D66BE12}" dt="2020-08-04T00:40:21.246" v="10404" actId="1076"/>
          <ac:spMkLst>
            <pc:docMk/>
            <pc:sldMk cId="2582114191" sldId="259"/>
            <ac:spMk id="7" creationId="{627E34F5-A75A-4417-B7A2-5D97E4A4A51F}"/>
          </ac:spMkLst>
        </pc:spChg>
        <pc:spChg chg="add del mod">
          <ac:chgData name="" userId="3b99287881d56c4f" providerId="LiveId" clId="{14DB7CA6-AFC2-4A64-80D7-6B0F3D66BE12}" dt="2020-08-04T04:40:16.199" v="11600" actId="1076"/>
          <ac:spMkLst>
            <pc:docMk/>
            <pc:sldMk cId="2582114191" sldId="259"/>
            <ac:spMk id="13" creationId="{4387EDC1-6D4A-0342-BEF7-5E2860CB2761}"/>
          </ac:spMkLst>
        </pc:spChg>
        <pc:spChg chg="mod">
          <ac:chgData name="" userId="3b99287881d56c4f" providerId="LiveId" clId="{14DB7CA6-AFC2-4A64-80D7-6B0F3D66BE12}" dt="2020-08-04T04:40:20.256" v="11601" actId="1076"/>
          <ac:spMkLst>
            <pc:docMk/>
            <pc:sldMk cId="2582114191" sldId="259"/>
            <ac:spMk id="15" creationId="{29B21620-1E5F-AB4D-A36B-2C8823CC18B7}"/>
          </ac:spMkLst>
        </pc:spChg>
        <pc:spChg chg="mod">
          <ac:chgData name="" userId="3b99287881d56c4f" providerId="LiveId" clId="{14DB7CA6-AFC2-4A64-80D7-6B0F3D66BE12}" dt="2020-08-04T04:40:27.055" v="11603" actId="1076"/>
          <ac:spMkLst>
            <pc:docMk/>
            <pc:sldMk cId="2582114191" sldId="259"/>
            <ac:spMk id="17" creationId="{6EB8708D-F87B-AC41-BD24-3EA0C6469EB3}"/>
          </ac:spMkLst>
        </pc:spChg>
        <pc:spChg chg="mod">
          <ac:chgData name="" userId="3b99287881d56c4f" providerId="LiveId" clId="{14DB7CA6-AFC2-4A64-80D7-6B0F3D66BE12}" dt="2020-08-04T04:40:29.512" v="11604" actId="1076"/>
          <ac:spMkLst>
            <pc:docMk/>
            <pc:sldMk cId="2582114191" sldId="259"/>
            <ac:spMk id="18" creationId="{CBD72EE0-F394-AF40-9FC6-C62DA3EB257F}"/>
          </ac:spMkLst>
        </pc:spChg>
        <pc:picChg chg="mod">
          <ac:chgData name="" userId="3b99287881d56c4f" providerId="LiveId" clId="{14DB7CA6-AFC2-4A64-80D7-6B0F3D66BE12}" dt="2020-08-04T04:40:01.416" v="11596" actId="1076"/>
          <ac:picMkLst>
            <pc:docMk/>
            <pc:sldMk cId="2582114191" sldId="259"/>
            <ac:picMk id="5" creationId="{2FC87E5B-827D-904A-948A-016A1259C091}"/>
          </ac:picMkLst>
        </pc:picChg>
      </pc:sldChg>
      <pc:sldChg chg="add">
        <pc:chgData name="" userId="3b99287881d56c4f" providerId="LiveId" clId="{14DB7CA6-AFC2-4A64-80D7-6B0F3D66BE12}" dt="2020-08-04T04:29:16.738" v="11580"/>
        <pc:sldMkLst>
          <pc:docMk/>
          <pc:sldMk cId="1861730916" sldId="357"/>
        </pc:sldMkLst>
      </pc:sldChg>
      <pc:sldChg chg="addSp delSp modSp">
        <pc:chgData name="" userId="3b99287881d56c4f" providerId="LiveId" clId="{14DB7CA6-AFC2-4A64-80D7-6B0F3D66BE12}" dt="2020-08-04T04:28:24.455" v="11559" actId="1076"/>
        <pc:sldMkLst>
          <pc:docMk/>
          <pc:sldMk cId="2191467342" sldId="358"/>
        </pc:sldMkLst>
        <pc:spChg chg="del">
          <ac:chgData name="" userId="3b99287881d56c4f" providerId="LiveId" clId="{14DB7CA6-AFC2-4A64-80D7-6B0F3D66BE12}" dt="2020-08-04T02:38:43.510" v="10799" actId="478"/>
          <ac:spMkLst>
            <pc:docMk/>
            <pc:sldMk cId="2191467342" sldId="358"/>
            <ac:spMk id="2" creationId="{7860C636-92D7-7E44-8B27-DF12219429EE}"/>
          </ac:spMkLst>
        </pc:spChg>
        <pc:spChg chg="del">
          <ac:chgData name="" userId="3b99287881d56c4f" providerId="LiveId" clId="{14DB7CA6-AFC2-4A64-80D7-6B0F3D66BE12}" dt="2020-08-04T04:27:57.844" v="11556" actId="478"/>
          <ac:spMkLst>
            <pc:docMk/>
            <pc:sldMk cId="2191467342" sldId="358"/>
            <ac:spMk id="4" creationId="{365C42B5-69AB-B247-8DF0-D63E9D8043E3}"/>
          </ac:spMkLst>
        </pc:spChg>
        <pc:spChg chg="del">
          <ac:chgData name="" userId="3b99287881d56c4f" providerId="LiveId" clId="{14DB7CA6-AFC2-4A64-80D7-6B0F3D66BE12}" dt="2020-08-04T02:38:46.516" v="10800" actId="478"/>
          <ac:spMkLst>
            <pc:docMk/>
            <pc:sldMk cId="2191467342" sldId="358"/>
            <ac:spMk id="6" creationId="{9D052B68-D496-4644-A21F-E82B4551637C}"/>
          </ac:spMkLst>
        </pc:spChg>
        <pc:spChg chg="del">
          <ac:chgData name="" userId="3b99287881d56c4f" providerId="LiveId" clId="{14DB7CA6-AFC2-4A64-80D7-6B0F3D66BE12}" dt="2020-08-04T04:27:56.241" v="11555" actId="478"/>
          <ac:spMkLst>
            <pc:docMk/>
            <pc:sldMk cId="2191467342" sldId="358"/>
            <ac:spMk id="8" creationId="{295C68BF-A10C-E54B-B7B1-33CF1FE198E5}"/>
          </ac:spMkLst>
        </pc:spChg>
        <pc:graphicFrameChg chg="add mod">
          <ac:chgData name="" userId="3b99287881d56c4f" providerId="LiveId" clId="{14DB7CA6-AFC2-4A64-80D7-6B0F3D66BE12}" dt="2020-08-04T04:28:24.455" v="11559" actId="1076"/>
          <ac:graphicFrameMkLst>
            <pc:docMk/>
            <pc:sldMk cId="2191467342" sldId="358"/>
            <ac:graphicFrameMk id="9" creationId="{D99E2FAC-4CB5-4774-A9F1-7FBD9ADAE3B7}"/>
          </ac:graphicFrameMkLst>
        </pc:graphicFrameChg>
        <pc:picChg chg="del">
          <ac:chgData name="" userId="3b99287881d56c4f" providerId="LiveId" clId="{14DB7CA6-AFC2-4A64-80D7-6B0F3D66BE12}" dt="2020-08-04T04:27:59.134" v="11557" actId="478"/>
          <ac:picMkLst>
            <pc:docMk/>
            <pc:sldMk cId="2191467342" sldId="358"/>
            <ac:picMk id="7" creationId="{E1F8DF23-284E-C141-B983-677E97C6F7BF}"/>
          </ac:picMkLst>
        </pc:picChg>
      </pc:sldChg>
      <pc:sldChg chg="modSp">
        <pc:chgData name="" userId="3b99287881d56c4f" providerId="LiveId" clId="{14DB7CA6-AFC2-4A64-80D7-6B0F3D66BE12}" dt="2020-08-03T23:49:32.676" v="10121" actId="207"/>
        <pc:sldMkLst>
          <pc:docMk/>
          <pc:sldMk cId="4282826554" sldId="1391"/>
        </pc:sldMkLst>
        <pc:spChg chg="mod">
          <ac:chgData name="" userId="3b99287881d56c4f" providerId="LiveId" clId="{14DB7CA6-AFC2-4A64-80D7-6B0F3D66BE12}" dt="2020-08-03T23:49:32.676" v="10121" actId="207"/>
          <ac:spMkLst>
            <pc:docMk/>
            <pc:sldMk cId="4282826554" sldId="1391"/>
            <ac:spMk id="4" creationId="{771ABAFA-D02C-424C-AD1E-B282B4CDA0D5}"/>
          </ac:spMkLst>
        </pc:spChg>
      </pc:sldChg>
      <pc:sldChg chg="addSp delSp modSp modNotesTx">
        <pc:chgData name="" userId="3b99287881d56c4f" providerId="LiveId" clId="{14DB7CA6-AFC2-4A64-80D7-6B0F3D66BE12}" dt="2020-08-04T04:18:52.125" v="11397" actId="478"/>
        <pc:sldMkLst>
          <pc:docMk/>
          <pc:sldMk cId="1877511333" sldId="1409"/>
        </pc:sldMkLst>
        <pc:spChg chg="del">
          <ac:chgData name="" userId="3b99287881d56c4f" providerId="LiveId" clId="{14DB7CA6-AFC2-4A64-80D7-6B0F3D66BE12}" dt="2020-08-02T22:00:41.234" v="4685" actId="478"/>
          <ac:spMkLst>
            <pc:docMk/>
            <pc:sldMk cId="1877511333" sldId="1409"/>
            <ac:spMk id="2" creationId="{DF0DCF5D-9276-C146-9BC4-67CB4641DE0E}"/>
          </ac:spMkLst>
        </pc:spChg>
        <pc:spChg chg="add del mod">
          <ac:chgData name="" userId="3b99287881d56c4f" providerId="LiveId" clId="{14DB7CA6-AFC2-4A64-80D7-6B0F3D66BE12}" dt="2020-08-04T04:18:52.125" v="11397" actId="478"/>
          <ac:spMkLst>
            <pc:docMk/>
            <pc:sldMk cId="1877511333" sldId="1409"/>
            <ac:spMk id="4" creationId="{F53CA998-67BB-4FFF-B30D-F7E28A942C71}"/>
          </ac:spMkLst>
        </pc:spChg>
        <pc:spChg chg="mod">
          <ac:chgData name="" userId="3b99287881d56c4f" providerId="LiveId" clId="{14DB7CA6-AFC2-4A64-80D7-6B0F3D66BE12}" dt="2020-08-02T21:09:04.020" v="4408" actId="114"/>
          <ac:spMkLst>
            <pc:docMk/>
            <pc:sldMk cId="1877511333" sldId="1409"/>
            <ac:spMk id="6" creationId="{8D457950-F6F0-354C-BC85-9D9DA02CBF14}"/>
          </ac:spMkLst>
        </pc:spChg>
        <pc:spChg chg="mod">
          <ac:chgData name="" userId="3b99287881d56c4f" providerId="LiveId" clId="{14DB7CA6-AFC2-4A64-80D7-6B0F3D66BE12}" dt="2020-08-02T21:09:07.308" v="4409" actId="114"/>
          <ac:spMkLst>
            <pc:docMk/>
            <pc:sldMk cId="1877511333" sldId="1409"/>
            <ac:spMk id="7" creationId="{2B256F6C-05AC-5E4A-A756-277F2B246BBA}"/>
          </ac:spMkLst>
        </pc:spChg>
        <pc:spChg chg="mod">
          <ac:chgData name="" userId="3b99287881d56c4f" providerId="LiveId" clId="{14DB7CA6-AFC2-4A64-80D7-6B0F3D66BE12}" dt="2020-08-02T21:09:10.532" v="4410" actId="114"/>
          <ac:spMkLst>
            <pc:docMk/>
            <pc:sldMk cId="1877511333" sldId="1409"/>
            <ac:spMk id="8" creationId="{03D4249B-BB3B-7A40-BC74-4DF5721E2AA2}"/>
          </ac:spMkLst>
        </pc:spChg>
        <pc:spChg chg="mod">
          <ac:chgData name="" userId="3b99287881d56c4f" providerId="LiveId" clId="{14DB7CA6-AFC2-4A64-80D7-6B0F3D66BE12}" dt="2020-08-02T21:09:13.676" v="4411" actId="114"/>
          <ac:spMkLst>
            <pc:docMk/>
            <pc:sldMk cId="1877511333" sldId="1409"/>
            <ac:spMk id="9" creationId="{5E2732C5-F98B-0F49-ADA8-DEB0C82C4BB2}"/>
          </ac:spMkLst>
        </pc:spChg>
        <pc:spChg chg="mod">
          <ac:chgData name="" userId="3b99287881d56c4f" providerId="LiveId" clId="{14DB7CA6-AFC2-4A64-80D7-6B0F3D66BE12}" dt="2020-08-02T21:09:17.220" v="4412" actId="114"/>
          <ac:spMkLst>
            <pc:docMk/>
            <pc:sldMk cId="1877511333" sldId="1409"/>
            <ac:spMk id="10" creationId="{53356FCD-8950-9040-A200-5ED1150088BA}"/>
          </ac:spMkLst>
        </pc:spChg>
        <pc:spChg chg="mod">
          <ac:chgData name="" userId="3b99287881d56c4f" providerId="LiveId" clId="{14DB7CA6-AFC2-4A64-80D7-6B0F3D66BE12}" dt="2020-08-02T21:09:21.604" v="4413" actId="114"/>
          <ac:spMkLst>
            <pc:docMk/>
            <pc:sldMk cId="1877511333" sldId="1409"/>
            <ac:spMk id="11" creationId="{21AF4E0D-D51C-DE45-AF55-E37023AE3B73}"/>
          </ac:spMkLst>
        </pc:spChg>
        <pc:spChg chg="mod">
          <ac:chgData name="" userId="3b99287881d56c4f" providerId="LiveId" clId="{14DB7CA6-AFC2-4A64-80D7-6B0F3D66BE12}" dt="2020-08-02T21:09:42.948" v="4418" actId="114"/>
          <ac:spMkLst>
            <pc:docMk/>
            <pc:sldMk cId="1877511333" sldId="1409"/>
            <ac:spMk id="13" creationId="{2A42B80B-0CBD-BA4E-804F-B7CCDF3C35D4}"/>
          </ac:spMkLst>
        </pc:spChg>
        <pc:spChg chg="mod">
          <ac:chgData name="" userId="3b99287881d56c4f" providerId="LiveId" clId="{14DB7CA6-AFC2-4A64-80D7-6B0F3D66BE12}" dt="2020-08-02T21:09:46.300" v="4419" actId="114"/>
          <ac:spMkLst>
            <pc:docMk/>
            <pc:sldMk cId="1877511333" sldId="1409"/>
            <ac:spMk id="14" creationId="{94902C33-FE4E-E44A-8560-2E3BE0AA104E}"/>
          </ac:spMkLst>
        </pc:spChg>
        <pc:spChg chg="mod">
          <ac:chgData name="" userId="3b99287881d56c4f" providerId="LiveId" clId="{14DB7CA6-AFC2-4A64-80D7-6B0F3D66BE12}" dt="2020-08-02T21:09:27.780" v="4414" actId="114"/>
          <ac:spMkLst>
            <pc:docMk/>
            <pc:sldMk cId="1877511333" sldId="1409"/>
            <ac:spMk id="35" creationId="{5D6D42E0-DD24-9B4E-95E7-41E72D008970}"/>
          </ac:spMkLst>
        </pc:spChg>
        <pc:spChg chg="mod">
          <ac:chgData name="" userId="3b99287881d56c4f" providerId="LiveId" clId="{14DB7CA6-AFC2-4A64-80D7-6B0F3D66BE12}" dt="2020-08-02T21:09:31.732" v="4415" actId="114"/>
          <ac:spMkLst>
            <pc:docMk/>
            <pc:sldMk cId="1877511333" sldId="1409"/>
            <ac:spMk id="36" creationId="{1718272F-4689-7E47-9B19-3CC884990F74}"/>
          </ac:spMkLst>
        </pc:spChg>
        <pc:spChg chg="mod">
          <ac:chgData name="" userId="3b99287881d56c4f" providerId="LiveId" clId="{14DB7CA6-AFC2-4A64-80D7-6B0F3D66BE12}" dt="2020-08-02T21:09:35.020" v="4416" actId="114"/>
          <ac:spMkLst>
            <pc:docMk/>
            <pc:sldMk cId="1877511333" sldId="1409"/>
            <ac:spMk id="37" creationId="{E5393C31-65F7-5D48-BEB0-8AF638A00F9E}"/>
          </ac:spMkLst>
        </pc:spChg>
        <pc:spChg chg="mod">
          <ac:chgData name="" userId="3b99287881d56c4f" providerId="LiveId" clId="{14DB7CA6-AFC2-4A64-80D7-6B0F3D66BE12}" dt="2020-08-02T21:09:38.740" v="4417" actId="114"/>
          <ac:spMkLst>
            <pc:docMk/>
            <pc:sldMk cId="1877511333" sldId="1409"/>
            <ac:spMk id="79" creationId="{79E13BF7-24FF-204B-8132-2F6912B2BDD3}"/>
          </ac:spMkLst>
        </pc:spChg>
        <pc:spChg chg="del">
          <ac:chgData name="" userId="3b99287881d56c4f" providerId="LiveId" clId="{14DB7CA6-AFC2-4A64-80D7-6B0F3D66BE12}" dt="2020-08-02T22:00:39.655" v="4684" actId="478"/>
          <ac:spMkLst>
            <pc:docMk/>
            <pc:sldMk cId="1877511333" sldId="1409"/>
            <ac:spMk id="84" creationId="{B9A9D2C3-3845-CF49-B389-FC6EFD68E554}"/>
          </ac:spMkLst>
        </pc:spChg>
        <pc:spChg chg="add">
          <ac:chgData name="" userId="3b99287881d56c4f" providerId="LiveId" clId="{14DB7CA6-AFC2-4A64-80D7-6B0F3D66BE12}" dt="2020-08-02T21:59:02.697" v="4678"/>
          <ac:spMkLst>
            <pc:docMk/>
            <pc:sldMk cId="1877511333" sldId="1409"/>
            <ac:spMk id="91" creationId="{E43F429B-D067-4EA5-92C7-5BDA4D3EB23B}"/>
          </ac:spMkLst>
        </pc:spChg>
        <pc:spChg chg="add">
          <ac:chgData name="" userId="3b99287881d56c4f" providerId="LiveId" clId="{14DB7CA6-AFC2-4A64-80D7-6B0F3D66BE12}" dt="2020-08-02T21:59:02.697" v="4678"/>
          <ac:spMkLst>
            <pc:docMk/>
            <pc:sldMk cId="1877511333" sldId="1409"/>
            <ac:spMk id="92" creationId="{2AF9D212-6331-402E-B593-8039AADB3A16}"/>
          </ac:spMkLst>
        </pc:spChg>
        <pc:spChg chg="add">
          <ac:chgData name="" userId="3b99287881d56c4f" providerId="LiveId" clId="{14DB7CA6-AFC2-4A64-80D7-6B0F3D66BE12}" dt="2020-08-02T21:59:02.697" v="4678"/>
          <ac:spMkLst>
            <pc:docMk/>
            <pc:sldMk cId="1877511333" sldId="1409"/>
            <ac:spMk id="95" creationId="{BEA61BAC-D7FC-45A8-A8C9-6BEEFF278DE7}"/>
          </ac:spMkLst>
        </pc:spChg>
        <pc:spChg chg="add mod">
          <ac:chgData name="" userId="3b99287881d56c4f" providerId="LiveId" clId="{14DB7CA6-AFC2-4A64-80D7-6B0F3D66BE12}" dt="2020-08-02T22:02:13.859" v="4697" actId="1076"/>
          <ac:spMkLst>
            <pc:docMk/>
            <pc:sldMk cId="1877511333" sldId="1409"/>
            <ac:spMk id="96" creationId="{633A39C2-D75B-4239-B753-352B0685CE42}"/>
          </ac:spMkLst>
        </pc:spChg>
        <pc:spChg chg="add mod">
          <ac:chgData name="" userId="3b99287881d56c4f" providerId="LiveId" clId="{14DB7CA6-AFC2-4A64-80D7-6B0F3D66BE12}" dt="2020-08-02T22:02:26.356" v="4699" actId="1076"/>
          <ac:spMkLst>
            <pc:docMk/>
            <pc:sldMk cId="1877511333" sldId="1409"/>
            <ac:spMk id="97" creationId="{D94FC38B-BAE0-4885-95B7-266E53B6BE0C}"/>
          </ac:spMkLst>
        </pc:spChg>
        <pc:spChg chg="del">
          <ac:chgData name="" userId="3b99287881d56c4f" providerId="LiveId" clId="{14DB7CA6-AFC2-4A64-80D7-6B0F3D66BE12}" dt="2020-08-02T22:00:27.482" v="4682" actId="478"/>
          <ac:spMkLst>
            <pc:docMk/>
            <pc:sldMk cId="1877511333" sldId="1409"/>
            <ac:spMk id="98" creationId="{FDC0BA5F-9098-D94F-ADFA-9A9CD63CBE5C}"/>
          </ac:spMkLst>
        </pc:spChg>
        <pc:spChg chg="del">
          <ac:chgData name="" userId="3b99287881d56c4f" providerId="LiveId" clId="{14DB7CA6-AFC2-4A64-80D7-6B0F3D66BE12}" dt="2020-08-02T22:00:27.482" v="4682" actId="478"/>
          <ac:spMkLst>
            <pc:docMk/>
            <pc:sldMk cId="1877511333" sldId="1409"/>
            <ac:spMk id="99" creationId="{B489E85B-15D3-184A-BE6B-64A48E2C138C}"/>
          </ac:spMkLst>
        </pc:spChg>
        <pc:spChg chg="del">
          <ac:chgData name="" userId="3b99287881d56c4f" providerId="LiveId" clId="{14DB7CA6-AFC2-4A64-80D7-6B0F3D66BE12}" dt="2020-08-02T22:00:27.482" v="4682" actId="478"/>
          <ac:spMkLst>
            <pc:docMk/>
            <pc:sldMk cId="1877511333" sldId="1409"/>
            <ac:spMk id="100" creationId="{914A4754-D9D8-9449-99B7-BB29140EB2C8}"/>
          </ac:spMkLst>
        </pc:spChg>
        <pc:spChg chg="del mod">
          <ac:chgData name="" userId="3b99287881d56c4f" providerId="LiveId" clId="{14DB7CA6-AFC2-4A64-80D7-6B0F3D66BE12}" dt="2020-08-02T22:00:27.482" v="4682" actId="478"/>
          <ac:spMkLst>
            <pc:docMk/>
            <pc:sldMk cId="1877511333" sldId="1409"/>
            <ac:spMk id="101" creationId="{422F2134-017A-024F-A9C8-05FAB6F349E0}"/>
          </ac:spMkLst>
        </pc:spChg>
        <pc:spChg chg="del mod">
          <ac:chgData name="" userId="3b99287881d56c4f" providerId="LiveId" clId="{14DB7CA6-AFC2-4A64-80D7-6B0F3D66BE12}" dt="2020-08-02T22:00:27.482" v="4682" actId="478"/>
          <ac:spMkLst>
            <pc:docMk/>
            <pc:sldMk cId="1877511333" sldId="1409"/>
            <ac:spMk id="102" creationId="{3D9509A6-8690-FD4A-8A13-7455EBB5FA09}"/>
          </ac:spMkLst>
        </pc:spChg>
        <pc:spChg chg="del mod">
          <ac:chgData name="" userId="3b99287881d56c4f" providerId="LiveId" clId="{14DB7CA6-AFC2-4A64-80D7-6B0F3D66BE12}" dt="2020-08-02T22:00:27.482" v="4682" actId="478"/>
          <ac:spMkLst>
            <pc:docMk/>
            <pc:sldMk cId="1877511333" sldId="1409"/>
            <ac:spMk id="103" creationId="{94AD1070-2456-EF44-A8C5-58C13B19D4FF}"/>
          </ac:spMkLst>
        </pc:spChg>
        <pc:spChg chg="del mod">
          <ac:chgData name="" userId="3b99287881d56c4f" providerId="LiveId" clId="{14DB7CA6-AFC2-4A64-80D7-6B0F3D66BE12}" dt="2020-08-02T22:00:27.482" v="4682" actId="478"/>
          <ac:spMkLst>
            <pc:docMk/>
            <pc:sldMk cId="1877511333" sldId="1409"/>
            <ac:spMk id="104" creationId="{BEEAB80F-E460-AA45-9852-F9D4AB4A32F5}"/>
          </ac:spMkLst>
        </pc:spChg>
        <pc:spChg chg="del mod">
          <ac:chgData name="" userId="3b99287881d56c4f" providerId="LiveId" clId="{14DB7CA6-AFC2-4A64-80D7-6B0F3D66BE12}" dt="2020-08-02T22:00:27.482" v="4682" actId="478"/>
          <ac:spMkLst>
            <pc:docMk/>
            <pc:sldMk cId="1877511333" sldId="1409"/>
            <ac:spMk id="105" creationId="{11DB13EC-8B59-B241-9B35-BE35F1270D81}"/>
          </ac:spMkLst>
        </pc:spChg>
        <pc:spChg chg="del mod">
          <ac:chgData name="" userId="3b99287881d56c4f" providerId="LiveId" clId="{14DB7CA6-AFC2-4A64-80D7-6B0F3D66BE12}" dt="2020-08-02T22:00:27.482" v="4682" actId="478"/>
          <ac:spMkLst>
            <pc:docMk/>
            <pc:sldMk cId="1877511333" sldId="1409"/>
            <ac:spMk id="106" creationId="{15F39A72-3590-2C40-A1E4-1527FF5D0B5B}"/>
          </ac:spMkLst>
        </pc:spChg>
        <pc:spChg chg="add mod">
          <ac:chgData name="" userId="3b99287881d56c4f" providerId="LiveId" clId="{14DB7CA6-AFC2-4A64-80D7-6B0F3D66BE12}" dt="2020-08-02T22:02:32.812" v="4701" actId="1076"/>
          <ac:spMkLst>
            <pc:docMk/>
            <pc:sldMk cId="1877511333" sldId="1409"/>
            <ac:spMk id="108" creationId="{964B1FDD-488C-459D-9BEF-43583C83A70A}"/>
          </ac:spMkLst>
        </pc:spChg>
        <pc:spChg chg="add mod">
          <ac:chgData name="" userId="3b99287881d56c4f" providerId="LiveId" clId="{14DB7CA6-AFC2-4A64-80D7-6B0F3D66BE12}" dt="2020-08-02T22:03:49.178" v="4709" actId="207"/>
          <ac:spMkLst>
            <pc:docMk/>
            <pc:sldMk cId="1877511333" sldId="1409"/>
            <ac:spMk id="109" creationId="{8D15640A-B53F-42EA-B202-53BEFCAAC173}"/>
          </ac:spMkLst>
        </pc:spChg>
        <pc:spChg chg="add del mod">
          <ac:chgData name="" userId="3b99287881d56c4f" providerId="LiveId" clId="{14DB7CA6-AFC2-4A64-80D7-6B0F3D66BE12}" dt="2020-08-02T22:06:21.914" v="4728"/>
          <ac:spMkLst>
            <pc:docMk/>
            <pc:sldMk cId="1877511333" sldId="1409"/>
            <ac:spMk id="110" creationId="{EA4FF282-445C-433E-B9B3-20ED3D31BFFE}"/>
          </ac:spMkLst>
        </pc:spChg>
        <pc:spChg chg="add del mod">
          <ac:chgData name="" userId="3b99287881d56c4f" providerId="LiveId" clId="{14DB7CA6-AFC2-4A64-80D7-6B0F3D66BE12}" dt="2020-08-02T22:06:21.914" v="4728"/>
          <ac:spMkLst>
            <pc:docMk/>
            <pc:sldMk cId="1877511333" sldId="1409"/>
            <ac:spMk id="112" creationId="{886DA286-AD48-48D6-8F4C-E918CA954ABB}"/>
          </ac:spMkLst>
        </pc:spChg>
        <pc:spChg chg="del">
          <ac:chgData name="" userId="3b99287881d56c4f" providerId="LiveId" clId="{14DB7CA6-AFC2-4A64-80D7-6B0F3D66BE12}" dt="2020-08-02T22:00:27.482" v="4682" actId="478"/>
          <ac:spMkLst>
            <pc:docMk/>
            <pc:sldMk cId="1877511333" sldId="1409"/>
            <ac:spMk id="113" creationId="{7A8F9FFA-1878-1443-8808-5602C2068540}"/>
          </ac:spMkLst>
        </pc:spChg>
        <pc:spChg chg="del">
          <ac:chgData name="" userId="3b99287881d56c4f" providerId="LiveId" clId="{14DB7CA6-AFC2-4A64-80D7-6B0F3D66BE12}" dt="2020-08-02T22:00:27.482" v="4682" actId="478"/>
          <ac:spMkLst>
            <pc:docMk/>
            <pc:sldMk cId="1877511333" sldId="1409"/>
            <ac:spMk id="114" creationId="{216355A1-96A6-A646-A6BC-26A6CA7A80A1}"/>
          </ac:spMkLst>
        </pc:spChg>
        <pc:spChg chg="del">
          <ac:chgData name="" userId="3b99287881d56c4f" providerId="LiveId" clId="{14DB7CA6-AFC2-4A64-80D7-6B0F3D66BE12}" dt="2020-08-02T22:00:27.482" v="4682" actId="478"/>
          <ac:spMkLst>
            <pc:docMk/>
            <pc:sldMk cId="1877511333" sldId="1409"/>
            <ac:spMk id="115" creationId="{CB47918F-33CF-B345-A40B-294CB51BE779}"/>
          </ac:spMkLst>
        </pc:spChg>
        <pc:spChg chg="del mod">
          <ac:chgData name="" userId="3b99287881d56c4f" providerId="LiveId" clId="{14DB7CA6-AFC2-4A64-80D7-6B0F3D66BE12}" dt="2020-08-02T22:00:27.482" v="4682" actId="478"/>
          <ac:spMkLst>
            <pc:docMk/>
            <pc:sldMk cId="1877511333" sldId="1409"/>
            <ac:spMk id="116" creationId="{380B6B61-E7E9-304D-B87A-172D0D1A084D}"/>
          </ac:spMkLst>
        </pc:spChg>
        <pc:spChg chg="del mod">
          <ac:chgData name="" userId="3b99287881d56c4f" providerId="LiveId" clId="{14DB7CA6-AFC2-4A64-80D7-6B0F3D66BE12}" dt="2020-08-02T22:00:27.482" v="4682" actId="478"/>
          <ac:spMkLst>
            <pc:docMk/>
            <pc:sldMk cId="1877511333" sldId="1409"/>
            <ac:spMk id="117" creationId="{015331C1-BD4F-2641-9396-93ABF5D6E785}"/>
          </ac:spMkLst>
        </pc:spChg>
        <pc:spChg chg="del mod">
          <ac:chgData name="" userId="3b99287881d56c4f" providerId="LiveId" clId="{14DB7CA6-AFC2-4A64-80D7-6B0F3D66BE12}" dt="2020-08-02T22:00:27.482" v="4682" actId="478"/>
          <ac:spMkLst>
            <pc:docMk/>
            <pc:sldMk cId="1877511333" sldId="1409"/>
            <ac:spMk id="118" creationId="{4E344407-72B9-DC48-86C4-963C1F62D7E5}"/>
          </ac:spMkLst>
        </pc:spChg>
        <pc:spChg chg="del mod">
          <ac:chgData name="" userId="3b99287881d56c4f" providerId="LiveId" clId="{14DB7CA6-AFC2-4A64-80D7-6B0F3D66BE12}" dt="2020-08-02T22:00:27.482" v="4682" actId="478"/>
          <ac:spMkLst>
            <pc:docMk/>
            <pc:sldMk cId="1877511333" sldId="1409"/>
            <ac:spMk id="119" creationId="{AF8E4851-CD55-B340-A6DF-3E38A2E3487A}"/>
          </ac:spMkLst>
        </pc:spChg>
        <pc:spChg chg="del mod">
          <ac:chgData name="" userId="3b99287881d56c4f" providerId="LiveId" clId="{14DB7CA6-AFC2-4A64-80D7-6B0F3D66BE12}" dt="2020-08-02T22:00:27.482" v="4682" actId="478"/>
          <ac:spMkLst>
            <pc:docMk/>
            <pc:sldMk cId="1877511333" sldId="1409"/>
            <ac:spMk id="120" creationId="{AF21CBBF-4C42-AA43-813E-4978775CA4D5}"/>
          </ac:spMkLst>
        </pc:spChg>
        <pc:spChg chg="del mod">
          <ac:chgData name="" userId="3b99287881d56c4f" providerId="LiveId" clId="{14DB7CA6-AFC2-4A64-80D7-6B0F3D66BE12}" dt="2020-08-02T22:00:27.482" v="4682" actId="478"/>
          <ac:spMkLst>
            <pc:docMk/>
            <pc:sldMk cId="1877511333" sldId="1409"/>
            <ac:spMk id="121" creationId="{869D448F-FD6D-7047-A5F5-8B1E72839776}"/>
          </ac:spMkLst>
        </pc:spChg>
        <pc:spChg chg="del">
          <ac:chgData name="" userId="3b99287881d56c4f" providerId="LiveId" clId="{14DB7CA6-AFC2-4A64-80D7-6B0F3D66BE12}" dt="2020-08-02T22:00:33.702" v="4683" actId="478"/>
          <ac:spMkLst>
            <pc:docMk/>
            <pc:sldMk cId="1877511333" sldId="1409"/>
            <ac:spMk id="122" creationId="{39FB46CD-540E-6C4D-8BEF-1737EA8E7B47}"/>
          </ac:spMkLst>
        </pc:spChg>
        <pc:spChg chg="del">
          <ac:chgData name="" userId="3b99287881d56c4f" providerId="LiveId" clId="{14DB7CA6-AFC2-4A64-80D7-6B0F3D66BE12}" dt="2020-08-02T22:00:33.702" v="4683" actId="478"/>
          <ac:spMkLst>
            <pc:docMk/>
            <pc:sldMk cId="1877511333" sldId="1409"/>
            <ac:spMk id="123" creationId="{B46F5153-A9A8-F546-AF60-396113E7BC63}"/>
          </ac:spMkLst>
        </pc:spChg>
        <pc:spChg chg="del">
          <ac:chgData name="" userId="3b99287881d56c4f" providerId="LiveId" clId="{14DB7CA6-AFC2-4A64-80D7-6B0F3D66BE12}" dt="2020-08-02T22:00:33.702" v="4683" actId="478"/>
          <ac:spMkLst>
            <pc:docMk/>
            <pc:sldMk cId="1877511333" sldId="1409"/>
            <ac:spMk id="124" creationId="{DA54B60C-C096-AC49-95C5-C9CC099B66D2}"/>
          </ac:spMkLst>
        </pc:spChg>
        <pc:spChg chg="del mod">
          <ac:chgData name="" userId="3b99287881d56c4f" providerId="LiveId" clId="{14DB7CA6-AFC2-4A64-80D7-6B0F3D66BE12}" dt="2020-08-02T22:00:33.702" v="4683" actId="478"/>
          <ac:spMkLst>
            <pc:docMk/>
            <pc:sldMk cId="1877511333" sldId="1409"/>
            <ac:spMk id="125" creationId="{71AA18AF-5ECF-D54C-B41E-E824962E1E2D}"/>
          </ac:spMkLst>
        </pc:spChg>
        <pc:spChg chg="del mod">
          <ac:chgData name="" userId="3b99287881d56c4f" providerId="LiveId" clId="{14DB7CA6-AFC2-4A64-80D7-6B0F3D66BE12}" dt="2020-08-02T22:00:33.702" v="4683" actId="478"/>
          <ac:spMkLst>
            <pc:docMk/>
            <pc:sldMk cId="1877511333" sldId="1409"/>
            <ac:spMk id="126" creationId="{7A034C96-432C-8245-9DB1-3FD9F858C93B}"/>
          </ac:spMkLst>
        </pc:spChg>
        <pc:spChg chg="del mod">
          <ac:chgData name="" userId="3b99287881d56c4f" providerId="LiveId" clId="{14DB7CA6-AFC2-4A64-80D7-6B0F3D66BE12}" dt="2020-08-02T22:00:33.702" v="4683" actId="478"/>
          <ac:spMkLst>
            <pc:docMk/>
            <pc:sldMk cId="1877511333" sldId="1409"/>
            <ac:spMk id="127" creationId="{4FC2F2DD-4A70-CD4F-B237-BEFC1D206797}"/>
          </ac:spMkLst>
        </pc:spChg>
        <pc:spChg chg="del mod">
          <ac:chgData name="" userId="3b99287881d56c4f" providerId="LiveId" clId="{14DB7CA6-AFC2-4A64-80D7-6B0F3D66BE12}" dt="2020-08-02T22:00:33.702" v="4683" actId="478"/>
          <ac:spMkLst>
            <pc:docMk/>
            <pc:sldMk cId="1877511333" sldId="1409"/>
            <ac:spMk id="128" creationId="{2E66871B-D400-904D-9B02-1D09C80A0F51}"/>
          </ac:spMkLst>
        </pc:spChg>
        <pc:spChg chg="del mod">
          <ac:chgData name="" userId="3b99287881d56c4f" providerId="LiveId" clId="{14DB7CA6-AFC2-4A64-80D7-6B0F3D66BE12}" dt="2020-08-02T22:00:33.702" v="4683" actId="478"/>
          <ac:spMkLst>
            <pc:docMk/>
            <pc:sldMk cId="1877511333" sldId="1409"/>
            <ac:spMk id="129" creationId="{A50FAFF9-09BF-8044-8815-D7854316438F}"/>
          </ac:spMkLst>
        </pc:spChg>
        <pc:spChg chg="del mod">
          <ac:chgData name="" userId="3b99287881d56c4f" providerId="LiveId" clId="{14DB7CA6-AFC2-4A64-80D7-6B0F3D66BE12}" dt="2020-08-02T22:00:33.702" v="4683" actId="478"/>
          <ac:spMkLst>
            <pc:docMk/>
            <pc:sldMk cId="1877511333" sldId="1409"/>
            <ac:spMk id="130" creationId="{60AA1CEB-E82F-804E-9F9D-24DCA6BD5407}"/>
          </ac:spMkLst>
        </pc:spChg>
        <pc:spChg chg="del mod">
          <ac:chgData name="" userId="3b99287881d56c4f" providerId="LiveId" clId="{14DB7CA6-AFC2-4A64-80D7-6B0F3D66BE12}" dt="2020-08-02T22:00:39.655" v="4684" actId="478"/>
          <ac:spMkLst>
            <pc:docMk/>
            <pc:sldMk cId="1877511333" sldId="1409"/>
            <ac:spMk id="135" creationId="{D8D9CC80-DFDC-5A4A-8D41-2B803B9FDD04}"/>
          </ac:spMkLst>
        </pc:spChg>
        <pc:spChg chg="del">
          <ac:chgData name="" userId="3b99287881d56c4f" providerId="LiveId" clId="{14DB7CA6-AFC2-4A64-80D7-6B0F3D66BE12}" dt="2020-08-02T22:00:39.655" v="4684" actId="478"/>
          <ac:spMkLst>
            <pc:docMk/>
            <pc:sldMk cId="1877511333" sldId="1409"/>
            <ac:spMk id="137" creationId="{FD03E269-2BBC-174E-BE05-A8B7E0B1723E}"/>
          </ac:spMkLst>
        </pc:spChg>
        <pc:spChg chg="del">
          <ac:chgData name="" userId="3b99287881d56c4f" providerId="LiveId" clId="{14DB7CA6-AFC2-4A64-80D7-6B0F3D66BE12}" dt="2020-08-02T22:00:39.655" v="4684" actId="478"/>
          <ac:spMkLst>
            <pc:docMk/>
            <pc:sldMk cId="1877511333" sldId="1409"/>
            <ac:spMk id="138" creationId="{F28854D9-BE4D-A34C-B74A-B3C1541CAC0F}"/>
          </ac:spMkLst>
        </pc:spChg>
        <pc:spChg chg="mod">
          <ac:chgData name="" userId="3b99287881d56c4f" providerId="LiveId" clId="{14DB7CA6-AFC2-4A64-80D7-6B0F3D66BE12}" dt="2020-08-02T22:04:02.453" v="4710" actId="207"/>
          <ac:spMkLst>
            <pc:docMk/>
            <pc:sldMk cId="1877511333" sldId="1409"/>
            <ac:spMk id="139" creationId="{294A91AE-1012-5848-9892-43C98FB9D80F}"/>
          </ac:spMkLst>
        </pc:spChg>
        <pc:spChg chg="mod">
          <ac:chgData name="" userId="3b99287881d56c4f" providerId="LiveId" clId="{14DB7CA6-AFC2-4A64-80D7-6B0F3D66BE12}" dt="2020-08-02T22:04:42.013" v="4717" actId="1076"/>
          <ac:spMkLst>
            <pc:docMk/>
            <pc:sldMk cId="1877511333" sldId="1409"/>
            <ac:spMk id="140" creationId="{77751095-A9E9-B54A-8DE1-3E5DC8635CA0}"/>
          </ac:spMkLst>
        </pc:spChg>
        <pc:cxnChg chg="mod">
          <ac:chgData name="" userId="3b99287881d56c4f" providerId="LiveId" clId="{14DB7CA6-AFC2-4A64-80D7-6B0F3D66BE12}" dt="2020-08-02T21:13:01.253" v="4455" actId="208"/>
          <ac:cxnSpMkLst>
            <pc:docMk/>
            <pc:sldMk cId="1877511333" sldId="1409"/>
            <ac:cxnSpMk id="43" creationId="{0CF1E314-60AA-2C45-9219-DAE736B05ECB}"/>
          </ac:cxnSpMkLst>
        </pc:cxnChg>
        <pc:cxnChg chg="mod">
          <ac:chgData name="" userId="3b99287881d56c4f" providerId="LiveId" clId="{14DB7CA6-AFC2-4A64-80D7-6B0F3D66BE12}" dt="2020-08-02T21:13:03.970" v="4456" actId="208"/>
          <ac:cxnSpMkLst>
            <pc:docMk/>
            <pc:sldMk cId="1877511333" sldId="1409"/>
            <ac:cxnSpMk id="44" creationId="{A37D1C7D-AF00-9245-B046-F5C659DEAEF2}"/>
          </ac:cxnSpMkLst>
        </pc:cxnChg>
        <pc:cxnChg chg="mod">
          <ac:chgData name="" userId="3b99287881d56c4f" providerId="LiveId" clId="{14DB7CA6-AFC2-4A64-80D7-6B0F3D66BE12}" dt="2020-08-02T21:13:07.874" v="4457" actId="208"/>
          <ac:cxnSpMkLst>
            <pc:docMk/>
            <pc:sldMk cId="1877511333" sldId="1409"/>
            <ac:cxnSpMk id="45" creationId="{AFE886F6-EC01-E948-B5EC-05F023E50121}"/>
          </ac:cxnSpMkLst>
        </pc:cxnChg>
        <pc:cxnChg chg="add">
          <ac:chgData name="" userId="3b99287881d56c4f" providerId="LiveId" clId="{14DB7CA6-AFC2-4A64-80D7-6B0F3D66BE12}" dt="2020-08-02T21:59:02.697" v="4678"/>
          <ac:cxnSpMkLst>
            <pc:docMk/>
            <pc:sldMk cId="1877511333" sldId="1409"/>
            <ac:cxnSpMk id="86" creationId="{D2DB3166-8378-4C9D-9927-190DA036CAF3}"/>
          </ac:cxnSpMkLst>
        </pc:cxnChg>
        <pc:cxnChg chg="add">
          <ac:chgData name="" userId="3b99287881d56c4f" providerId="LiveId" clId="{14DB7CA6-AFC2-4A64-80D7-6B0F3D66BE12}" dt="2020-08-02T21:59:02.697" v="4678"/>
          <ac:cxnSpMkLst>
            <pc:docMk/>
            <pc:sldMk cId="1877511333" sldId="1409"/>
            <ac:cxnSpMk id="88" creationId="{5A18F736-7D2B-498C-AB31-39D7DA645E71}"/>
          </ac:cxnSpMkLst>
        </pc:cxnChg>
        <pc:cxnChg chg="add">
          <ac:chgData name="" userId="3b99287881d56c4f" providerId="LiveId" clId="{14DB7CA6-AFC2-4A64-80D7-6B0F3D66BE12}" dt="2020-08-02T21:59:02.697" v="4678"/>
          <ac:cxnSpMkLst>
            <pc:docMk/>
            <pc:sldMk cId="1877511333" sldId="1409"/>
            <ac:cxnSpMk id="89" creationId="{0248D571-D2C1-4750-8BBF-343572214F95}"/>
          </ac:cxnSpMkLst>
        </pc:cxnChg>
        <pc:cxnChg chg="del mod">
          <ac:chgData name="" userId="3b99287881d56c4f" providerId="LiveId" clId="{14DB7CA6-AFC2-4A64-80D7-6B0F3D66BE12}" dt="2020-08-02T22:03:05.938" v="4703" actId="478"/>
          <ac:cxnSpMkLst>
            <pc:docMk/>
            <pc:sldMk cId="1877511333" sldId="1409"/>
            <ac:cxnSpMk id="90" creationId="{D6D43D55-B2C1-3340-9060-BB4FF6BF0CAA}"/>
          </ac:cxnSpMkLst>
        </pc:cxnChg>
        <pc:cxnChg chg="del mod">
          <ac:chgData name="" userId="3b99287881d56c4f" providerId="LiveId" clId="{14DB7CA6-AFC2-4A64-80D7-6B0F3D66BE12}" dt="2020-08-02T22:03:07.113" v="4704" actId="478"/>
          <ac:cxnSpMkLst>
            <pc:docMk/>
            <pc:sldMk cId="1877511333" sldId="1409"/>
            <ac:cxnSpMk id="93" creationId="{41C1FC0F-1952-AE44-96F3-4EE51301C936}"/>
          </ac:cxnSpMkLst>
        </pc:cxnChg>
        <pc:cxnChg chg="del mod">
          <ac:chgData name="" userId="3b99287881d56c4f" providerId="LiveId" clId="{14DB7CA6-AFC2-4A64-80D7-6B0F3D66BE12}" dt="2020-08-02T22:03:07.562" v="4705" actId="478"/>
          <ac:cxnSpMkLst>
            <pc:docMk/>
            <pc:sldMk cId="1877511333" sldId="1409"/>
            <ac:cxnSpMk id="94" creationId="{E80C5575-08A0-B147-B2CB-194FC018E88D}"/>
          </ac:cxnSpMkLst>
        </pc:cxnChg>
        <pc:cxnChg chg="add del mod">
          <ac:chgData name="" userId="3b99287881d56c4f" providerId="LiveId" clId="{14DB7CA6-AFC2-4A64-80D7-6B0F3D66BE12}" dt="2020-08-02T22:06:21.914" v="4728"/>
          <ac:cxnSpMkLst>
            <pc:docMk/>
            <pc:sldMk cId="1877511333" sldId="1409"/>
            <ac:cxnSpMk id="131" creationId="{3B2C032A-845D-47DC-B15A-6401578070EE}"/>
          </ac:cxnSpMkLst>
        </pc:cxnChg>
      </pc:sldChg>
      <pc:sldChg chg="addSp delSp modSp">
        <pc:chgData name="" userId="3b99287881d56c4f" providerId="LiveId" clId="{14DB7CA6-AFC2-4A64-80D7-6B0F3D66BE12}" dt="2020-08-02T22:08:58.960" v="4752" actId="207"/>
        <pc:sldMkLst>
          <pc:docMk/>
          <pc:sldMk cId="2389435499" sldId="1410"/>
        </pc:sldMkLst>
        <pc:spChg chg="mod">
          <ac:chgData name="" userId="3b99287881d56c4f" providerId="LiveId" clId="{14DB7CA6-AFC2-4A64-80D7-6B0F3D66BE12}" dt="2020-08-02T21:53:53.284" v="4632" actId="207"/>
          <ac:spMkLst>
            <pc:docMk/>
            <pc:sldMk cId="2389435499" sldId="1410"/>
            <ac:spMk id="2" creationId="{8DFDFEAB-C8DB-9245-BF44-AC93EE16FA73}"/>
          </ac:spMkLst>
        </pc:spChg>
        <pc:spChg chg="mod">
          <ac:chgData name="" userId="3b99287881d56c4f" providerId="LiveId" clId="{14DB7CA6-AFC2-4A64-80D7-6B0F3D66BE12}" dt="2020-08-02T20:46:27.003" v="4192" actId="114"/>
          <ac:spMkLst>
            <pc:docMk/>
            <pc:sldMk cId="2389435499" sldId="1410"/>
            <ac:spMk id="6" creationId="{8D457950-F6F0-354C-BC85-9D9DA02CBF14}"/>
          </ac:spMkLst>
        </pc:spChg>
        <pc:spChg chg="mod">
          <ac:chgData name="" userId="3b99287881d56c4f" providerId="LiveId" clId="{14DB7CA6-AFC2-4A64-80D7-6B0F3D66BE12}" dt="2020-08-02T20:46:30.643" v="4193" actId="114"/>
          <ac:spMkLst>
            <pc:docMk/>
            <pc:sldMk cId="2389435499" sldId="1410"/>
            <ac:spMk id="7" creationId="{2B256F6C-05AC-5E4A-A756-277F2B246BBA}"/>
          </ac:spMkLst>
        </pc:spChg>
        <pc:spChg chg="mod">
          <ac:chgData name="" userId="3b99287881d56c4f" providerId="LiveId" clId="{14DB7CA6-AFC2-4A64-80D7-6B0F3D66BE12}" dt="2020-08-02T20:46:35.291" v="4194" actId="114"/>
          <ac:spMkLst>
            <pc:docMk/>
            <pc:sldMk cId="2389435499" sldId="1410"/>
            <ac:spMk id="8" creationId="{03D4249B-BB3B-7A40-BC74-4DF5721E2AA2}"/>
          </ac:spMkLst>
        </pc:spChg>
        <pc:spChg chg="mod">
          <ac:chgData name="" userId="3b99287881d56c4f" providerId="LiveId" clId="{14DB7CA6-AFC2-4A64-80D7-6B0F3D66BE12}" dt="2020-08-02T20:46:57.059" v="4199" actId="114"/>
          <ac:spMkLst>
            <pc:docMk/>
            <pc:sldMk cId="2389435499" sldId="1410"/>
            <ac:spMk id="13" creationId="{2A42B80B-0CBD-BA4E-804F-B7CCDF3C35D4}"/>
          </ac:spMkLst>
        </pc:spChg>
        <pc:spChg chg="mod">
          <ac:chgData name="" userId="3b99287881d56c4f" providerId="LiveId" clId="{14DB7CA6-AFC2-4A64-80D7-6B0F3D66BE12}" dt="2020-08-02T20:47:01.323" v="4200" actId="114"/>
          <ac:spMkLst>
            <pc:docMk/>
            <pc:sldMk cId="2389435499" sldId="1410"/>
            <ac:spMk id="14" creationId="{94902C33-FE4E-E44A-8560-2E3BE0AA104E}"/>
          </ac:spMkLst>
        </pc:spChg>
        <pc:spChg chg="mod">
          <ac:chgData name="" userId="3b99287881d56c4f" providerId="LiveId" clId="{14DB7CA6-AFC2-4A64-80D7-6B0F3D66BE12}" dt="2020-08-02T20:46:39.931" v="4195" actId="114"/>
          <ac:spMkLst>
            <pc:docMk/>
            <pc:sldMk cId="2389435499" sldId="1410"/>
            <ac:spMk id="35" creationId="{5D6D42E0-DD24-9B4E-95E7-41E72D008970}"/>
          </ac:spMkLst>
        </pc:spChg>
        <pc:spChg chg="mod">
          <ac:chgData name="" userId="3b99287881d56c4f" providerId="LiveId" clId="{14DB7CA6-AFC2-4A64-80D7-6B0F3D66BE12}" dt="2020-08-02T20:46:43.059" v="4196" actId="114"/>
          <ac:spMkLst>
            <pc:docMk/>
            <pc:sldMk cId="2389435499" sldId="1410"/>
            <ac:spMk id="36" creationId="{1718272F-4689-7E47-9B19-3CC884990F74}"/>
          </ac:spMkLst>
        </pc:spChg>
        <pc:spChg chg="mod">
          <ac:chgData name="" userId="3b99287881d56c4f" providerId="LiveId" clId="{14DB7CA6-AFC2-4A64-80D7-6B0F3D66BE12}" dt="2020-08-02T20:46:46.779" v="4197" actId="114"/>
          <ac:spMkLst>
            <pc:docMk/>
            <pc:sldMk cId="2389435499" sldId="1410"/>
            <ac:spMk id="37" creationId="{E5393C31-65F7-5D48-BEB0-8AF638A00F9E}"/>
          </ac:spMkLst>
        </pc:spChg>
        <pc:spChg chg="add mod">
          <ac:chgData name="" userId="3b99287881d56c4f" providerId="LiveId" clId="{14DB7CA6-AFC2-4A64-80D7-6B0F3D66BE12}" dt="2020-08-02T22:07:33.492" v="4744" actId="1076"/>
          <ac:spMkLst>
            <pc:docMk/>
            <pc:sldMk cId="2389435499" sldId="1410"/>
            <ac:spMk id="70" creationId="{08703ECC-F33B-4C01-A938-063C033BB389}"/>
          </ac:spMkLst>
        </pc:spChg>
        <pc:spChg chg="add mod">
          <ac:chgData name="" userId="3b99287881d56c4f" providerId="LiveId" clId="{14DB7CA6-AFC2-4A64-80D7-6B0F3D66BE12}" dt="2020-08-02T22:07:59.428" v="4749" actId="20577"/>
          <ac:spMkLst>
            <pc:docMk/>
            <pc:sldMk cId="2389435499" sldId="1410"/>
            <ac:spMk id="71" creationId="{C6877CCE-2AF6-4C7E-ADA4-C9563A0119FA}"/>
          </ac:spMkLst>
        </pc:spChg>
        <pc:spChg chg="add mod">
          <ac:chgData name="" userId="3b99287881d56c4f" providerId="LiveId" clId="{14DB7CA6-AFC2-4A64-80D7-6B0F3D66BE12}" dt="2020-08-02T22:07:36.452" v="4746" actId="1076"/>
          <ac:spMkLst>
            <pc:docMk/>
            <pc:sldMk cId="2389435499" sldId="1410"/>
            <ac:spMk id="75" creationId="{38C6271D-1426-40BD-A274-CD94D8F247FC}"/>
          </ac:spMkLst>
        </pc:spChg>
        <pc:spChg chg="add mod">
          <ac:chgData name="" userId="3b99287881d56c4f" providerId="LiveId" clId="{14DB7CA6-AFC2-4A64-80D7-6B0F3D66BE12}" dt="2020-08-02T22:07:41.604" v="4748" actId="1076"/>
          <ac:spMkLst>
            <pc:docMk/>
            <pc:sldMk cId="2389435499" sldId="1410"/>
            <ac:spMk id="76" creationId="{F83DED6D-D186-46C8-BFCE-0452A725CF82}"/>
          </ac:spMkLst>
        </pc:spChg>
        <pc:spChg chg="mod">
          <ac:chgData name="" userId="3b99287881d56c4f" providerId="LiveId" clId="{14DB7CA6-AFC2-4A64-80D7-6B0F3D66BE12}" dt="2020-08-02T20:46:52.955" v="4198" actId="114"/>
          <ac:spMkLst>
            <pc:docMk/>
            <pc:sldMk cId="2389435499" sldId="1410"/>
            <ac:spMk id="79" creationId="{79E13BF7-24FF-204B-8132-2F6912B2BDD3}"/>
          </ac:spMkLst>
        </pc:spChg>
        <pc:spChg chg="del mod">
          <ac:chgData name="" userId="3b99287881d56c4f" providerId="LiveId" clId="{14DB7CA6-AFC2-4A64-80D7-6B0F3D66BE12}" dt="2020-08-02T21:52:57.517" v="4628"/>
          <ac:spMkLst>
            <pc:docMk/>
            <pc:sldMk cId="2389435499" sldId="1410"/>
            <ac:spMk id="86" creationId="{781CE61C-599A-7441-937D-925CB3EA9D96}"/>
          </ac:spMkLst>
        </pc:spChg>
        <pc:spChg chg="mod">
          <ac:chgData name="" userId="3b99287881d56c4f" providerId="LiveId" clId="{14DB7CA6-AFC2-4A64-80D7-6B0F3D66BE12}" dt="2020-08-02T21:53:57.676" v="4634" actId="207"/>
          <ac:spMkLst>
            <pc:docMk/>
            <pc:sldMk cId="2389435499" sldId="1410"/>
            <ac:spMk id="92" creationId="{1AFF9A0C-8289-C446-A8E6-922DC5FA0E21}"/>
          </ac:spMkLst>
        </pc:spChg>
        <pc:spChg chg="mod">
          <ac:chgData name="" userId="3b99287881d56c4f" providerId="LiveId" clId="{14DB7CA6-AFC2-4A64-80D7-6B0F3D66BE12}" dt="2020-08-02T21:53:55.884" v="4633" actId="207"/>
          <ac:spMkLst>
            <pc:docMk/>
            <pc:sldMk cId="2389435499" sldId="1410"/>
            <ac:spMk id="95" creationId="{66D27809-30C7-A443-B2F0-C5BB45E80122}"/>
          </ac:spMkLst>
        </pc:spChg>
        <pc:spChg chg="mod">
          <ac:chgData name="" userId="3b99287881d56c4f" providerId="LiveId" clId="{14DB7CA6-AFC2-4A64-80D7-6B0F3D66BE12}" dt="2020-08-02T22:08:58.960" v="4752" actId="207"/>
          <ac:spMkLst>
            <pc:docMk/>
            <pc:sldMk cId="2389435499" sldId="1410"/>
            <ac:spMk id="135" creationId="{D8D9CC80-DFDC-5A4A-8D41-2B803B9FDD04}"/>
          </ac:spMkLst>
        </pc:spChg>
        <pc:cxnChg chg="add mod">
          <ac:chgData name="" userId="3b99287881d56c4f" providerId="LiveId" clId="{14DB7CA6-AFC2-4A64-80D7-6B0F3D66BE12}" dt="2020-08-02T22:06:47.301" v="4732" actId="14100"/>
          <ac:cxnSpMkLst>
            <pc:docMk/>
            <pc:sldMk cId="2389435499" sldId="1410"/>
            <ac:cxnSpMk id="72" creationId="{F6A1174E-3148-4B59-8990-2DD22C1B4F46}"/>
          </ac:cxnSpMkLst>
        </pc:cxnChg>
        <pc:cxnChg chg="add mod">
          <ac:chgData name="" userId="3b99287881d56c4f" providerId="LiveId" clId="{14DB7CA6-AFC2-4A64-80D7-6B0F3D66BE12}" dt="2020-08-02T22:06:58.406" v="4735" actId="14100"/>
          <ac:cxnSpMkLst>
            <pc:docMk/>
            <pc:sldMk cId="2389435499" sldId="1410"/>
            <ac:cxnSpMk id="73" creationId="{9A36296A-EABD-4112-B437-50D2DFD2CB7D}"/>
          </ac:cxnSpMkLst>
        </pc:cxnChg>
        <pc:cxnChg chg="add mod">
          <ac:chgData name="" userId="3b99287881d56c4f" providerId="LiveId" clId="{14DB7CA6-AFC2-4A64-80D7-6B0F3D66BE12}" dt="2020-08-02T22:07:07.349" v="4738" actId="14100"/>
          <ac:cxnSpMkLst>
            <pc:docMk/>
            <pc:sldMk cId="2389435499" sldId="1410"/>
            <ac:cxnSpMk id="74" creationId="{19AF3E46-C288-42C7-8CCF-8481BB54488D}"/>
          </ac:cxnSpMkLst>
        </pc:cxnChg>
      </pc:sldChg>
      <pc:sldChg chg="addSp delSp modSp">
        <pc:chgData name="" userId="3b99287881d56c4f" providerId="LiveId" clId="{14DB7CA6-AFC2-4A64-80D7-6B0F3D66BE12}" dt="2020-08-02T21:36:46.963" v="4568" actId="1076"/>
        <pc:sldMkLst>
          <pc:docMk/>
          <pc:sldMk cId="2470229677" sldId="1411"/>
        </pc:sldMkLst>
        <pc:spChg chg="mod">
          <ac:chgData name="" userId="3b99287881d56c4f" providerId="LiveId" clId="{14DB7CA6-AFC2-4A64-80D7-6B0F3D66BE12}" dt="2020-08-02T20:49:00.132" v="4214" actId="114"/>
          <ac:spMkLst>
            <pc:docMk/>
            <pc:sldMk cId="2470229677" sldId="1411"/>
            <ac:spMk id="6" creationId="{8D457950-F6F0-354C-BC85-9D9DA02CBF14}"/>
          </ac:spMkLst>
        </pc:spChg>
        <pc:spChg chg="mod">
          <ac:chgData name="" userId="3b99287881d56c4f" providerId="LiveId" clId="{14DB7CA6-AFC2-4A64-80D7-6B0F3D66BE12}" dt="2020-08-02T20:49:02.947" v="4215" actId="114"/>
          <ac:spMkLst>
            <pc:docMk/>
            <pc:sldMk cId="2470229677" sldId="1411"/>
            <ac:spMk id="7" creationId="{2B256F6C-05AC-5E4A-A756-277F2B246BBA}"/>
          </ac:spMkLst>
        </pc:spChg>
        <pc:spChg chg="mod">
          <ac:chgData name="" userId="3b99287881d56c4f" providerId="LiveId" clId="{14DB7CA6-AFC2-4A64-80D7-6B0F3D66BE12}" dt="2020-08-02T20:49:08.515" v="4216" actId="114"/>
          <ac:spMkLst>
            <pc:docMk/>
            <pc:sldMk cId="2470229677" sldId="1411"/>
            <ac:spMk id="8" creationId="{03D4249B-BB3B-7A40-BC74-4DF5721E2AA2}"/>
          </ac:spMkLst>
        </pc:spChg>
        <pc:spChg chg="del">
          <ac:chgData name="" userId="3b99287881d56c4f" providerId="LiveId" clId="{14DB7CA6-AFC2-4A64-80D7-6B0F3D66BE12}" dt="2020-08-02T20:47:39.580" v="4201" actId="478"/>
          <ac:spMkLst>
            <pc:docMk/>
            <pc:sldMk cId="2470229677" sldId="1411"/>
            <ac:spMk id="9" creationId="{5E2732C5-F98B-0F49-ADA8-DEB0C82C4BB2}"/>
          </ac:spMkLst>
        </pc:spChg>
        <pc:spChg chg="del">
          <ac:chgData name="" userId="3b99287881d56c4f" providerId="LiveId" clId="{14DB7CA6-AFC2-4A64-80D7-6B0F3D66BE12}" dt="2020-08-02T20:47:47.627" v="4204" actId="478"/>
          <ac:spMkLst>
            <pc:docMk/>
            <pc:sldMk cId="2470229677" sldId="1411"/>
            <ac:spMk id="10" creationId="{53356FCD-8950-9040-A200-5ED1150088BA}"/>
          </ac:spMkLst>
        </pc:spChg>
        <pc:spChg chg="del">
          <ac:chgData name="" userId="3b99287881d56c4f" providerId="LiveId" clId="{14DB7CA6-AFC2-4A64-80D7-6B0F3D66BE12}" dt="2020-08-02T20:47:48.869" v="4205" actId="478"/>
          <ac:spMkLst>
            <pc:docMk/>
            <pc:sldMk cId="2470229677" sldId="1411"/>
            <ac:spMk id="11" creationId="{21AF4E0D-D51C-DE45-AF55-E37023AE3B73}"/>
          </ac:spMkLst>
        </pc:spChg>
        <pc:spChg chg="mod">
          <ac:chgData name="" userId="3b99287881d56c4f" providerId="LiveId" clId="{14DB7CA6-AFC2-4A64-80D7-6B0F3D66BE12}" dt="2020-08-02T20:49:28.315" v="4221" actId="114"/>
          <ac:spMkLst>
            <pc:docMk/>
            <pc:sldMk cId="2470229677" sldId="1411"/>
            <ac:spMk id="13" creationId="{2A42B80B-0CBD-BA4E-804F-B7CCDF3C35D4}"/>
          </ac:spMkLst>
        </pc:spChg>
        <pc:spChg chg="mod">
          <ac:chgData name="" userId="3b99287881d56c4f" providerId="LiveId" clId="{14DB7CA6-AFC2-4A64-80D7-6B0F3D66BE12}" dt="2020-08-02T20:49:31.667" v="4222" actId="114"/>
          <ac:spMkLst>
            <pc:docMk/>
            <pc:sldMk cId="2470229677" sldId="1411"/>
            <ac:spMk id="14" creationId="{94902C33-FE4E-E44A-8560-2E3BE0AA104E}"/>
          </ac:spMkLst>
        </pc:spChg>
        <pc:spChg chg="mod">
          <ac:chgData name="" userId="3b99287881d56c4f" providerId="LiveId" clId="{14DB7CA6-AFC2-4A64-80D7-6B0F3D66BE12}" dt="2020-08-02T20:49:13.555" v="4217" actId="114"/>
          <ac:spMkLst>
            <pc:docMk/>
            <pc:sldMk cId="2470229677" sldId="1411"/>
            <ac:spMk id="35" creationId="{5D6D42E0-DD24-9B4E-95E7-41E72D008970}"/>
          </ac:spMkLst>
        </pc:spChg>
        <pc:spChg chg="mod">
          <ac:chgData name="" userId="3b99287881d56c4f" providerId="LiveId" clId="{14DB7CA6-AFC2-4A64-80D7-6B0F3D66BE12}" dt="2020-08-02T20:49:16.995" v="4218" actId="114"/>
          <ac:spMkLst>
            <pc:docMk/>
            <pc:sldMk cId="2470229677" sldId="1411"/>
            <ac:spMk id="36" creationId="{1718272F-4689-7E47-9B19-3CC884990F74}"/>
          </ac:spMkLst>
        </pc:spChg>
        <pc:spChg chg="mod">
          <ac:chgData name="" userId="3b99287881d56c4f" providerId="LiveId" clId="{14DB7CA6-AFC2-4A64-80D7-6B0F3D66BE12}" dt="2020-08-02T20:49:21.107" v="4219" actId="114"/>
          <ac:spMkLst>
            <pc:docMk/>
            <pc:sldMk cId="2470229677" sldId="1411"/>
            <ac:spMk id="37" creationId="{E5393C31-65F7-5D48-BEB0-8AF638A00F9E}"/>
          </ac:spMkLst>
        </pc:spChg>
        <pc:spChg chg="add mod">
          <ac:chgData name="" userId="3b99287881d56c4f" providerId="LiveId" clId="{14DB7CA6-AFC2-4A64-80D7-6B0F3D66BE12}" dt="2020-08-02T20:47:46.177" v="4203" actId="1076"/>
          <ac:spMkLst>
            <pc:docMk/>
            <pc:sldMk cId="2470229677" sldId="1411"/>
            <ac:spMk id="41" creationId="{A9B3EEFE-FFAD-4373-BDCB-9663D8711452}"/>
          </ac:spMkLst>
        </pc:spChg>
        <pc:spChg chg="add mod">
          <ac:chgData name="" userId="3b99287881d56c4f" providerId="LiveId" clId="{14DB7CA6-AFC2-4A64-80D7-6B0F3D66BE12}" dt="2020-08-02T20:47:55.457" v="4208" actId="1076"/>
          <ac:spMkLst>
            <pc:docMk/>
            <pc:sldMk cId="2470229677" sldId="1411"/>
            <ac:spMk id="42" creationId="{FA8705C0-A64E-47E9-AFCC-365CC76E443E}"/>
          </ac:spMkLst>
        </pc:spChg>
        <pc:spChg chg="add mod">
          <ac:chgData name="" userId="3b99287881d56c4f" providerId="LiveId" clId="{14DB7CA6-AFC2-4A64-80D7-6B0F3D66BE12}" dt="2020-08-02T20:48:03.465" v="4213" actId="1076"/>
          <ac:spMkLst>
            <pc:docMk/>
            <pc:sldMk cId="2470229677" sldId="1411"/>
            <ac:spMk id="43" creationId="{947169BD-6FA1-4CBC-B411-17331E932557}"/>
          </ac:spMkLst>
        </pc:spChg>
        <pc:spChg chg="add del">
          <ac:chgData name="" userId="3b99287881d56c4f" providerId="LiveId" clId="{14DB7CA6-AFC2-4A64-80D7-6B0F3D66BE12}" dt="2020-08-02T20:47:58.110" v="4211"/>
          <ac:spMkLst>
            <pc:docMk/>
            <pc:sldMk cId="2470229677" sldId="1411"/>
            <ac:spMk id="44" creationId="{4FE58358-B063-4233-8717-1E6647A6EE53}"/>
          </ac:spMkLst>
        </pc:spChg>
        <pc:spChg chg="mod">
          <ac:chgData name="" userId="3b99287881d56c4f" providerId="LiveId" clId="{14DB7CA6-AFC2-4A64-80D7-6B0F3D66BE12}" dt="2020-08-02T21:36:40.138" v="4566" actId="404"/>
          <ac:spMkLst>
            <pc:docMk/>
            <pc:sldMk cId="2470229677" sldId="1411"/>
            <ac:spMk id="64" creationId="{735AED0E-1337-0B4D-9EEC-422C1B78B406}"/>
          </ac:spMkLst>
        </pc:spChg>
        <pc:spChg chg="mod">
          <ac:chgData name="" userId="3b99287881d56c4f" providerId="LiveId" clId="{14DB7CA6-AFC2-4A64-80D7-6B0F3D66BE12}" dt="2020-08-02T20:49:24.795" v="4220" actId="114"/>
          <ac:spMkLst>
            <pc:docMk/>
            <pc:sldMk cId="2470229677" sldId="1411"/>
            <ac:spMk id="79" creationId="{79E13BF7-24FF-204B-8132-2F6912B2BDD3}"/>
          </ac:spMkLst>
        </pc:spChg>
        <pc:spChg chg="mod">
          <ac:chgData name="" userId="3b99287881d56c4f" providerId="LiveId" clId="{14DB7CA6-AFC2-4A64-80D7-6B0F3D66BE12}" dt="2020-08-02T21:36:46.963" v="4568" actId="1076"/>
          <ac:spMkLst>
            <pc:docMk/>
            <pc:sldMk cId="2470229677" sldId="1411"/>
            <ac:spMk id="135" creationId="{D8D9CC80-DFDC-5A4A-8D41-2B803B9FDD04}"/>
          </ac:spMkLst>
        </pc:spChg>
        <pc:spChg chg="mod">
          <ac:chgData name="" userId="3b99287881d56c4f" providerId="LiveId" clId="{14DB7CA6-AFC2-4A64-80D7-6B0F3D66BE12}" dt="2020-08-02T20:43:03.116" v="4162" actId="114"/>
          <ac:spMkLst>
            <pc:docMk/>
            <pc:sldMk cId="2470229677" sldId="1411"/>
            <ac:spMk id="141" creationId="{D9FA3F26-A446-A34B-8423-4D43EB1EF40A}"/>
          </ac:spMkLst>
        </pc:spChg>
        <pc:spChg chg="mod">
          <ac:chgData name="" userId="3b99287881d56c4f" providerId="LiveId" clId="{14DB7CA6-AFC2-4A64-80D7-6B0F3D66BE12}" dt="2020-08-02T20:43:18.936" v="4167"/>
          <ac:spMkLst>
            <pc:docMk/>
            <pc:sldMk cId="2470229677" sldId="1411"/>
            <ac:spMk id="142" creationId="{577C0892-D04C-0045-B02E-4C0C4318AB1B}"/>
          </ac:spMkLst>
        </pc:spChg>
        <pc:spChg chg="mod">
          <ac:chgData name="" userId="3b99287881d56c4f" providerId="LiveId" clId="{14DB7CA6-AFC2-4A64-80D7-6B0F3D66BE12}" dt="2020-08-02T20:43:09.876" v="4164" actId="20577"/>
          <ac:spMkLst>
            <pc:docMk/>
            <pc:sldMk cId="2470229677" sldId="1411"/>
            <ac:spMk id="143" creationId="{03F61E2A-7DBE-6546-8CDF-9A23280A45D6}"/>
          </ac:spMkLst>
        </pc:spChg>
        <pc:spChg chg="mod">
          <ac:chgData name="" userId="3b99287881d56c4f" providerId="LiveId" clId="{14DB7CA6-AFC2-4A64-80D7-6B0F3D66BE12}" dt="2020-08-02T20:43:22.119" v="4168"/>
          <ac:spMkLst>
            <pc:docMk/>
            <pc:sldMk cId="2470229677" sldId="1411"/>
            <ac:spMk id="144" creationId="{8854CEF4-2375-3C48-AB4E-49FE12B0C966}"/>
          </ac:spMkLst>
        </pc:spChg>
        <pc:spChg chg="mod">
          <ac:chgData name="" userId="3b99287881d56c4f" providerId="LiveId" clId="{14DB7CA6-AFC2-4A64-80D7-6B0F3D66BE12}" dt="2020-08-02T20:43:15.418" v="4166"/>
          <ac:spMkLst>
            <pc:docMk/>
            <pc:sldMk cId="2470229677" sldId="1411"/>
            <ac:spMk id="145" creationId="{3AF90865-CEEB-6A4A-A176-E7778C61786C}"/>
          </ac:spMkLst>
        </pc:spChg>
        <pc:spChg chg="mod">
          <ac:chgData name="" userId="3b99287881d56c4f" providerId="LiveId" clId="{14DB7CA6-AFC2-4A64-80D7-6B0F3D66BE12}" dt="2020-08-02T20:43:24.266" v="4169"/>
          <ac:spMkLst>
            <pc:docMk/>
            <pc:sldMk cId="2470229677" sldId="1411"/>
            <ac:spMk id="146" creationId="{7444B9BA-3DF9-054A-83C7-B7522CAD367F}"/>
          </ac:spMkLst>
        </pc:spChg>
        <pc:picChg chg="mod">
          <ac:chgData name="" userId="3b99287881d56c4f" providerId="LiveId" clId="{14DB7CA6-AFC2-4A64-80D7-6B0F3D66BE12}" dt="2020-08-02T21:36:43.123" v="4567" actId="1076"/>
          <ac:picMkLst>
            <pc:docMk/>
            <pc:sldMk cId="2470229677" sldId="1411"/>
            <ac:picMk id="65" creationId="{C08FDC0D-CE35-E64E-AFE6-A9DE61979941}"/>
          </ac:picMkLst>
        </pc:picChg>
      </pc:sldChg>
      <pc:sldChg chg="addSp delSp modSp">
        <pc:chgData name="" userId="3b99287881d56c4f" providerId="LiveId" clId="{14DB7CA6-AFC2-4A64-80D7-6B0F3D66BE12}" dt="2020-08-02T22:10:09.764" v="4760" actId="14100"/>
        <pc:sldMkLst>
          <pc:docMk/>
          <pc:sldMk cId="4154361492" sldId="1412"/>
        </pc:sldMkLst>
        <pc:spChg chg="mod">
          <ac:chgData name="" userId="3b99287881d56c4f" providerId="LiveId" clId="{14DB7CA6-AFC2-4A64-80D7-6B0F3D66BE12}" dt="2020-08-02T20:50:16.027" v="4223" actId="114"/>
          <ac:spMkLst>
            <pc:docMk/>
            <pc:sldMk cId="4154361492" sldId="1412"/>
            <ac:spMk id="6" creationId="{8D457950-F6F0-354C-BC85-9D9DA02CBF14}"/>
          </ac:spMkLst>
        </pc:spChg>
        <pc:spChg chg="mod">
          <ac:chgData name="" userId="3b99287881d56c4f" providerId="LiveId" clId="{14DB7CA6-AFC2-4A64-80D7-6B0F3D66BE12}" dt="2020-08-02T20:50:19.243" v="4224" actId="114"/>
          <ac:spMkLst>
            <pc:docMk/>
            <pc:sldMk cId="4154361492" sldId="1412"/>
            <ac:spMk id="7" creationId="{2B256F6C-05AC-5E4A-A756-277F2B246BBA}"/>
          </ac:spMkLst>
        </pc:spChg>
        <pc:spChg chg="mod">
          <ac:chgData name="" userId="3b99287881d56c4f" providerId="LiveId" clId="{14DB7CA6-AFC2-4A64-80D7-6B0F3D66BE12}" dt="2020-08-02T20:50:22.715" v="4225" actId="114"/>
          <ac:spMkLst>
            <pc:docMk/>
            <pc:sldMk cId="4154361492" sldId="1412"/>
            <ac:spMk id="8" creationId="{03D4249B-BB3B-7A40-BC74-4DF5721E2AA2}"/>
          </ac:spMkLst>
        </pc:spChg>
        <pc:spChg chg="mod">
          <ac:chgData name="" userId="3b99287881d56c4f" providerId="LiveId" clId="{14DB7CA6-AFC2-4A64-80D7-6B0F3D66BE12}" dt="2020-08-02T20:50:51.556" v="4235" actId="114"/>
          <ac:spMkLst>
            <pc:docMk/>
            <pc:sldMk cId="4154361492" sldId="1412"/>
            <ac:spMk id="13" creationId="{2A42B80B-0CBD-BA4E-804F-B7CCDF3C35D4}"/>
          </ac:spMkLst>
        </pc:spChg>
        <pc:spChg chg="mod">
          <ac:chgData name="" userId="3b99287881d56c4f" providerId="LiveId" clId="{14DB7CA6-AFC2-4A64-80D7-6B0F3D66BE12}" dt="2020-08-02T20:50:55.635" v="4236" actId="114"/>
          <ac:spMkLst>
            <pc:docMk/>
            <pc:sldMk cId="4154361492" sldId="1412"/>
            <ac:spMk id="14" creationId="{94902C33-FE4E-E44A-8560-2E3BE0AA104E}"/>
          </ac:spMkLst>
        </pc:spChg>
        <pc:spChg chg="add mod">
          <ac:chgData name="" userId="3b99287881d56c4f" providerId="LiveId" clId="{14DB7CA6-AFC2-4A64-80D7-6B0F3D66BE12}" dt="2020-08-02T22:09:24.886" v="4754" actId="1076"/>
          <ac:spMkLst>
            <pc:docMk/>
            <pc:sldMk cId="4154361492" sldId="1412"/>
            <ac:spMk id="58" creationId="{5C6600E6-0E4C-4C71-95DD-34EF76595087}"/>
          </ac:spMkLst>
        </pc:spChg>
        <pc:spChg chg="add mod">
          <ac:chgData name="" userId="3b99287881d56c4f" providerId="LiveId" clId="{14DB7CA6-AFC2-4A64-80D7-6B0F3D66BE12}" dt="2020-08-02T22:09:58.522" v="4758" actId="20577"/>
          <ac:spMkLst>
            <pc:docMk/>
            <pc:sldMk cId="4154361492" sldId="1412"/>
            <ac:spMk id="59" creationId="{729A9FE9-600F-46C7-9D00-19C28161F07E}"/>
          </ac:spMkLst>
        </pc:spChg>
        <pc:spChg chg="mod">
          <ac:chgData name="" userId="3b99287881d56c4f" providerId="LiveId" clId="{14DB7CA6-AFC2-4A64-80D7-6B0F3D66BE12}" dt="2020-08-02T20:50:48.291" v="4234" actId="114"/>
          <ac:spMkLst>
            <pc:docMk/>
            <pc:sldMk cId="4154361492" sldId="1412"/>
            <ac:spMk id="79" creationId="{79E13BF7-24FF-204B-8132-2F6912B2BDD3}"/>
          </ac:spMkLst>
        </pc:spChg>
        <pc:spChg chg="del mod">
          <ac:chgData name="" userId="3b99287881d56c4f" providerId="LiveId" clId="{14DB7CA6-AFC2-4A64-80D7-6B0F3D66BE12}" dt="2020-08-02T21:55:11.941" v="4645"/>
          <ac:spMkLst>
            <pc:docMk/>
            <pc:sldMk cId="4154361492" sldId="1412"/>
            <ac:spMk id="86" creationId="{781CE61C-599A-7441-937D-925CB3EA9D96}"/>
          </ac:spMkLst>
        </pc:spChg>
        <pc:spChg chg="add mod">
          <ac:chgData name="" userId="3b99287881d56c4f" providerId="LiveId" clId="{14DB7CA6-AFC2-4A64-80D7-6B0F3D66BE12}" dt="2020-08-02T22:09:24.886" v="4754" actId="1076"/>
          <ac:spMkLst>
            <pc:docMk/>
            <pc:sldMk cId="4154361492" sldId="1412"/>
            <ac:spMk id="92" creationId="{41DF92A4-C940-4F50-A42F-7C843A29F34D}"/>
          </ac:spMkLst>
        </pc:spChg>
        <pc:spChg chg="add mod">
          <ac:chgData name="" userId="3b99287881d56c4f" providerId="LiveId" clId="{14DB7CA6-AFC2-4A64-80D7-6B0F3D66BE12}" dt="2020-08-02T22:09:24.886" v="4754" actId="1076"/>
          <ac:spMkLst>
            <pc:docMk/>
            <pc:sldMk cId="4154361492" sldId="1412"/>
            <ac:spMk id="93" creationId="{F67A39D8-02E9-4F73-8D0A-19DDD4ABD8AD}"/>
          </ac:spMkLst>
        </pc:spChg>
        <pc:spChg chg="mod">
          <ac:chgData name="" userId="3b99287881d56c4f" providerId="LiveId" clId="{14DB7CA6-AFC2-4A64-80D7-6B0F3D66BE12}" dt="2020-08-02T21:55:34.376" v="4647" actId="207"/>
          <ac:spMkLst>
            <pc:docMk/>
            <pc:sldMk cId="4154361492" sldId="1412"/>
            <ac:spMk id="135" creationId="{D8D9CC80-DFDC-5A4A-8D41-2B803B9FDD04}"/>
          </ac:spMkLst>
        </pc:spChg>
        <pc:spChg chg="mod">
          <ac:chgData name="" userId="3b99287881d56c4f" providerId="LiveId" clId="{14DB7CA6-AFC2-4A64-80D7-6B0F3D66BE12}" dt="2020-08-02T20:50:37.451" v="4231" actId="114"/>
          <ac:spMkLst>
            <pc:docMk/>
            <pc:sldMk cId="4154361492" sldId="1412"/>
            <ac:spMk id="169" creationId="{C4741573-C156-A14B-8DF3-E3B521592680}"/>
          </ac:spMkLst>
        </pc:spChg>
        <pc:spChg chg="mod">
          <ac:chgData name="" userId="3b99287881d56c4f" providerId="LiveId" clId="{14DB7CA6-AFC2-4A64-80D7-6B0F3D66BE12}" dt="2020-08-02T20:50:40.811" v="4232" actId="114"/>
          <ac:spMkLst>
            <pc:docMk/>
            <pc:sldMk cId="4154361492" sldId="1412"/>
            <ac:spMk id="170" creationId="{10967937-361F-434F-893B-DBFDD9CD1415}"/>
          </ac:spMkLst>
        </pc:spChg>
        <pc:spChg chg="mod">
          <ac:chgData name="" userId="3b99287881d56c4f" providerId="LiveId" clId="{14DB7CA6-AFC2-4A64-80D7-6B0F3D66BE12}" dt="2020-08-02T20:50:43.867" v="4233" actId="114"/>
          <ac:spMkLst>
            <pc:docMk/>
            <pc:sldMk cId="4154361492" sldId="1412"/>
            <ac:spMk id="171" creationId="{C93997C3-E280-CA49-9ACE-3F3DD49603B2}"/>
          </ac:spMkLst>
        </pc:spChg>
        <pc:cxnChg chg="add mod">
          <ac:chgData name="" userId="3b99287881d56c4f" providerId="LiveId" clId="{14DB7CA6-AFC2-4A64-80D7-6B0F3D66BE12}" dt="2020-08-02T22:09:24.886" v="4754" actId="1076"/>
          <ac:cxnSpMkLst>
            <pc:docMk/>
            <pc:sldMk cId="4154361492" sldId="1412"/>
            <ac:cxnSpMk id="60" creationId="{73A345E0-37DD-4A94-8CFE-C43CAEF278D0}"/>
          </ac:cxnSpMkLst>
        </pc:cxnChg>
        <pc:cxnChg chg="add mod">
          <ac:chgData name="" userId="3b99287881d56c4f" providerId="LiveId" clId="{14DB7CA6-AFC2-4A64-80D7-6B0F3D66BE12}" dt="2020-08-02T22:10:04.060" v="4759" actId="14100"/>
          <ac:cxnSpMkLst>
            <pc:docMk/>
            <pc:sldMk cId="4154361492" sldId="1412"/>
            <ac:cxnSpMk id="82" creationId="{9DB383F3-56D5-4A42-AF7E-97362170CFF9}"/>
          </ac:cxnSpMkLst>
        </pc:cxnChg>
        <pc:cxnChg chg="add mod">
          <ac:chgData name="" userId="3b99287881d56c4f" providerId="LiveId" clId="{14DB7CA6-AFC2-4A64-80D7-6B0F3D66BE12}" dt="2020-08-02T22:10:09.764" v="4760" actId="14100"/>
          <ac:cxnSpMkLst>
            <pc:docMk/>
            <pc:sldMk cId="4154361492" sldId="1412"/>
            <ac:cxnSpMk id="83" creationId="{2AAAD9DD-34A1-4BE3-81FD-C17A4B8D0FAC}"/>
          </ac:cxnSpMkLst>
        </pc:cxnChg>
      </pc:sldChg>
      <pc:sldChg chg="addSp delSp modSp">
        <pc:chgData name="" userId="3b99287881d56c4f" providerId="LiveId" clId="{14DB7CA6-AFC2-4A64-80D7-6B0F3D66BE12}" dt="2020-08-02T21:36:03.155" v="4555" actId="1076"/>
        <pc:sldMkLst>
          <pc:docMk/>
          <pc:sldMk cId="4010549351" sldId="1413"/>
        </pc:sldMkLst>
        <pc:spChg chg="mod">
          <ac:chgData name="" userId="3b99287881d56c4f" providerId="LiveId" clId="{14DB7CA6-AFC2-4A64-80D7-6B0F3D66BE12}" dt="2020-08-02T21:36:00.859" v="4554" actId="1076"/>
          <ac:spMkLst>
            <pc:docMk/>
            <pc:sldMk cId="4010549351" sldId="1413"/>
            <ac:spMk id="2" creationId="{6895CAA4-893E-744A-B778-EB24E997AEC7}"/>
          </ac:spMkLst>
        </pc:spChg>
        <pc:spChg chg="add mod">
          <ac:chgData name="" userId="3b99287881d56c4f" providerId="LiveId" clId="{14DB7CA6-AFC2-4A64-80D7-6B0F3D66BE12}" dt="2020-08-02T21:30:39.759" v="4533" actId="164"/>
          <ac:spMkLst>
            <pc:docMk/>
            <pc:sldMk cId="4010549351" sldId="1413"/>
            <ac:spMk id="4" creationId="{DE79665D-BA5E-4C43-A033-1DB78F22273A}"/>
          </ac:spMkLst>
        </pc:spChg>
        <pc:spChg chg="mod">
          <ac:chgData name="" userId="3b99287881d56c4f" providerId="LiveId" clId="{14DB7CA6-AFC2-4A64-80D7-6B0F3D66BE12}" dt="2020-08-02T20:52:44.515" v="4251" actId="114"/>
          <ac:spMkLst>
            <pc:docMk/>
            <pc:sldMk cId="4010549351" sldId="1413"/>
            <ac:spMk id="6" creationId="{8D457950-F6F0-354C-BC85-9D9DA02CBF14}"/>
          </ac:spMkLst>
        </pc:spChg>
        <pc:spChg chg="mod">
          <ac:chgData name="" userId="3b99287881d56c4f" providerId="LiveId" clId="{14DB7CA6-AFC2-4A64-80D7-6B0F3D66BE12}" dt="2020-08-02T20:52:48.019" v="4252" actId="114"/>
          <ac:spMkLst>
            <pc:docMk/>
            <pc:sldMk cId="4010549351" sldId="1413"/>
            <ac:spMk id="7" creationId="{2B256F6C-05AC-5E4A-A756-277F2B246BBA}"/>
          </ac:spMkLst>
        </pc:spChg>
        <pc:spChg chg="mod">
          <ac:chgData name="" userId="3b99287881d56c4f" providerId="LiveId" clId="{14DB7CA6-AFC2-4A64-80D7-6B0F3D66BE12}" dt="2020-08-02T20:52:51.723" v="4253" actId="114"/>
          <ac:spMkLst>
            <pc:docMk/>
            <pc:sldMk cId="4010549351" sldId="1413"/>
            <ac:spMk id="8" creationId="{03D4249B-BB3B-7A40-BC74-4DF5721E2AA2}"/>
          </ac:spMkLst>
        </pc:spChg>
        <pc:spChg chg="mod">
          <ac:chgData name="" userId="3b99287881d56c4f" providerId="LiveId" clId="{14DB7CA6-AFC2-4A64-80D7-6B0F3D66BE12}" dt="2020-08-02T20:52:34.124" v="4248" actId="114"/>
          <ac:spMkLst>
            <pc:docMk/>
            <pc:sldMk cId="4010549351" sldId="1413"/>
            <ac:spMk id="9" creationId="{5E2732C5-F98B-0F49-ADA8-DEB0C82C4BB2}"/>
          </ac:spMkLst>
        </pc:spChg>
        <pc:spChg chg="mod">
          <ac:chgData name="" userId="3b99287881d56c4f" providerId="LiveId" clId="{14DB7CA6-AFC2-4A64-80D7-6B0F3D66BE12}" dt="2020-08-02T20:52:37.620" v="4249" actId="114"/>
          <ac:spMkLst>
            <pc:docMk/>
            <pc:sldMk cId="4010549351" sldId="1413"/>
            <ac:spMk id="10" creationId="{53356FCD-8950-9040-A200-5ED1150088BA}"/>
          </ac:spMkLst>
        </pc:spChg>
        <pc:spChg chg="mod">
          <ac:chgData name="" userId="3b99287881d56c4f" providerId="LiveId" clId="{14DB7CA6-AFC2-4A64-80D7-6B0F3D66BE12}" dt="2020-08-02T20:52:41.123" v="4250" actId="114"/>
          <ac:spMkLst>
            <pc:docMk/>
            <pc:sldMk cId="4010549351" sldId="1413"/>
            <ac:spMk id="11" creationId="{21AF4E0D-D51C-DE45-AF55-E37023AE3B73}"/>
          </ac:spMkLst>
        </pc:spChg>
        <pc:spChg chg="add del mod">
          <ac:chgData name="" userId="3b99287881d56c4f" providerId="LiveId" clId="{14DB7CA6-AFC2-4A64-80D7-6B0F3D66BE12}" dt="2020-08-02T20:56:32.730" v="4287" actId="478"/>
          <ac:spMkLst>
            <pc:docMk/>
            <pc:sldMk cId="4010549351" sldId="1413"/>
            <ac:spMk id="13" creationId="{2A42B80B-0CBD-BA4E-804F-B7CCDF3C35D4}"/>
          </ac:spMkLst>
        </pc:spChg>
        <pc:spChg chg="add del mod">
          <ac:chgData name="" userId="3b99287881d56c4f" providerId="LiveId" clId="{14DB7CA6-AFC2-4A64-80D7-6B0F3D66BE12}" dt="2020-08-02T20:56:32.151" v="4286" actId="478"/>
          <ac:spMkLst>
            <pc:docMk/>
            <pc:sldMk cId="4010549351" sldId="1413"/>
            <ac:spMk id="14" creationId="{94902C33-FE4E-E44A-8560-2E3BE0AA104E}"/>
          </ac:spMkLst>
        </pc:spChg>
        <pc:spChg chg="del">
          <ac:chgData name="" userId="3b99287881d56c4f" providerId="LiveId" clId="{14DB7CA6-AFC2-4A64-80D7-6B0F3D66BE12}" dt="2020-08-02T20:51:56.915" v="4240" actId="478"/>
          <ac:spMkLst>
            <pc:docMk/>
            <pc:sldMk cId="4010549351" sldId="1413"/>
            <ac:spMk id="35" creationId="{5D6D42E0-DD24-9B4E-95E7-41E72D008970}"/>
          </ac:spMkLst>
        </pc:spChg>
        <pc:spChg chg="del">
          <ac:chgData name="" userId="3b99287881d56c4f" providerId="LiveId" clId="{14DB7CA6-AFC2-4A64-80D7-6B0F3D66BE12}" dt="2020-08-02T20:51:57.628" v="4241" actId="478"/>
          <ac:spMkLst>
            <pc:docMk/>
            <pc:sldMk cId="4010549351" sldId="1413"/>
            <ac:spMk id="36" creationId="{1718272F-4689-7E47-9B19-3CC884990F74}"/>
          </ac:spMkLst>
        </pc:spChg>
        <pc:spChg chg="del">
          <ac:chgData name="" userId="3b99287881d56c4f" providerId="LiveId" clId="{14DB7CA6-AFC2-4A64-80D7-6B0F3D66BE12}" dt="2020-08-02T20:51:58.358" v="4242" actId="478"/>
          <ac:spMkLst>
            <pc:docMk/>
            <pc:sldMk cId="4010549351" sldId="1413"/>
            <ac:spMk id="37" creationId="{E5393C31-65F7-5D48-BEB0-8AF638A00F9E}"/>
          </ac:spMkLst>
        </pc:spChg>
        <pc:spChg chg="add mod">
          <ac:chgData name="" userId="3b99287881d56c4f" providerId="LiveId" clId="{14DB7CA6-AFC2-4A64-80D7-6B0F3D66BE12}" dt="2020-08-02T20:52:08.682" v="4244" actId="1076"/>
          <ac:spMkLst>
            <pc:docMk/>
            <pc:sldMk cId="4010549351" sldId="1413"/>
            <ac:spMk id="40" creationId="{E4A813AC-A37E-4E51-806E-CD311F52BB89}"/>
          </ac:spMkLst>
        </pc:spChg>
        <pc:spChg chg="add mod">
          <ac:chgData name="" userId="3b99287881d56c4f" providerId="LiveId" clId="{14DB7CA6-AFC2-4A64-80D7-6B0F3D66BE12}" dt="2020-08-02T20:52:08.682" v="4244" actId="1076"/>
          <ac:spMkLst>
            <pc:docMk/>
            <pc:sldMk cId="4010549351" sldId="1413"/>
            <ac:spMk id="41" creationId="{99461E0F-6B15-41B8-A6B3-F71B6047508B}"/>
          </ac:spMkLst>
        </pc:spChg>
        <pc:spChg chg="add mod">
          <ac:chgData name="" userId="3b99287881d56c4f" providerId="LiveId" clId="{14DB7CA6-AFC2-4A64-80D7-6B0F3D66BE12}" dt="2020-08-02T20:52:08.682" v="4244" actId="1076"/>
          <ac:spMkLst>
            <pc:docMk/>
            <pc:sldMk cId="4010549351" sldId="1413"/>
            <ac:spMk id="42" creationId="{5DFFA669-4852-43E8-8ACD-DF156ED5225D}"/>
          </ac:spMkLst>
        </pc:spChg>
        <pc:spChg chg="add del mod">
          <ac:chgData name="" userId="3b99287881d56c4f" providerId="LiveId" clId="{14DB7CA6-AFC2-4A64-80D7-6B0F3D66BE12}" dt="2020-08-02T20:56:31.744" v="4285"/>
          <ac:spMkLst>
            <pc:docMk/>
            <pc:sldMk cId="4010549351" sldId="1413"/>
            <ac:spMk id="43" creationId="{78D8474F-3032-4C5D-AD6A-F149C6359ABB}"/>
          </ac:spMkLst>
        </pc:spChg>
        <pc:spChg chg="add del mod">
          <ac:chgData name="" userId="3b99287881d56c4f" providerId="LiveId" clId="{14DB7CA6-AFC2-4A64-80D7-6B0F3D66BE12}" dt="2020-08-02T20:56:31.744" v="4285"/>
          <ac:spMkLst>
            <pc:docMk/>
            <pc:sldMk cId="4010549351" sldId="1413"/>
            <ac:spMk id="45" creationId="{33F9B5E6-CC7D-430F-95AD-A505E6D3C9D7}"/>
          </ac:spMkLst>
        </pc:spChg>
        <pc:spChg chg="add del mod">
          <ac:chgData name="" userId="3b99287881d56c4f" providerId="LiveId" clId="{14DB7CA6-AFC2-4A64-80D7-6B0F3D66BE12}" dt="2020-08-02T20:56:31.744" v="4285"/>
          <ac:spMkLst>
            <pc:docMk/>
            <pc:sldMk cId="4010549351" sldId="1413"/>
            <ac:spMk id="46" creationId="{A808FEA9-1255-434B-937A-CC521E81F583}"/>
          </ac:spMkLst>
        </pc:spChg>
        <pc:spChg chg="add del mod">
          <ac:chgData name="" userId="3b99287881d56c4f" providerId="LiveId" clId="{14DB7CA6-AFC2-4A64-80D7-6B0F3D66BE12}" dt="2020-08-02T20:56:33.379" v="4288" actId="478"/>
          <ac:spMkLst>
            <pc:docMk/>
            <pc:sldMk cId="4010549351" sldId="1413"/>
            <ac:spMk id="79" creationId="{79E13BF7-24FF-204B-8132-2F6912B2BDD3}"/>
          </ac:spMkLst>
        </pc:spChg>
        <pc:grpChg chg="add mod ord">
          <ac:chgData name="" userId="3b99287881d56c4f" providerId="LiveId" clId="{14DB7CA6-AFC2-4A64-80D7-6B0F3D66BE12}" dt="2020-08-02T21:36:03.155" v="4555" actId="1076"/>
          <ac:grpSpMkLst>
            <pc:docMk/>
            <pc:sldMk cId="4010549351" sldId="1413"/>
            <ac:grpSpMk id="5" creationId="{C1CC21E9-2D74-43C6-AD9A-D9FC49096E65}"/>
          </ac:grpSpMkLst>
        </pc:grpChg>
        <pc:picChg chg="del mod">
          <ac:chgData name="" userId="3b99287881d56c4f" providerId="LiveId" clId="{14DB7CA6-AFC2-4A64-80D7-6B0F3D66BE12}" dt="2020-08-02T21:30:47.365" v="4536" actId="478"/>
          <ac:picMkLst>
            <pc:docMk/>
            <pc:sldMk cId="4010549351" sldId="1413"/>
            <ac:picMk id="44" creationId="{D18AFCC5-7E66-EE40-903F-88906CB6F9C7}"/>
          </ac:picMkLst>
        </pc:picChg>
        <pc:picChg chg="add del mod">
          <ac:chgData name="" userId="3b99287881d56c4f" providerId="LiveId" clId="{14DB7CA6-AFC2-4A64-80D7-6B0F3D66BE12}" dt="2020-08-02T21:26:38.324" v="4514" actId="478"/>
          <ac:picMkLst>
            <pc:docMk/>
            <pc:sldMk cId="4010549351" sldId="1413"/>
            <ac:picMk id="1026" creationId="{A0609B7D-932B-4405-8F69-374D735AA995}"/>
          </ac:picMkLst>
        </pc:picChg>
        <pc:picChg chg="add mod">
          <ac:chgData name="" userId="3b99287881d56c4f" providerId="LiveId" clId="{14DB7CA6-AFC2-4A64-80D7-6B0F3D66BE12}" dt="2020-08-02T21:30:39.759" v="4533" actId="164"/>
          <ac:picMkLst>
            <pc:docMk/>
            <pc:sldMk cId="4010549351" sldId="1413"/>
            <ac:picMk id="1028" creationId="{C0846164-5106-4A00-A107-A66DA74F6317}"/>
          </ac:picMkLst>
        </pc:picChg>
      </pc:sldChg>
      <pc:sldChg chg="addSp delSp modSp">
        <pc:chgData name="" userId="3b99287881d56c4f" providerId="LiveId" clId="{14DB7CA6-AFC2-4A64-80D7-6B0F3D66BE12}" dt="2020-08-02T22:33:38.836" v="4764" actId="207"/>
        <pc:sldMkLst>
          <pc:docMk/>
          <pc:sldMk cId="2321431932" sldId="1414"/>
        </pc:sldMkLst>
        <pc:spChg chg="mod">
          <ac:chgData name="" userId="3b99287881d56c4f" providerId="LiveId" clId="{14DB7CA6-AFC2-4A64-80D7-6B0F3D66BE12}" dt="2020-08-02T21:15:17.475" v="4463" actId="114"/>
          <ac:spMkLst>
            <pc:docMk/>
            <pc:sldMk cId="2321431932" sldId="1414"/>
            <ac:spMk id="6" creationId="{8D457950-F6F0-354C-BC85-9D9DA02CBF14}"/>
          </ac:spMkLst>
        </pc:spChg>
        <pc:spChg chg="mod">
          <ac:chgData name="" userId="3b99287881d56c4f" providerId="LiveId" clId="{14DB7CA6-AFC2-4A64-80D7-6B0F3D66BE12}" dt="2020-08-02T21:15:22.908" v="4466" actId="114"/>
          <ac:spMkLst>
            <pc:docMk/>
            <pc:sldMk cId="2321431932" sldId="1414"/>
            <ac:spMk id="7" creationId="{2B256F6C-05AC-5E4A-A756-277F2B246BBA}"/>
          </ac:spMkLst>
        </pc:spChg>
        <pc:spChg chg="mod">
          <ac:chgData name="" userId="3b99287881d56c4f" providerId="LiveId" clId="{14DB7CA6-AFC2-4A64-80D7-6B0F3D66BE12}" dt="2020-08-02T21:15:26.452" v="4467" actId="114"/>
          <ac:spMkLst>
            <pc:docMk/>
            <pc:sldMk cId="2321431932" sldId="1414"/>
            <ac:spMk id="8" creationId="{03D4249B-BB3B-7A40-BC74-4DF5721E2AA2}"/>
          </ac:spMkLst>
        </pc:spChg>
        <pc:spChg chg="del mod">
          <ac:chgData name="" userId="3b99287881d56c4f" providerId="LiveId" clId="{14DB7CA6-AFC2-4A64-80D7-6B0F3D66BE12}" dt="2020-08-02T20:57:12.696" v="4290" actId="478"/>
          <ac:spMkLst>
            <pc:docMk/>
            <pc:sldMk cId="2321431932" sldId="1414"/>
            <ac:spMk id="13" creationId="{2A42B80B-0CBD-BA4E-804F-B7CCDF3C35D4}"/>
          </ac:spMkLst>
        </pc:spChg>
        <pc:spChg chg="del mod">
          <ac:chgData name="" userId="3b99287881d56c4f" providerId="LiveId" clId="{14DB7CA6-AFC2-4A64-80D7-6B0F3D66BE12}" dt="2020-08-02T20:57:13.193" v="4291" actId="478"/>
          <ac:spMkLst>
            <pc:docMk/>
            <pc:sldMk cId="2321431932" sldId="1414"/>
            <ac:spMk id="14" creationId="{94902C33-FE4E-E44A-8560-2E3BE0AA104E}"/>
          </ac:spMkLst>
        </pc:spChg>
        <pc:spChg chg="mod">
          <ac:chgData name="" userId="3b99287881d56c4f" providerId="LiveId" clId="{14DB7CA6-AFC2-4A64-80D7-6B0F3D66BE12}" dt="2020-08-02T21:15:39.020" v="4471" actId="114"/>
          <ac:spMkLst>
            <pc:docMk/>
            <pc:sldMk cId="2321431932" sldId="1414"/>
            <ac:spMk id="35" creationId="{5D6D42E0-DD24-9B4E-95E7-41E72D008970}"/>
          </ac:spMkLst>
        </pc:spChg>
        <pc:spChg chg="mod">
          <ac:chgData name="" userId="3b99287881d56c4f" providerId="LiveId" clId="{14DB7CA6-AFC2-4A64-80D7-6B0F3D66BE12}" dt="2020-08-02T21:15:42.164" v="4472" actId="114"/>
          <ac:spMkLst>
            <pc:docMk/>
            <pc:sldMk cId="2321431932" sldId="1414"/>
            <ac:spMk id="36" creationId="{1718272F-4689-7E47-9B19-3CC884990F74}"/>
          </ac:spMkLst>
        </pc:spChg>
        <pc:spChg chg="mod">
          <ac:chgData name="" userId="3b99287881d56c4f" providerId="LiveId" clId="{14DB7CA6-AFC2-4A64-80D7-6B0F3D66BE12}" dt="2020-08-02T21:15:45.996" v="4473" actId="114"/>
          <ac:spMkLst>
            <pc:docMk/>
            <pc:sldMk cId="2321431932" sldId="1414"/>
            <ac:spMk id="37" creationId="{E5393C31-65F7-5D48-BEB0-8AF638A00F9E}"/>
          </ac:spMkLst>
        </pc:spChg>
        <pc:spChg chg="add mod">
          <ac:chgData name="" userId="3b99287881d56c4f" providerId="LiveId" clId="{14DB7CA6-AFC2-4A64-80D7-6B0F3D66BE12}" dt="2020-08-02T20:54:55.570" v="4264" actId="1076"/>
          <ac:spMkLst>
            <pc:docMk/>
            <pc:sldMk cId="2321431932" sldId="1414"/>
            <ac:spMk id="47" creationId="{382A6D1B-6FF7-4ED0-85FD-64B02D8D6E70}"/>
          </ac:spMkLst>
        </pc:spChg>
        <pc:spChg chg="add mod">
          <ac:chgData name="" userId="3b99287881d56c4f" providerId="LiveId" clId="{14DB7CA6-AFC2-4A64-80D7-6B0F3D66BE12}" dt="2020-08-02T20:54:55.570" v="4264" actId="1076"/>
          <ac:spMkLst>
            <pc:docMk/>
            <pc:sldMk cId="2321431932" sldId="1414"/>
            <ac:spMk id="48" creationId="{214E33AF-805C-4F22-B1A9-43DC97667EEF}"/>
          </ac:spMkLst>
        </pc:spChg>
        <pc:spChg chg="mod">
          <ac:chgData name="" userId="3b99287881d56c4f" providerId="LiveId" clId="{14DB7CA6-AFC2-4A64-80D7-6B0F3D66BE12}" dt="2020-08-02T20:54:44.214" v="4262" actId="1076"/>
          <ac:spMkLst>
            <pc:docMk/>
            <pc:sldMk cId="2321431932" sldId="1414"/>
            <ac:spMk id="49" creationId="{96B51961-72D9-FF46-A0D9-F13F93234C30}"/>
          </ac:spMkLst>
        </pc:spChg>
        <pc:spChg chg="add mod">
          <ac:chgData name="" userId="3b99287881d56c4f" providerId="LiveId" clId="{14DB7CA6-AFC2-4A64-80D7-6B0F3D66BE12}" dt="2020-08-02T20:54:55.570" v="4264" actId="1076"/>
          <ac:spMkLst>
            <pc:docMk/>
            <pc:sldMk cId="2321431932" sldId="1414"/>
            <ac:spMk id="50" creationId="{EB8005E6-2BE8-49E7-BA9B-6453746D434C}"/>
          </ac:spMkLst>
        </pc:spChg>
        <pc:spChg chg="add mod">
          <ac:chgData name="" userId="3b99287881d56c4f" providerId="LiveId" clId="{14DB7CA6-AFC2-4A64-80D7-6B0F3D66BE12}" dt="2020-08-02T20:57:32.226" v="4294" actId="1076"/>
          <ac:spMkLst>
            <pc:docMk/>
            <pc:sldMk cId="2321431932" sldId="1414"/>
            <ac:spMk id="55" creationId="{410B27A7-F08C-410A-B6DE-B3B31AB243E5}"/>
          </ac:spMkLst>
        </pc:spChg>
        <pc:spChg chg="add mod">
          <ac:chgData name="" userId="3b99287881d56c4f" providerId="LiveId" clId="{14DB7CA6-AFC2-4A64-80D7-6B0F3D66BE12}" dt="2020-08-02T20:57:32.226" v="4294" actId="1076"/>
          <ac:spMkLst>
            <pc:docMk/>
            <pc:sldMk cId="2321431932" sldId="1414"/>
            <ac:spMk id="56" creationId="{9EF41A4D-B5E9-4D51-B7CB-D4DF11061557}"/>
          </ac:spMkLst>
        </pc:spChg>
        <pc:spChg chg="add mod">
          <ac:chgData name="" userId="3b99287881d56c4f" providerId="LiveId" clId="{14DB7CA6-AFC2-4A64-80D7-6B0F3D66BE12}" dt="2020-08-02T20:57:32.226" v="4294" actId="1076"/>
          <ac:spMkLst>
            <pc:docMk/>
            <pc:sldMk cId="2321431932" sldId="1414"/>
            <ac:spMk id="57" creationId="{2A0953BB-E5C9-4377-96D3-4A882989F792}"/>
          </ac:spMkLst>
        </pc:spChg>
        <pc:spChg chg="del">
          <ac:chgData name="" userId="3b99287881d56c4f" providerId="LiveId" clId="{14DB7CA6-AFC2-4A64-80D7-6B0F3D66BE12}" dt="2020-08-02T20:54:35.685" v="4259" actId="478"/>
          <ac:spMkLst>
            <pc:docMk/>
            <pc:sldMk cId="2321431932" sldId="1414"/>
            <ac:spMk id="58" creationId="{3F7ACFEC-1D22-2846-8E9D-0044388940A6}"/>
          </ac:spMkLst>
        </pc:spChg>
        <pc:spChg chg="del">
          <ac:chgData name="" userId="3b99287881d56c4f" providerId="LiveId" clId="{14DB7CA6-AFC2-4A64-80D7-6B0F3D66BE12}" dt="2020-08-02T20:54:36.218" v="4260" actId="478"/>
          <ac:spMkLst>
            <pc:docMk/>
            <pc:sldMk cId="2321431932" sldId="1414"/>
            <ac:spMk id="59" creationId="{52CFE497-81E0-D540-AAD6-B68B884228B3}"/>
          </ac:spMkLst>
        </pc:spChg>
        <pc:spChg chg="del">
          <ac:chgData name="" userId="3b99287881d56c4f" providerId="LiveId" clId="{14DB7CA6-AFC2-4A64-80D7-6B0F3D66BE12}" dt="2020-08-02T20:54:36.913" v="4261" actId="478"/>
          <ac:spMkLst>
            <pc:docMk/>
            <pc:sldMk cId="2321431932" sldId="1414"/>
            <ac:spMk id="60" creationId="{B2A6B096-0D48-7F42-BE03-03F7BF1719F1}"/>
          </ac:spMkLst>
        </pc:spChg>
        <pc:spChg chg="mod">
          <ac:chgData name="" userId="3b99287881d56c4f" providerId="LiveId" clId="{14DB7CA6-AFC2-4A64-80D7-6B0F3D66BE12}" dt="2020-08-02T20:54:44.214" v="4262" actId="1076"/>
          <ac:spMkLst>
            <pc:docMk/>
            <pc:sldMk cId="2321431932" sldId="1414"/>
            <ac:spMk id="70" creationId="{42C877B5-CD84-124D-8710-796E72418EEE}"/>
          </ac:spMkLst>
        </pc:spChg>
        <pc:spChg chg="mod">
          <ac:chgData name="" userId="3b99287881d56c4f" providerId="LiveId" clId="{14DB7CA6-AFC2-4A64-80D7-6B0F3D66BE12}" dt="2020-08-02T20:54:44.214" v="4262" actId="1076"/>
          <ac:spMkLst>
            <pc:docMk/>
            <pc:sldMk cId="2321431932" sldId="1414"/>
            <ac:spMk id="71" creationId="{714C57AA-E9B8-9042-A822-91AFD9ADB09C}"/>
          </ac:spMkLst>
        </pc:spChg>
        <pc:spChg chg="mod">
          <ac:chgData name="" userId="3b99287881d56c4f" providerId="LiveId" clId="{14DB7CA6-AFC2-4A64-80D7-6B0F3D66BE12}" dt="2020-08-02T20:54:44.214" v="4262" actId="1076"/>
          <ac:spMkLst>
            <pc:docMk/>
            <pc:sldMk cId="2321431932" sldId="1414"/>
            <ac:spMk id="72" creationId="{7B26D5E2-9CA1-A74D-B7FA-DC45326B6732}"/>
          </ac:spMkLst>
        </pc:spChg>
        <pc:spChg chg="mod">
          <ac:chgData name="" userId="3b99287881d56c4f" providerId="LiveId" clId="{14DB7CA6-AFC2-4A64-80D7-6B0F3D66BE12}" dt="2020-08-02T20:54:44.214" v="4262" actId="1076"/>
          <ac:spMkLst>
            <pc:docMk/>
            <pc:sldMk cId="2321431932" sldId="1414"/>
            <ac:spMk id="73" creationId="{C6CFB310-B32A-AC4F-BF30-89C366551D22}"/>
          </ac:spMkLst>
        </pc:spChg>
        <pc:spChg chg="mod">
          <ac:chgData name="" userId="3b99287881d56c4f" providerId="LiveId" clId="{14DB7CA6-AFC2-4A64-80D7-6B0F3D66BE12}" dt="2020-08-02T20:54:44.214" v="4262" actId="1076"/>
          <ac:spMkLst>
            <pc:docMk/>
            <pc:sldMk cId="2321431932" sldId="1414"/>
            <ac:spMk id="74" creationId="{A69E55E8-A7DE-3549-8641-7BEA79D0E889}"/>
          </ac:spMkLst>
        </pc:spChg>
        <pc:spChg chg="mod">
          <ac:chgData name="" userId="3b99287881d56c4f" providerId="LiveId" clId="{14DB7CA6-AFC2-4A64-80D7-6B0F3D66BE12}" dt="2020-08-02T20:54:44.214" v="4262" actId="1076"/>
          <ac:spMkLst>
            <pc:docMk/>
            <pc:sldMk cId="2321431932" sldId="1414"/>
            <ac:spMk id="75" creationId="{277819FE-9F51-3741-8FAF-75AC1267ED4D}"/>
          </ac:spMkLst>
        </pc:spChg>
        <pc:spChg chg="mod">
          <ac:chgData name="" userId="3b99287881d56c4f" providerId="LiveId" clId="{14DB7CA6-AFC2-4A64-80D7-6B0F3D66BE12}" dt="2020-08-02T20:54:44.214" v="4262" actId="1076"/>
          <ac:spMkLst>
            <pc:docMk/>
            <pc:sldMk cId="2321431932" sldId="1414"/>
            <ac:spMk id="76" creationId="{613BD50D-A737-974B-A4C3-D1695FA78CDF}"/>
          </ac:spMkLst>
        </pc:spChg>
        <pc:spChg chg="mod">
          <ac:chgData name="" userId="3b99287881d56c4f" providerId="LiveId" clId="{14DB7CA6-AFC2-4A64-80D7-6B0F3D66BE12}" dt="2020-08-02T20:54:44.214" v="4262" actId="1076"/>
          <ac:spMkLst>
            <pc:docMk/>
            <pc:sldMk cId="2321431932" sldId="1414"/>
            <ac:spMk id="77" creationId="{6A81D086-7F85-1A4A-94A3-37626217B622}"/>
          </ac:spMkLst>
        </pc:spChg>
        <pc:spChg chg="mod">
          <ac:chgData name="" userId="3b99287881d56c4f" providerId="LiveId" clId="{14DB7CA6-AFC2-4A64-80D7-6B0F3D66BE12}" dt="2020-08-02T20:54:44.214" v="4262" actId="1076"/>
          <ac:spMkLst>
            <pc:docMk/>
            <pc:sldMk cId="2321431932" sldId="1414"/>
            <ac:spMk id="78" creationId="{F080A356-2D0E-0A45-8B70-9EA5C1521BA4}"/>
          </ac:spMkLst>
        </pc:spChg>
        <pc:spChg chg="del mod">
          <ac:chgData name="" userId="3b99287881d56c4f" providerId="LiveId" clId="{14DB7CA6-AFC2-4A64-80D7-6B0F3D66BE12}" dt="2020-08-02T20:57:12.230" v="4289" actId="478"/>
          <ac:spMkLst>
            <pc:docMk/>
            <pc:sldMk cId="2321431932" sldId="1414"/>
            <ac:spMk id="79" creationId="{79E13BF7-24FF-204B-8132-2F6912B2BDD3}"/>
          </ac:spMkLst>
        </pc:spChg>
        <pc:spChg chg="del mod">
          <ac:chgData name="" userId="3b99287881d56c4f" providerId="LiveId" clId="{14DB7CA6-AFC2-4A64-80D7-6B0F3D66BE12}" dt="2020-08-02T21:56:24.811" v="4658"/>
          <ac:spMkLst>
            <pc:docMk/>
            <pc:sldMk cId="2321431932" sldId="1414"/>
            <ac:spMk id="86" creationId="{781CE61C-599A-7441-937D-925CB3EA9D96}"/>
          </ac:spMkLst>
        </pc:spChg>
        <pc:spChg chg="add mod">
          <ac:chgData name="" userId="3b99287881d56c4f" providerId="LiveId" clId="{14DB7CA6-AFC2-4A64-80D7-6B0F3D66BE12}" dt="2020-08-02T20:59:43.390" v="4306" actId="6549"/>
          <ac:spMkLst>
            <pc:docMk/>
            <pc:sldMk cId="2321431932" sldId="1414"/>
            <ac:spMk id="87" creationId="{CD575B06-96E4-4F9B-A1BB-C2B5E9DB5743}"/>
          </ac:spMkLst>
        </pc:spChg>
        <pc:spChg chg="add mod">
          <ac:chgData name="" userId="3b99287881d56c4f" providerId="LiveId" clId="{14DB7CA6-AFC2-4A64-80D7-6B0F3D66BE12}" dt="2020-08-02T20:59:47.244" v="4309" actId="20577"/>
          <ac:spMkLst>
            <pc:docMk/>
            <pc:sldMk cId="2321431932" sldId="1414"/>
            <ac:spMk id="88" creationId="{12DBA1F8-96B7-4922-9B8C-BF1E7973433E}"/>
          </ac:spMkLst>
        </pc:spChg>
        <pc:spChg chg="add mod">
          <ac:chgData name="" userId="3b99287881d56c4f" providerId="LiveId" clId="{14DB7CA6-AFC2-4A64-80D7-6B0F3D66BE12}" dt="2020-08-02T20:59:50.928" v="4312" actId="20577"/>
          <ac:spMkLst>
            <pc:docMk/>
            <pc:sldMk cId="2321431932" sldId="1414"/>
            <ac:spMk id="89" creationId="{1C9921C0-6341-46D1-B6E2-DA20329CE5F3}"/>
          </ac:spMkLst>
        </pc:spChg>
        <pc:spChg chg="add mod">
          <ac:chgData name="" userId="3b99287881d56c4f" providerId="LiveId" clId="{14DB7CA6-AFC2-4A64-80D7-6B0F3D66BE12}" dt="2020-08-02T21:00:37.522" v="4331" actId="1076"/>
          <ac:spMkLst>
            <pc:docMk/>
            <pc:sldMk cId="2321431932" sldId="1414"/>
            <ac:spMk id="90" creationId="{02D2D79E-F51F-43C9-B84F-125E4252E2E9}"/>
          </ac:spMkLst>
        </pc:spChg>
        <pc:spChg chg="add mod">
          <ac:chgData name="" userId="3b99287881d56c4f" providerId="LiveId" clId="{14DB7CA6-AFC2-4A64-80D7-6B0F3D66BE12}" dt="2020-08-02T21:00:37.522" v="4331" actId="1076"/>
          <ac:spMkLst>
            <pc:docMk/>
            <pc:sldMk cId="2321431932" sldId="1414"/>
            <ac:spMk id="91" creationId="{BF19F127-BE7D-4268-BB0A-41B97D2B3C46}"/>
          </ac:spMkLst>
        </pc:spChg>
        <pc:spChg chg="add mod">
          <ac:chgData name="" userId="3b99287881d56c4f" providerId="LiveId" clId="{14DB7CA6-AFC2-4A64-80D7-6B0F3D66BE12}" dt="2020-08-02T21:00:37.522" v="4331" actId="1076"/>
          <ac:spMkLst>
            <pc:docMk/>
            <pc:sldMk cId="2321431932" sldId="1414"/>
            <ac:spMk id="92" creationId="{9C2E2E31-56A8-42E3-BD6A-AA31F065148C}"/>
          </ac:spMkLst>
        </pc:spChg>
        <pc:spChg chg="add mod">
          <ac:chgData name="" userId="3b99287881d56c4f" providerId="LiveId" clId="{14DB7CA6-AFC2-4A64-80D7-6B0F3D66BE12}" dt="2020-08-02T22:09:40.453" v="4756" actId="1076"/>
          <ac:spMkLst>
            <pc:docMk/>
            <pc:sldMk cId="2321431932" sldId="1414"/>
            <ac:spMk id="93" creationId="{4D86FE1D-C9B1-4528-8853-C9C6B10B29DF}"/>
          </ac:spMkLst>
        </pc:spChg>
        <pc:spChg chg="add mod">
          <ac:chgData name="" userId="3b99287881d56c4f" providerId="LiveId" clId="{14DB7CA6-AFC2-4A64-80D7-6B0F3D66BE12}" dt="2020-08-02T22:09:49.018" v="4757" actId="20577"/>
          <ac:spMkLst>
            <pc:docMk/>
            <pc:sldMk cId="2321431932" sldId="1414"/>
            <ac:spMk id="94" creationId="{E74F28E1-3C73-4A1C-87A3-2A9ED1C8AD5B}"/>
          </ac:spMkLst>
        </pc:spChg>
        <pc:spChg chg="add mod">
          <ac:chgData name="" userId="3b99287881d56c4f" providerId="LiveId" clId="{14DB7CA6-AFC2-4A64-80D7-6B0F3D66BE12}" dt="2020-08-02T22:09:40.453" v="4756" actId="1076"/>
          <ac:spMkLst>
            <pc:docMk/>
            <pc:sldMk cId="2321431932" sldId="1414"/>
            <ac:spMk id="98" creationId="{AB0BA37D-1F6C-4F99-B214-EC742BDEDA93}"/>
          </ac:spMkLst>
        </pc:spChg>
        <pc:spChg chg="add mod">
          <ac:chgData name="" userId="3b99287881d56c4f" providerId="LiveId" clId="{14DB7CA6-AFC2-4A64-80D7-6B0F3D66BE12}" dt="2020-08-02T22:09:40.453" v="4756" actId="1076"/>
          <ac:spMkLst>
            <pc:docMk/>
            <pc:sldMk cId="2321431932" sldId="1414"/>
            <ac:spMk id="99" creationId="{D5732FE7-9E88-44E0-B32F-8D9760608228}"/>
          </ac:spMkLst>
        </pc:spChg>
        <pc:spChg chg="mod">
          <ac:chgData name="" userId="3b99287881d56c4f" providerId="LiveId" clId="{14DB7CA6-AFC2-4A64-80D7-6B0F3D66BE12}" dt="2020-08-02T20:56:09.961" v="4278" actId="1076"/>
          <ac:spMkLst>
            <pc:docMk/>
            <pc:sldMk cId="2321431932" sldId="1414"/>
            <ac:spMk id="111" creationId="{724C259B-9DAD-DA47-B975-4E3BFAB67206}"/>
          </ac:spMkLst>
        </pc:spChg>
        <pc:spChg chg="mod">
          <ac:chgData name="" userId="3b99287881d56c4f" providerId="LiveId" clId="{14DB7CA6-AFC2-4A64-80D7-6B0F3D66BE12}" dt="2020-08-02T22:33:38.836" v="4764" actId="207"/>
          <ac:spMkLst>
            <pc:docMk/>
            <pc:sldMk cId="2321431932" sldId="1414"/>
            <ac:spMk id="135" creationId="{D8D9CC80-DFDC-5A4A-8D41-2B803B9FDD04}"/>
          </ac:spMkLst>
        </pc:spChg>
        <pc:spChg chg="mod">
          <ac:chgData name="" userId="3b99287881d56c4f" providerId="LiveId" clId="{14DB7CA6-AFC2-4A64-80D7-6B0F3D66BE12}" dt="2020-08-02T20:55:09.105" v="4266" actId="14100"/>
          <ac:spMkLst>
            <pc:docMk/>
            <pc:sldMk cId="2321431932" sldId="1414"/>
            <ac:spMk id="165" creationId="{1E56BF9E-48DC-EC4A-9497-5BEE8B0CC95E}"/>
          </ac:spMkLst>
        </pc:spChg>
        <pc:spChg chg="mod">
          <ac:chgData name="" userId="3b99287881d56c4f" providerId="LiveId" clId="{14DB7CA6-AFC2-4A64-80D7-6B0F3D66BE12}" dt="2020-08-02T21:15:29.892" v="4468" actId="114"/>
          <ac:spMkLst>
            <pc:docMk/>
            <pc:sldMk cId="2321431932" sldId="1414"/>
            <ac:spMk id="169" creationId="{C4741573-C156-A14B-8DF3-E3B521592680}"/>
          </ac:spMkLst>
        </pc:spChg>
        <pc:spChg chg="mod">
          <ac:chgData name="" userId="3b99287881d56c4f" providerId="LiveId" clId="{14DB7CA6-AFC2-4A64-80D7-6B0F3D66BE12}" dt="2020-08-02T21:15:32.779" v="4469" actId="114"/>
          <ac:spMkLst>
            <pc:docMk/>
            <pc:sldMk cId="2321431932" sldId="1414"/>
            <ac:spMk id="170" creationId="{10967937-361F-434F-893B-DBFDD9CD1415}"/>
          </ac:spMkLst>
        </pc:spChg>
        <pc:spChg chg="mod">
          <ac:chgData name="" userId="3b99287881d56c4f" providerId="LiveId" clId="{14DB7CA6-AFC2-4A64-80D7-6B0F3D66BE12}" dt="2020-08-02T21:15:35.660" v="4470" actId="114"/>
          <ac:spMkLst>
            <pc:docMk/>
            <pc:sldMk cId="2321431932" sldId="1414"/>
            <ac:spMk id="171" creationId="{C93997C3-E280-CA49-9ACE-3F3DD49603B2}"/>
          </ac:spMkLst>
        </pc:spChg>
        <pc:spChg chg="mod">
          <ac:chgData name="" userId="3b99287881d56c4f" providerId="LiveId" clId="{14DB7CA6-AFC2-4A64-80D7-6B0F3D66BE12}" dt="2020-08-02T20:54:44.214" v="4262" actId="1076"/>
          <ac:spMkLst>
            <pc:docMk/>
            <pc:sldMk cId="2321431932" sldId="1414"/>
            <ac:spMk id="176" creationId="{C5AAACFC-AA60-6143-B986-CB49344AD8AF}"/>
          </ac:spMkLst>
        </pc:spChg>
        <pc:cxnChg chg="add mod">
          <ac:chgData name="" userId="3b99287881d56c4f" providerId="LiveId" clId="{14DB7CA6-AFC2-4A64-80D7-6B0F3D66BE12}" dt="2020-08-02T20:56:01.154" v="4277" actId="1076"/>
          <ac:cxnSpMkLst>
            <pc:docMk/>
            <pc:sldMk cId="2321431932" sldId="1414"/>
            <ac:cxnSpMk id="53" creationId="{B5DACBC2-62A8-4E3A-885C-789C10DC4A04}"/>
          </ac:cxnSpMkLst>
        </pc:cxnChg>
        <pc:cxnChg chg="add mod">
          <ac:chgData name="" userId="3b99287881d56c4f" providerId="LiveId" clId="{14DB7CA6-AFC2-4A64-80D7-6B0F3D66BE12}" dt="2020-08-02T20:55:56.105" v="4275" actId="1076"/>
          <ac:cxnSpMkLst>
            <pc:docMk/>
            <pc:sldMk cId="2321431932" sldId="1414"/>
            <ac:cxnSpMk id="54" creationId="{58D0D002-7817-445F-905D-1D71E6D742B7}"/>
          </ac:cxnSpMkLst>
        </pc:cxnChg>
        <pc:cxnChg chg="mod">
          <ac:chgData name="" userId="3b99287881d56c4f" providerId="LiveId" clId="{14DB7CA6-AFC2-4A64-80D7-6B0F3D66BE12}" dt="2020-08-02T20:54:44.214" v="4262" actId="1076"/>
          <ac:cxnSpMkLst>
            <pc:docMk/>
            <pc:sldMk cId="2321431932" sldId="1414"/>
            <ac:cxnSpMk id="61" creationId="{B40CCA58-EAB5-D149-A13D-B7506466B7F5}"/>
          </ac:cxnSpMkLst>
        </pc:cxnChg>
        <pc:cxnChg chg="mod">
          <ac:chgData name="" userId="3b99287881d56c4f" providerId="LiveId" clId="{14DB7CA6-AFC2-4A64-80D7-6B0F3D66BE12}" dt="2020-08-02T20:54:44.214" v="4262" actId="1076"/>
          <ac:cxnSpMkLst>
            <pc:docMk/>
            <pc:sldMk cId="2321431932" sldId="1414"/>
            <ac:cxnSpMk id="62" creationId="{1BF2F332-E22E-D848-A60B-0D6CE154C6C5}"/>
          </ac:cxnSpMkLst>
        </pc:cxnChg>
        <pc:cxnChg chg="mod">
          <ac:chgData name="" userId="3b99287881d56c4f" providerId="LiveId" clId="{14DB7CA6-AFC2-4A64-80D7-6B0F3D66BE12}" dt="2020-08-02T20:54:44.214" v="4262" actId="1076"/>
          <ac:cxnSpMkLst>
            <pc:docMk/>
            <pc:sldMk cId="2321431932" sldId="1414"/>
            <ac:cxnSpMk id="63" creationId="{A20A89F4-39A4-6044-A2F3-AFB4F15308E0}"/>
          </ac:cxnSpMkLst>
        </pc:cxnChg>
        <pc:cxnChg chg="mod">
          <ac:chgData name="" userId="3b99287881d56c4f" providerId="LiveId" clId="{14DB7CA6-AFC2-4A64-80D7-6B0F3D66BE12}" dt="2020-08-02T20:54:44.214" v="4262" actId="1076"/>
          <ac:cxnSpMkLst>
            <pc:docMk/>
            <pc:sldMk cId="2321431932" sldId="1414"/>
            <ac:cxnSpMk id="64" creationId="{CF80A26D-0AB8-6945-8B40-5F7B8DD5A8C6}"/>
          </ac:cxnSpMkLst>
        </pc:cxnChg>
        <pc:cxnChg chg="mod">
          <ac:chgData name="" userId="3b99287881d56c4f" providerId="LiveId" clId="{14DB7CA6-AFC2-4A64-80D7-6B0F3D66BE12}" dt="2020-08-02T20:54:44.214" v="4262" actId="1076"/>
          <ac:cxnSpMkLst>
            <pc:docMk/>
            <pc:sldMk cId="2321431932" sldId="1414"/>
            <ac:cxnSpMk id="65" creationId="{E15DE128-866A-C240-8B10-8A89C46BD9FB}"/>
          </ac:cxnSpMkLst>
        </pc:cxnChg>
        <pc:cxnChg chg="mod">
          <ac:chgData name="" userId="3b99287881d56c4f" providerId="LiveId" clId="{14DB7CA6-AFC2-4A64-80D7-6B0F3D66BE12}" dt="2020-08-02T20:54:44.214" v="4262" actId="1076"/>
          <ac:cxnSpMkLst>
            <pc:docMk/>
            <pc:sldMk cId="2321431932" sldId="1414"/>
            <ac:cxnSpMk id="66" creationId="{C0C11E8A-362F-DC44-809A-DE8F979C5D8F}"/>
          </ac:cxnSpMkLst>
        </pc:cxnChg>
        <pc:cxnChg chg="mod">
          <ac:chgData name="" userId="3b99287881d56c4f" providerId="LiveId" clId="{14DB7CA6-AFC2-4A64-80D7-6B0F3D66BE12}" dt="2020-08-02T20:54:44.214" v="4262" actId="1076"/>
          <ac:cxnSpMkLst>
            <pc:docMk/>
            <pc:sldMk cId="2321431932" sldId="1414"/>
            <ac:cxnSpMk id="67" creationId="{17B541DC-923C-3940-A48F-090F044396D4}"/>
          </ac:cxnSpMkLst>
        </pc:cxnChg>
        <pc:cxnChg chg="mod">
          <ac:chgData name="" userId="3b99287881d56c4f" providerId="LiveId" clId="{14DB7CA6-AFC2-4A64-80D7-6B0F3D66BE12}" dt="2020-08-02T20:54:44.214" v="4262" actId="1076"/>
          <ac:cxnSpMkLst>
            <pc:docMk/>
            <pc:sldMk cId="2321431932" sldId="1414"/>
            <ac:cxnSpMk id="68" creationId="{721D03A6-BFDA-8E42-B269-AF71CF9F5152}"/>
          </ac:cxnSpMkLst>
        </pc:cxnChg>
        <pc:cxnChg chg="mod">
          <ac:chgData name="" userId="3b99287881d56c4f" providerId="LiveId" clId="{14DB7CA6-AFC2-4A64-80D7-6B0F3D66BE12}" dt="2020-08-02T20:54:44.214" v="4262" actId="1076"/>
          <ac:cxnSpMkLst>
            <pc:docMk/>
            <pc:sldMk cId="2321431932" sldId="1414"/>
            <ac:cxnSpMk id="69" creationId="{C60B45B4-406D-8D41-B7F8-BADAE5DFC565}"/>
          </ac:cxnSpMkLst>
        </pc:cxnChg>
        <pc:cxnChg chg="add mod">
          <ac:chgData name="" userId="3b99287881d56c4f" providerId="LiveId" clId="{14DB7CA6-AFC2-4A64-80D7-6B0F3D66BE12}" dt="2020-08-02T20:58:48.931" v="4300" actId="1076"/>
          <ac:cxnSpMkLst>
            <pc:docMk/>
            <pc:sldMk cId="2321431932" sldId="1414"/>
            <ac:cxnSpMk id="80" creationId="{A9C65AD8-23F2-4326-B319-BCC8CB6CA701}"/>
          </ac:cxnSpMkLst>
        </pc:cxnChg>
        <pc:cxnChg chg="mod">
          <ac:chgData name="" userId="3b99287881d56c4f" providerId="LiveId" clId="{14DB7CA6-AFC2-4A64-80D7-6B0F3D66BE12}" dt="2020-08-02T20:55:33.577" v="4269" actId="14100"/>
          <ac:cxnSpMkLst>
            <pc:docMk/>
            <pc:sldMk cId="2321431932" sldId="1414"/>
            <ac:cxnSpMk id="81" creationId="{3A85CEEB-24D3-EA42-930B-7EB02671F105}"/>
          </ac:cxnSpMkLst>
        </pc:cxnChg>
        <pc:cxnChg chg="del mod">
          <ac:chgData name="" userId="3b99287881d56c4f" providerId="LiveId" clId="{14DB7CA6-AFC2-4A64-80D7-6B0F3D66BE12}" dt="2020-08-02T20:55:44.690" v="4272" actId="478"/>
          <ac:cxnSpMkLst>
            <pc:docMk/>
            <pc:sldMk cId="2321431932" sldId="1414"/>
            <ac:cxnSpMk id="82" creationId="{C45EBF72-83A2-5049-A7E7-DBC371AF1BC5}"/>
          </ac:cxnSpMkLst>
        </pc:cxnChg>
        <pc:cxnChg chg="del mod">
          <ac:chgData name="" userId="3b99287881d56c4f" providerId="LiveId" clId="{14DB7CA6-AFC2-4A64-80D7-6B0F3D66BE12}" dt="2020-08-02T20:55:58.145" v="4276" actId="478"/>
          <ac:cxnSpMkLst>
            <pc:docMk/>
            <pc:sldMk cId="2321431932" sldId="1414"/>
            <ac:cxnSpMk id="83" creationId="{B3B9C4ED-7241-CF4C-84E9-2378C897DC29}"/>
          </ac:cxnSpMkLst>
        </pc:cxnChg>
        <pc:cxnChg chg="add mod">
          <ac:chgData name="" userId="3b99287881d56c4f" providerId="LiveId" clId="{14DB7CA6-AFC2-4A64-80D7-6B0F3D66BE12}" dt="2020-08-02T20:58:40.385" v="4298" actId="1076"/>
          <ac:cxnSpMkLst>
            <pc:docMk/>
            <pc:sldMk cId="2321431932" sldId="1414"/>
            <ac:cxnSpMk id="84" creationId="{809E8977-389B-48CD-842C-55596ACFDE25}"/>
          </ac:cxnSpMkLst>
        </pc:cxnChg>
        <pc:cxnChg chg="add mod">
          <ac:chgData name="" userId="3b99287881d56c4f" providerId="LiveId" clId="{14DB7CA6-AFC2-4A64-80D7-6B0F3D66BE12}" dt="2020-08-02T20:58:37.034" v="4297" actId="1076"/>
          <ac:cxnSpMkLst>
            <pc:docMk/>
            <pc:sldMk cId="2321431932" sldId="1414"/>
            <ac:cxnSpMk id="85" creationId="{A37B1F83-9F05-4FD3-A10E-53F67D2EB1F2}"/>
          </ac:cxnSpMkLst>
        </pc:cxnChg>
        <pc:cxnChg chg="add mod">
          <ac:chgData name="" userId="3b99287881d56c4f" providerId="LiveId" clId="{14DB7CA6-AFC2-4A64-80D7-6B0F3D66BE12}" dt="2020-08-02T22:09:40.453" v="4756" actId="1076"/>
          <ac:cxnSpMkLst>
            <pc:docMk/>
            <pc:sldMk cId="2321431932" sldId="1414"/>
            <ac:cxnSpMk id="95" creationId="{9B259AC8-07EA-4092-A9E9-AA02CCFF514B}"/>
          </ac:cxnSpMkLst>
        </pc:cxnChg>
        <pc:cxnChg chg="add mod">
          <ac:chgData name="" userId="3b99287881d56c4f" providerId="LiveId" clId="{14DB7CA6-AFC2-4A64-80D7-6B0F3D66BE12}" dt="2020-08-02T22:10:17.444" v="4761" actId="14100"/>
          <ac:cxnSpMkLst>
            <pc:docMk/>
            <pc:sldMk cId="2321431932" sldId="1414"/>
            <ac:cxnSpMk id="96" creationId="{10AC9F33-C317-4E0A-9FFA-32D15C5B01EF}"/>
          </ac:cxnSpMkLst>
        </pc:cxnChg>
        <pc:cxnChg chg="add mod">
          <ac:chgData name="" userId="3b99287881d56c4f" providerId="LiveId" clId="{14DB7CA6-AFC2-4A64-80D7-6B0F3D66BE12}" dt="2020-08-02T22:10:21.365" v="4762" actId="14100"/>
          <ac:cxnSpMkLst>
            <pc:docMk/>
            <pc:sldMk cId="2321431932" sldId="1414"/>
            <ac:cxnSpMk id="97" creationId="{5AA51BE8-FDBD-49E9-B256-E9FBB878CBE5}"/>
          </ac:cxnSpMkLst>
        </pc:cxnChg>
      </pc:sldChg>
      <pc:sldChg chg="addSp delSp modSp">
        <pc:chgData name="" userId="3b99287881d56c4f" providerId="LiveId" clId="{14DB7CA6-AFC2-4A64-80D7-6B0F3D66BE12}" dt="2020-08-02T21:24:00.342" v="4506" actId="208"/>
        <pc:sldMkLst>
          <pc:docMk/>
          <pc:sldMk cId="1951647149" sldId="1415"/>
        </pc:sldMkLst>
        <pc:spChg chg="mod">
          <ac:chgData name="" userId="3b99287881d56c4f" providerId="LiveId" clId="{14DB7CA6-AFC2-4A64-80D7-6B0F3D66BE12}" dt="2020-08-02T21:24:00.342" v="4506" actId="208"/>
          <ac:spMkLst>
            <pc:docMk/>
            <pc:sldMk cId="1951647149" sldId="1415"/>
            <ac:spMk id="2" creationId="{6895CAA4-893E-744A-B778-EB24E997AEC7}"/>
          </ac:spMkLst>
        </pc:spChg>
        <pc:spChg chg="mod">
          <ac:chgData name="" userId="3b99287881d56c4f" providerId="LiveId" clId="{14DB7CA6-AFC2-4A64-80D7-6B0F3D66BE12}" dt="2020-08-02T21:15:54.828" v="4474" actId="114"/>
          <ac:spMkLst>
            <pc:docMk/>
            <pc:sldMk cId="1951647149" sldId="1415"/>
            <ac:spMk id="6" creationId="{8D457950-F6F0-354C-BC85-9D9DA02CBF14}"/>
          </ac:spMkLst>
        </pc:spChg>
        <pc:spChg chg="mod">
          <ac:chgData name="" userId="3b99287881d56c4f" providerId="LiveId" clId="{14DB7CA6-AFC2-4A64-80D7-6B0F3D66BE12}" dt="2020-08-02T21:15:57.931" v="4475" actId="114"/>
          <ac:spMkLst>
            <pc:docMk/>
            <pc:sldMk cId="1951647149" sldId="1415"/>
            <ac:spMk id="7" creationId="{2B256F6C-05AC-5E4A-A756-277F2B246BBA}"/>
          </ac:spMkLst>
        </pc:spChg>
        <pc:spChg chg="mod">
          <ac:chgData name="" userId="3b99287881d56c4f" providerId="LiveId" clId="{14DB7CA6-AFC2-4A64-80D7-6B0F3D66BE12}" dt="2020-08-02T21:16:01.012" v="4476" actId="114"/>
          <ac:spMkLst>
            <pc:docMk/>
            <pc:sldMk cId="1951647149" sldId="1415"/>
            <ac:spMk id="8" creationId="{03D4249B-BB3B-7A40-BC74-4DF5721E2AA2}"/>
          </ac:spMkLst>
        </pc:spChg>
        <pc:spChg chg="mod">
          <ac:chgData name="" userId="3b99287881d56c4f" providerId="LiveId" clId="{14DB7CA6-AFC2-4A64-80D7-6B0F3D66BE12}" dt="2020-08-02T21:16:04.156" v="4477" actId="114"/>
          <ac:spMkLst>
            <pc:docMk/>
            <pc:sldMk cId="1951647149" sldId="1415"/>
            <ac:spMk id="9" creationId="{5E2732C5-F98B-0F49-ADA8-DEB0C82C4BB2}"/>
          </ac:spMkLst>
        </pc:spChg>
        <pc:spChg chg="mod">
          <ac:chgData name="" userId="3b99287881d56c4f" providerId="LiveId" clId="{14DB7CA6-AFC2-4A64-80D7-6B0F3D66BE12}" dt="2020-08-02T21:16:07.420" v="4478" actId="114"/>
          <ac:spMkLst>
            <pc:docMk/>
            <pc:sldMk cId="1951647149" sldId="1415"/>
            <ac:spMk id="10" creationId="{53356FCD-8950-9040-A200-5ED1150088BA}"/>
          </ac:spMkLst>
        </pc:spChg>
        <pc:spChg chg="mod">
          <ac:chgData name="" userId="3b99287881d56c4f" providerId="LiveId" clId="{14DB7CA6-AFC2-4A64-80D7-6B0F3D66BE12}" dt="2020-08-02T21:16:10.716" v="4479" actId="114"/>
          <ac:spMkLst>
            <pc:docMk/>
            <pc:sldMk cId="1951647149" sldId="1415"/>
            <ac:spMk id="11" creationId="{21AF4E0D-D51C-DE45-AF55-E37023AE3B73}"/>
          </ac:spMkLst>
        </pc:spChg>
        <pc:spChg chg="del">
          <ac:chgData name="" userId="3b99287881d56c4f" providerId="LiveId" clId="{14DB7CA6-AFC2-4A64-80D7-6B0F3D66BE12}" dt="2020-08-02T21:05:01.013" v="4384" actId="478"/>
          <ac:spMkLst>
            <pc:docMk/>
            <pc:sldMk cId="1951647149" sldId="1415"/>
            <ac:spMk id="13" creationId="{2A42B80B-0CBD-BA4E-804F-B7CCDF3C35D4}"/>
          </ac:spMkLst>
        </pc:spChg>
        <pc:spChg chg="del">
          <ac:chgData name="" userId="3b99287881d56c4f" providerId="LiveId" clId="{14DB7CA6-AFC2-4A64-80D7-6B0F3D66BE12}" dt="2020-08-02T21:05:03.747" v="4385" actId="478"/>
          <ac:spMkLst>
            <pc:docMk/>
            <pc:sldMk cId="1951647149" sldId="1415"/>
            <ac:spMk id="14" creationId="{94902C33-FE4E-E44A-8560-2E3BE0AA104E}"/>
          </ac:spMkLst>
        </pc:spChg>
        <pc:spChg chg="mod">
          <ac:chgData name="" userId="3b99287881d56c4f" providerId="LiveId" clId="{14DB7CA6-AFC2-4A64-80D7-6B0F3D66BE12}" dt="2020-08-02T21:16:14.372" v="4480" actId="114"/>
          <ac:spMkLst>
            <pc:docMk/>
            <pc:sldMk cId="1951647149" sldId="1415"/>
            <ac:spMk id="35" creationId="{5D6D42E0-DD24-9B4E-95E7-41E72D008970}"/>
          </ac:spMkLst>
        </pc:spChg>
        <pc:spChg chg="mod">
          <ac:chgData name="" userId="3b99287881d56c4f" providerId="LiveId" clId="{14DB7CA6-AFC2-4A64-80D7-6B0F3D66BE12}" dt="2020-08-02T21:16:18.532" v="4481" actId="114"/>
          <ac:spMkLst>
            <pc:docMk/>
            <pc:sldMk cId="1951647149" sldId="1415"/>
            <ac:spMk id="36" creationId="{1718272F-4689-7E47-9B19-3CC884990F74}"/>
          </ac:spMkLst>
        </pc:spChg>
        <pc:spChg chg="mod">
          <ac:chgData name="" userId="3b99287881d56c4f" providerId="LiveId" clId="{14DB7CA6-AFC2-4A64-80D7-6B0F3D66BE12}" dt="2020-08-02T21:16:22.476" v="4482" actId="114"/>
          <ac:spMkLst>
            <pc:docMk/>
            <pc:sldMk cId="1951647149" sldId="1415"/>
            <ac:spMk id="37" creationId="{E5393C31-65F7-5D48-BEB0-8AF638A00F9E}"/>
          </ac:spMkLst>
        </pc:spChg>
        <pc:spChg chg="add mod">
          <ac:chgData name="" userId="3b99287881d56c4f" providerId="LiveId" clId="{14DB7CA6-AFC2-4A64-80D7-6B0F3D66BE12}" dt="2020-08-02T21:05:14.587" v="4387" actId="1076"/>
          <ac:spMkLst>
            <pc:docMk/>
            <pc:sldMk cId="1951647149" sldId="1415"/>
            <ac:spMk id="38" creationId="{5ABD6A7A-C6FC-4400-8849-910514BD3D5C}"/>
          </ac:spMkLst>
        </pc:spChg>
        <pc:spChg chg="add mod">
          <ac:chgData name="" userId="3b99287881d56c4f" providerId="LiveId" clId="{14DB7CA6-AFC2-4A64-80D7-6B0F3D66BE12}" dt="2020-08-02T21:05:14.587" v="4387" actId="1076"/>
          <ac:spMkLst>
            <pc:docMk/>
            <pc:sldMk cId="1951647149" sldId="1415"/>
            <ac:spMk id="39" creationId="{7C8B63F5-24A0-4887-BA29-AD3D8D391601}"/>
          </ac:spMkLst>
        </pc:spChg>
        <pc:spChg chg="add mod">
          <ac:chgData name="" userId="3b99287881d56c4f" providerId="LiveId" clId="{14DB7CA6-AFC2-4A64-80D7-6B0F3D66BE12}" dt="2020-08-02T21:05:14.587" v="4387" actId="1076"/>
          <ac:spMkLst>
            <pc:docMk/>
            <pc:sldMk cId="1951647149" sldId="1415"/>
            <ac:spMk id="40" creationId="{973C3DA6-6328-4C4C-9EBA-5226B26C7714}"/>
          </ac:spMkLst>
        </pc:spChg>
        <pc:spChg chg="del">
          <ac:chgData name="" userId="3b99287881d56c4f" providerId="LiveId" clId="{14DB7CA6-AFC2-4A64-80D7-6B0F3D66BE12}" dt="2020-08-02T21:04:59.101" v="4383" actId="478"/>
          <ac:spMkLst>
            <pc:docMk/>
            <pc:sldMk cId="1951647149" sldId="1415"/>
            <ac:spMk id="79" creationId="{79E13BF7-24FF-204B-8132-2F6912B2BDD3}"/>
          </ac:spMkLst>
        </pc:spChg>
        <pc:spChg chg="mod">
          <ac:chgData name="" userId="3b99287881d56c4f" providerId="LiveId" clId="{14DB7CA6-AFC2-4A64-80D7-6B0F3D66BE12}" dt="2020-08-02T21:23:51.418" v="4505" actId="1076"/>
          <ac:spMkLst>
            <pc:docMk/>
            <pc:sldMk cId="1951647149" sldId="1415"/>
            <ac:spMk id="135" creationId="{D8D9CC80-DFDC-5A4A-8D41-2B803B9FDD04}"/>
          </ac:spMkLst>
        </pc:spChg>
        <pc:spChg chg="mod">
          <ac:chgData name="" userId="3b99287881d56c4f" providerId="LiveId" clId="{14DB7CA6-AFC2-4A64-80D7-6B0F3D66BE12}" dt="2020-08-02T21:05:53.237" v="4392" actId="20577"/>
          <ac:spMkLst>
            <pc:docMk/>
            <pc:sldMk cId="1951647149" sldId="1415"/>
            <ac:spMk id="141" creationId="{D9FA3F26-A446-A34B-8423-4D43EB1EF40A}"/>
          </ac:spMkLst>
        </pc:spChg>
        <pc:spChg chg="mod">
          <ac:chgData name="" userId="3b99287881d56c4f" providerId="LiveId" clId="{14DB7CA6-AFC2-4A64-80D7-6B0F3D66BE12}" dt="2020-08-02T21:06:00.875" v="4395" actId="20577"/>
          <ac:spMkLst>
            <pc:docMk/>
            <pc:sldMk cId="1951647149" sldId="1415"/>
            <ac:spMk id="142" creationId="{577C0892-D04C-0045-B02E-4C0C4318AB1B}"/>
          </ac:spMkLst>
        </pc:spChg>
        <pc:spChg chg="mod">
          <ac:chgData name="" userId="3b99287881d56c4f" providerId="LiveId" clId="{14DB7CA6-AFC2-4A64-80D7-6B0F3D66BE12}" dt="2020-08-02T21:05:56.080" v="4393" actId="20577"/>
          <ac:spMkLst>
            <pc:docMk/>
            <pc:sldMk cId="1951647149" sldId="1415"/>
            <ac:spMk id="143" creationId="{03F61E2A-7DBE-6546-8CDF-9A23280A45D6}"/>
          </ac:spMkLst>
        </pc:spChg>
        <pc:spChg chg="mod">
          <ac:chgData name="" userId="3b99287881d56c4f" providerId="LiveId" clId="{14DB7CA6-AFC2-4A64-80D7-6B0F3D66BE12}" dt="2020-08-02T21:06:03.367" v="4396" actId="20577"/>
          <ac:spMkLst>
            <pc:docMk/>
            <pc:sldMk cId="1951647149" sldId="1415"/>
            <ac:spMk id="144" creationId="{8854CEF4-2375-3C48-AB4E-49FE12B0C966}"/>
          </ac:spMkLst>
        </pc:spChg>
        <pc:spChg chg="mod">
          <ac:chgData name="" userId="3b99287881d56c4f" providerId="LiveId" clId="{14DB7CA6-AFC2-4A64-80D7-6B0F3D66BE12}" dt="2020-08-02T21:05:58.596" v="4394" actId="20577"/>
          <ac:spMkLst>
            <pc:docMk/>
            <pc:sldMk cId="1951647149" sldId="1415"/>
            <ac:spMk id="145" creationId="{3AF90865-CEEB-6A4A-A176-E7778C61786C}"/>
          </ac:spMkLst>
        </pc:spChg>
        <pc:spChg chg="mod">
          <ac:chgData name="" userId="3b99287881d56c4f" providerId="LiveId" clId="{14DB7CA6-AFC2-4A64-80D7-6B0F3D66BE12}" dt="2020-08-02T21:06:05.687" v="4397" actId="20577"/>
          <ac:spMkLst>
            <pc:docMk/>
            <pc:sldMk cId="1951647149" sldId="1415"/>
            <ac:spMk id="146" creationId="{7444B9BA-3DF9-054A-83C7-B7522CAD367F}"/>
          </ac:spMkLst>
        </pc:spChg>
      </pc:sldChg>
      <pc:sldChg chg="addSp modSp">
        <pc:chgData name="" userId="3b99287881d56c4f" providerId="LiveId" clId="{14DB7CA6-AFC2-4A64-80D7-6B0F3D66BE12}" dt="2020-08-04T01:52:14.225" v="10718" actId="1076"/>
        <pc:sldMkLst>
          <pc:docMk/>
          <pc:sldMk cId="4139519948" sldId="1416"/>
        </pc:sldMkLst>
        <pc:spChg chg="add mod">
          <ac:chgData name="" userId="3b99287881d56c4f" providerId="LiveId" clId="{14DB7CA6-AFC2-4A64-80D7-6B0F3D66BE12}" dt="2020-08-04T01:52:14.225" v="10718" actId="1076"/>
          <ac:spMkLst>
            <pc:docMk/>
            <pc:sldMk cId="4139519948" sldId="1416"/>
            <ac:spMk id="34" creationId="{CD799AB3-2177-4726-A6C4-78F7C1B93316}"/>
          </ac:spMkLst>
        </pc:spChg>
      </pc:sldChg>
      <pc:sldChg chg="addSp delSp modSp">
        <pc:chgData name="" userId="3b99287881d56c4f" providerId="LiveId" clId="{14DB7CA6-AFC2-4A64-80D7-6B0F3D66BE12}" dt="2020-08-04T02:18:00.481" v="10740" actId="1076"/>
        <pc:sldMkLst>
          <pc:docMk/>
          <pc:sldMk cId="1643471956" sldId="1418"/>
        </pc:sldMkLst>
        <pc:spChg chg="mod">
          <ac:chgData name="" userId="3b99287881d56c4f" providerId="LiveId" clId="{14DB7CA6-AFC2-4A64-80D7-6B0F3D66BE12}" dt="2020-08-04T02:18:00.481" v="10740" actId="1076"/>
          <ac:spMkLst>
            <pc:docMk/>
            <pc:sldMk cId="1643471956" sldId="1418"/>
            <ac:spMk id="2" creationId="{14FC9C69-FDD0-3D4F-8718-AB729D19CF20}"/>
          </ac:spMkLst>
        </pc:spChg>
        <pc:spChg chg="add mod">
          <ac:chgData name="" userId="3b99287881d56c4f" providerId="LiveId" clId="{14DB7CA6-AFC2-4A64-80D7-6B0F3D66BE12}" dt="2020-08-03T19:25:47.320" v="9345" actId="207"/>
          <ac:spMkLst>
            <pc:docMk/>
            <pc:sldMk cId="1643471956" sldId="1418"/>
            <ac:spMk id="47" creationId="{E3E2434B-0475-464F-B48F-35669B11D2D2}"/>
          </ac:spMkLst>
        </pc:spChg>
        <pc:spChg chg="add mod">
          <ac:chgData name="" userId="3b99287881d56c4f" providerId="LiveId" clId="{14DB7CA6-AFC2-4A64-80D7-6B0F3D66BE12}" dt="2020-08-03T19:25:42.466" v="9344" actId="207"/>
          <ac:spMkLst>
            <pc:docMk/>
            <pc:sldMk cId="1643471956" sldId="1418"/>
            <ac:spMk id="48" creationId="{72BABA4E-C0A1-4F5D-98DD-1280500A299C}"/>
          </ac:spMkLst>
        </pc:spChg>
        <pc:spChg chg="add">
          <ac:chgData name="" userId="3b99287881d56c4f" providerId="LiveId" clId="{14DB7CA6-AFC2-4A64-80D7-6B0F3D66BE12}" dt="2020-08-03T19:25:36.180" v="9343"/>
          <ac:spMkLst>
            <pc:docMk/>
            <pc:sldMk cId="1643471956" sldId="1418"/>
            <ac:spMk id="49" creationId="{615C938C-47C8-40A6-AA69-3B21E8CBFB69}"/>
          </ac:spMkLst>
        </pc:spChg>
        <pc:spChg chg="add">
          <ac:chgData name="" userId="3b99287881d56c4f" providerId="LiveId" clId="{14DB7CA6-AFC2-4A64-80D7-6B0F3D66BE12}" dt="2020-08-03T19:25:36.180" v="9343"/>
          <ac:spMkLst>
            <pc:docMk/>
            <pc:sldMk cId="1643471956" sldId="1418"/>
            <ac:spMk id="50" creationId="{0C6FE79D-9440-4BEE-AF8F-1F80369EB654}"/>
          </ac:spMkLst>
        </pc:spChg>
        <pc:spChg chg="add">
          <ac:chgData name="" userId="3b99287881d56c4f" providerId="LiveId" clId="{14DB7CA6-AFC2-4A64-80D7-6B0F3D66BE12}" dt="2020-08-03T19:25:36.180" v="9343"/>
          <ac:spMkLst>
            <pc:docMk/>
            <pc:sldMk cId="1643471956" sldId="1418"/>
            <ac:spMk id="51" creationId="{6C7483DA-0985-4BED-910B-55F25B06079E}"/>
          </ac:spMkLst>
        </pc:spChg>
        <pc:spChg chg="add">
          <ac:chgData name="" userId="3b99287881d56c4f" providerId="LiveId" clId="{14DB7CA6-AFC2-4A64-80D7-6B0F3D66BE12}" dt="2020-08-03T19:25:36.180" v="9343"/>
          <ac:spMkLst>
            <pc:docMk/>
            <pc:sldMk cId="1643471956" sldId="1418"/>
            <ac:spMk id="52" creationId="{2F6E7061-96A3-4485-8670-2E7E3211225F}"/>
          </ac:spMkLst>
        </pc:spChg>
        <pc:spChg chg="del">
          <ac:chgData name="" userId="3b99287881d56c4f" providerId="LiveId" clId="{14DB7CA6-AFC2-4A64-80D7-6B0F3D66BE12}" dt="2020-08-03T19:25:26.727" v="9341" actId="478"/>
          <ac:spMkLst>
            <pc:docMk/>
            <pc:sldMk cId="1643471956" sldId="1418"/>
            <ac:spMk id="60" creationId="{EE742B99-9E33-9D45-9BEC-A00B2FEC9BC7}"/>
          </ac:spMkLst>
        </pc:spChg>
        <pc:spChg chg="del">
          <ac:chgData name="" userId="3b99287881d56c4f" providerId="LiveId" clId="{14DB7CA6-AFC2-4A64-80D7-6B0F3D66BE12}" dt="2020-08-03T19:25:26.178" v="9340" actId="478"/>
          <ac:spMkLst>
            <pc:docMk/>
            <pc:sldMk cId="1643471956" sldId="1418"/>
            <ac:spMk id="61" creationId="{ECC508A3-6F68-954F-86F5-DE3A1F1960B9}"/>
          </ac:spMkLst>
        </pc:spChg>
        <pc:spChg chg="del">
          <ac:chgData name="" userId="3b99287881d56c4f" providerId="LiveId" clId="{14DB7CA6-AFC2-4A64-80D7-6B0F3D66BE12}" dt="2020-08-03T19:25:28.395" v="9342" actId="478"/>
          <ac:spMkLst>
            <pc:docMk/>
            <pc:sldMk cId="1643471956" sldId="1418"/>
            <ac:spMk id="65" creationId="{441BB987-FF78-3D4A-881C-49258AF3BCDE}"/>
          </ac:spMkLst>
        </pc:spChg>
        <pc:spChg chg="del">
          <ac:chgData name="" userId="3b99287881d56c4f" providerId="LiveId" clId="{14DB7CA6-AFC2-4A64-80D7-6B0F3D66BE12}" dt="2020-08-03T19:25:21.123" v="9336" actId="478"/>
          <ac:spMkLst>
            <pc:docMk/>
            <pc:sldMk cId="1643471956" sldId="1418"/>
            <ac:spMk id="74" creationId="{AF6FC83C-8F8A-A946-AB9D-E8217F9CCD22}"/>
          </ac:spMkLst>
        </pc:spChg>
        <pc:spChg chg="del">
          <ac:chgData name="" userId="3b99287881d56c4f" providerId="LiveId" clId="{14DB7CA6-AFC2-4A64-80D7-6B0F3D66BE12}" dt="2020-08-03T19:25:24.110" v="9338" actId="478"/>
          <ac:spMkLst>
            <pc:docMk/>
            <pc:sldMk cId="1643471956" sldId="1418"/>
            <ac:spMk id="75" creationId="{CFBC60DF-BE85-E74A-9B9B-AA6E9F1CBEA1}"/>
          </ac:spMkLst>
        </pc:spChg>
        <pc:spChg chg="del">
          <ac:chgData name="" userId="3b99287881d56c4f" providerId="LiveId" clId="{14DB7CA6-AFC2-4A64-80D7-6B0F3D66BE12}" dt="2020-08-03T19:25:24.828" v="9339" actId="478"/>
          <ac:spMkLst>
            <pc:docMk/>
            <pc:sldMk cId="1643471956" sldId="1418"/>
            <ac:spMk id="76" creationId="{16831F57-18CF-9A4B-8EAD-231AB3928FD8}"/>
          </ac:spMkLst>
        </pc:spChg>
        <pc:spChg chg="mod">
          <ac:chgData name="" userId="3b99287881d56c4f" providerId="LiveId" clId="{14DB7CA6-AFC2-4A64-80D7-6B0F3D66BE12}" dt="2020-08-03T19:26:03.225" v="9346" actId="207"/>
          <ac:spMkLst>
            <pc:docMk/>
            <pc:sldMk cId="1643471956" sldId="1418"/>
            <ac:spMk id="81" creationId="{49EFA7C6-B34C-5C4D-A74B-41046B349188}"/>
          </ac:spMkLst>
        </pc:spChg>
        <pc:spChg chg="mod">
          <ac:chgData name="" userId="3b99287881d56c4f" providerId="LiveId" clId="{14DB7CA6-AFC2-4A64-80D7-6B0F3D66BE12}" dt="2020-08-03T19:24:02.109" v="9333" actId="20577"/>
          <ac:spMkLst>
            <pc:docMk/>
            <pc:sldMk cId="1643471956" sldId="1418"/>
            <ac:spMk id="91" creationId="{A512D456-4ECE-BB4E-94F1-4A976DF2DBB8}"/>
          </ac:spMkLst>
        </pc:spChg>
        <pc:cxnChg chg="del">
          <ac:chgData name="" userId="3b99287881d56c4f" providerId="LiveId" clId="{14DB7CA6-AFC2-4A64-80D7-6B0F3D66BE12}" dt="2020-08-03T19:25:22.881" v="9337" actId="478"/>
          <ac:cxnSpMkLst>
            <pc:docMk/>
            <pc:sldMk cId="1643471956" sldId="1418"/>
            <ac:cxnSpMk id="77" creationId="{A70D9CF2-5D3E-4B40-A692-1650A5065228}"/>
          </ac:cxnSpMkLst>
        </pc:cxnChg>
        <pc:cxnChg chg="mod">
          <ac:chgData name="" userId="3b99287881d56c4f" providerId="LiveId" clId="{14DB7CA6-AFC2-4A64-80D7-6B0F3D66BE12}" dt="2020-08-03T19:25:28.395" v="9342" actId="478"/>
          <ac:cxnSpMkLst>
            <pc:docMk/>
            <pc:sldMk cId="1643471956" sldId="1418"/>
            <ac:cxnSpMk id="78" creationId="{FD2852E1-680F-2744-B6E4-8CB23CA458F7}"/>
          </ac:cxnSpMkLst>
        </pc:cxnChg>
        <pc:cxnChg chg="mod">
          <ac:chgData name="" userId="3b99287881d56c4f" providerId="LiveId" clId="{14DB7CA6-AFC2-4A64-80D7-6B0F3D66BE12}" dt="2020-08-03T19:25:26.727" v="9341" actId="478"/>
          <ac:cxnSpMkLst>
            <pc:docMk/>
            <pc:sldMk cId="1643471956" sldId="1418"/>
            <ac:cxnSpMk id="79" creationId="{ED003C6C-5CEB-8C4E-A149-7C53E6E8B16E}"/>
          </ac:cxnSpMkLst>
        </pc:cxnChg>
        <pc:cxnChg chg="mod">
          <ac:chgData name="" userId="3b99287881d56c4f" providerId="LiveId" clId="{14DB7CA6-AFC2-4A64-80D7-6B0F3D66BE12}" dt="2020-08-03T19:25:28.395" v="9342" actId="478"/>
          <ac:cxnSpMkLst>
            <pc:docMk/>
            <pc:sldMk cId="1643471956" sldId="1418"/>
            <ac:cxnSpMk id="86" creationId="{756EA2C0-11C9-4D45-82C5-F1ACBF174D06}"/>
          </ac:cxnSpMkLst>
        </pc:cxnChg>
        <pc:cxnChg chg="mod">
          <ac:chgData name="" userId="3b99287881d56c4f" providerId="LiveId" clId="{14DB7CA6-AFC2-4A64-80D7-6B0F3D66BE12}" dt="2020-08-03T19:25:21.123" v="9336" actId="478"/>
          <ac:cxnSpMkLst>
            <pc:docMk/>
            <pc:sldMk cId="1643471956" sldId="1418"/>
            <ac:cxnSpMk id="93" creationId="{97CDF940-96FB-F643-865A-0B5492C3A960}"/>
          </ac:cxnSpMkLst>
        </pc:cxnChg>
        <pc:cxnChg chg="mod">
          <ac:chgData name="" userId="3b99287881d56c4f" providerId="LiveId" clId="{14DB7CA6-AFC2-4A64-80D7-6B0F3D66BE12}" dt="2020-08-03T19:25:21.123" v="9336" actId="478"/>
          <ac:cxnSpMkLst>
            <pc:docMk/>
            <pc:sldMk cId="1643471956" sldId="1418"/>
            <ac:cxnSpMk id="94" creationId="{74BD5F21-41EB-7140-ABC9-1FED591B8FD0}"/>
          </ac:cxnSpMkLst>
        </pc:cxnChg>
        <pc:cxnChg chg="mod">
          <ac:chgData name="" userId="3b99287881d56c4f" providerId="LiveId" clId="{14DB7CA6-AFC2-4A64-80D7-6B0F3D66BE12}" dt="2020-08-03T19:25:21.123" v="9336" actId="478"/>
          <ac:cxnSpMkLst>
            <pc:docMk/>
            <pc:sldMk cId="1643471956" sldId="1418"/>
            <ac:cxnSpMk id="95" creationId="{111C7F19-5116-6541-B022-82DF4CAE42CE}"/>
          </ac:cxnSpMkLst>
        </pc:cxnChg>
      </pc:sldChg>
      <pc:sldChg chg="addSp modSp">
        <pc:chgData name="" userId="3b99287881d56c4f" providerId="LiveId" clId="{14DB7CA6-AFC2-4A64-80D7-6B0F3D66BE12}" dt="2020-08-04T01:54:40.480" v="10738" actId="20577"/>
        <pc:sldMkLst>
          <pc:docMk/>
          <pc:sldMk cId="2480496605" sldId="1427"/>
        </pc:sldMkLst>
        <pc:spChg chg="mod">
          <ac:chgData name="" userId="3b99287881d56c4f" providerId="LiveId" clId="{14DB7CA6-AFC2-4A64-80D7-6B0F3D66BE12}" dt="2020-08-04T01:54:40.480" v="10738" actId="20577"/>
          <ac:spMkLst>
            <pc:docMk/>
            <pc:sldMk cId="2480496605" sldId="1427"/>
            <ac:spMk id="4" creationId="{21840DFD-A725-5148-9084-D11F4C0237F1}"/>
          </ac:spMkLst>
        </pc:spChg>
        <pc:spChg chg="mod">
          <ac:chgData name="" userId="3b99287881d56c4f" providerId="LiveId" clId="{14DB7CA6-AFC2-4A64-80D7-6B0F3D66BE12}" dt="2020-08-04T01:53:15.351" v="10725" actId="207"/>
          <ac:spMkLst>
            <pc:docMk/>
            <pc:sldMk cId="2480496605" sldId="1427"/>
            <ac:spMk id="16" creationId="{ADDA2F04-11AF-C54A-9577-E2CD9CA754B5}"/>
          </ac:spMkLst>
        </pc:spChg>
        <pc:spChg chg="mod">
          <ac:chgData name="" userId="3b99287881d56c4f" providerId="LiveId" clId="{14DB7CA6-AFC2-4A64-80D7-6B0F3D66BE12}" dt="2020-08-04T01:42:15.283" v="10585" actId="20577"/>
          <ac:spMkLst>
            <pc:docMk/>
            <pc:sldMk cId="2480496605" sldId="1427"/>
            <ac:spMk id="43" creationId="{AD93C27A-F728-5F4A-9869-3BAB14C556A2}"/>
          </ac:spMkLst>
        </pc:spChg>
        <pc:spChg chg="add mod">
          <ac:chgData name="" userId="3b99287881d56c4f" providerId="LiveId" clId="{14DB7CA6-AFC2-4A64-80D7-6B0F3D66BE12}" dt="2020-08-04T01:52:20.937" v="10720" actId="1076"/>
          <ac:spMkLst>
            <pc:docMk/>
            <pc:sldMk cId="2480496605" sldId="1427"/>
            <ac:spMk id="48" creationId="{A8E53417-020A-47F6-A53A-9EE06342D996}"/>
          </ac:spMkLst>
        </pc:spChg>
      </pc:sldChg>
      <pc:sldChg chg="addSp delSp modSp">
        <pc:chgData name="" userId="3b99287881d56c4f" providerId="LiveId" clId="{14DB7CA6-AFC2-4A64-80D7-6B0F3D66BE12}" dt="2020-08-03T19:36:40.458" v="9388"/>
        <pc:sldMkLst>
          <pc:docMk/>
          <pc:sldMk cId="2012982847" sldId="1428"/>
        </pc:sldMkLst>
        <pc:spChg chg="mod">
          <ac:chgData name="" userId="3b99287881d56c4f" providerId="LiveId" clId="{14DB7CA6-AFC2-4A64-80D7-6B0F3D66BE12}" dt="2020-08-03T19:36:01.051" v="9379"/>
          <ac:spMkLst>
            <pc:docMk/>
            <pc:sldMk cId="2012982847" sldId="1428"/>
            <ac:spMk id="5" creationId="{1DA03488-BCDD-F54F-B859-CF55BF9DB433}"/>
          </ac:spMkLst>
        </pc:spChg>
        <pc:spChg chg="add del mod">
          <ac:chgData name="" userId="3b99287881d56c4f" providerId="LiveId" clId="{14DB7CA6-AFC2-4A64-80D7-6B0F3D66BE12}" dt="2020-08-03T19:29:59.298" v="9356" actId="478"/>
          <ac:spMkLst>
            <pc:docMk/>
            <pc:sldMk cId="2012982847" sldId="1428"/>
            <ac:spMk id="48" creationId="{3100143B-F87B-4E8F-A2CD-3FC6EDC9FCDF}"/>
          </ac:spMkLst>
        </pc:spChg>
        <pc:spChg chg="add del mod">
          <ac:chgData name="" userId="3b99287881d56c4f" providerId="LiveId" clId="{14DB7CA6-AFC2-4A64-80D7-6B0F3D66BE12}" dt="2020-08-03T19:30:00.656" v="9357" actId="478"/>
          <ac:spMkLst>
            <pc:docMk/>
            <pc:sldMk cId="2012982847" sldId="1428"/>
            <ac:spMk id="49" creationId="{0E883C82-0448-46CB-90EE-91FD1189DB8B}"/>
          </ac:spMkLst>
        </pc:spChg>
        <pc:spChg chg="add">
          <ac:chgData name="" userId="3b99287881d56c4f" providerId="LiveId" clId="{14DB7CA6-AFC2-4A64-80D7-6B0F3D66BE12}" dt="2020-08-03T19:36:40.458" v="9388"/>
          <ac:spMkLst>
            <pc:docMk/>
            <pc:sldMk cId="2012982847" sldId="1428"/>
            <ac:spMk id="50" creationId="{B9DCC37D-3213-456F-8E69-4F976B63A3FD}"/>
          </ac:spMkLst>
        </pc:spChg>
        <pc:spChg chg="add">
          <ac:chgData name="" userId="3b99287881d56c4f" providerId="LiveId" clId="{14DB7CA6-AFC2-4A64-80D7-6B0F3D66BE12}" dt="2020-08-03T19:36:40.458" v="9388"/>
          <ac:spMkLst>
            <pc:docMk/>
            <pc:sldMk cId="2012982847" sldId="1428"/>
            <ac:spMk id="51" creationId="{1C30B8A2-7BAA-4A61-9F52-8F42EA9FCAD7}"/>
          </ac:spMkLst>
        </pc:spChg>
        <pc:spChg chg="add">
          <ac:chgData name="" userId="3b99287881d56c4f" providerId="LiveId" clId="{14DB7CA6-AFC2-4A64-80D7-6B0F3D66BE12}" dt="2020-08-03T19:36:40.458" v="9388"/>
          <ac:spMkLst>
            <pc:docMk/>
            <pc:sldMk cId="2012982847" sldId="1428"/>
            <ac:spMk id="52" creationId="{72E907EB-E2C1-4F13-881A-4707DAD35222}"/>
          </ac:spMkLst>
        </pc:spChg>
        <pc:spChg chg="add">
          <ac:chgData name="" userId="3b99287881d56c4f" providerId="LiveId" clId="{14DB7CA6-AFC2-4A64-80D7-6B0F3D66BE12}" dt="2020-08-03T19:36:40.458" v="9388"/>
          <ac:spMkLst>
            <pc:docMk/>
            <pc:sldMk cId="2012982847" sldId="1428"/>
            <ac:spMk id="53" creationId="{559D5326-3138-4E7D-8E99-1AFDB8E449FC}"/>
          </ac:spMkLst>
        </pc:spChg>
        <pc:spChg chg="add">
          <ac:chgData name="" userId="3b99287881d56c4f" providerId="LiveId" clId="{14DB7CA6-AFC2-4A64-80D7-6B0F3D66BE12}" dt="2020-08-03T19:36:40.458" v="9388"/>
          <ac:spMkLst>
            <pc:docMk/>
            <pc:sldMk cId="2012982847" sldId="1428"/>
            <ac:spMk id="54" creationId="{549DDEAD-DC0B-45F4-9BAE-D53DB4E89BCB}"/>
          </ac:spMkLst>
        </pc:spChg>
        <pc:spChg chg="add">
          <ac:chgData name="" userId="3b99287881d56c4f" providerId="LiveId" clId="{14DB7CA6-AFC2-4A64-80D7-6B0F3D66BE12}" dt="2020-08-03T19:36:40.458" v="9388"/>
          <ac:spMkLst>
            <pc:docMk/>
            <pc:sldMk cId="2012982847" sldId="1428"/>
            <ac:spMk id="55" creationId="{BB9DFAA1-4B40-41D2-90B9-545BA40D10DC}"/>
          </ac:spMkLst>
        </pc:spChg>
        <pc:spChg chg="del">
          <ac:chgData name="" userId="3b99287881d56c4f" providerId="LiveId" clId="{14DB7CA6-AFC2-4A64-80D7-6B0F3D66BE12}" dt="2020-08-03T19:36:38.016" v="9386" actId="478"/>
          <ac:spMkLst>
            <pc:docMk/>
            <pc:sldMk cId="2012982847" sldId="1428"/>
            <ac:spMk id="123" creationId="{AF5527ED-A190-3141-80C4-7A43F59A7153}"/>
          </ac:spMkLst>
        </pc:spChg>
        <pc:spChg chg="del">
          <ac:chgData name="" userId="3b99287881d56c4f" providerId="LiveId" clId="{14DB7CA6-AFC2-4A64-80D7-6B0F3D66BE12}" dt="2020-08-03T19:36:39.480" v="9387" actId="478"/>
          <ac:spMkLst>
            <pc:docMk/>
            <pc:sldMk cId="2012982847" sldId="1428"/>
            <ac:spMk id="124" creationId="{620DA8AF-1D52-3948-8453-06479822E320}"/>
          </ac:spMkLst>
        </pc:spChg>
        <pc:spChg chg="del">
          <ac:chgData name="" userId="3b99287881d56c4f" providerId="LiveId" clId="{14DB7CA6-AFC2-4A64-80D7-6B0F3D66BE12}" dt="2020-08-03T19:36:34.971" v="9385" actId="478"/>
          <ac:spMkLst>
            <pc:docMk/>
            <pc:sldMk cId="2012982847" sldId="1428"/>
            <ac:spMk id="128" creationId="{81036181-D5A4-9248-B316-05063A86D8FD}"/>
          </ac:spMkLst>
        </pc:spChg>
        <pc:spChg chg="del">
          <ac:chgData name="" userId="3b99287881d56c4f" providerId="LiveId" clId="{14DB7CA6-AFC2-4A64-80D7-6B0F3D66BE12}" dt="2020-08-03T19:36:30.391" v="9380" actId="478"/>
          <ac:spMkLst>
            <pc:docMk/>
            <pc:sldMk cId="2012982847" sldId="1428"/>
            <ac:spMk id="137" creationId="{77BD0254-0268-6449-8E63-85014572C014}"/>
          </ac:spMkLst>
        </pc:spChg>
        <pc:spChg chg="del mod">
          <ac:chgData name="" userId="3b99287881d56c4f" providerId="LiveId" clId="{14DB7CA6-AFC2-4A64-80D7-6B0F3D66BE12}" dt="2020-08-03T19:36:34.543" v="9384" actId="478"/>
          <ac:spMkLst>
            <pc:docMk/>
            <pc:sldMk cId="2012982847" sldId="1428"/>
            <ac:spMk id="138" creationId="{276B1F77-56E4-1647-A739-A0A521887B47}"/>
          </ac:spMkLst>
        </pc:spChg>
        <pc:spChg chg="del">
          <ac:chgData name="" userId="3b99287881d56c4f" providerId="LiveId" clId="{14DB7CA6-AFC2-4A64-80D7-6B0F3D66BE12}" dt="2020-08-03T19:36:33.383" v="9383" actId="478"/>
          <ac:spMkLst>
            <pc:docMk/>
            <pc:sldMk cId="2012982847" sldId="1428"/>
            <ac:spMk id="139" creationId="{9D092A5E-4085-9E42-A70E-7B0003FB09A9}"/>
          </ac:spMkLst>
        </pc:spChg>
        <pc:spChg chg="mod">
          <ac:chgData name="" userId="3b99287881d56c4f" providerId="LiveId" clId="{14DB7CA6-AFC2-4A64-80D7-6B0F3D66BE12}" dt="2020-08-03T19:28:44.170" v="9351" actId="207"/>
          <ac:spMkLst>
            <pc:docMk/>
            <pc:sldMk cId="2012982847" sldId="1428"/>
            <ac:spMk id="144" creationId="{964A94F6-1243-E34F-B72A-0C18560EB4A7}"/>
          </ac:spMkLst>
        </pc:spChg>
        <pc:spChg chg="mod">
          <ac:chgData name="" userId="3b99287881d56c4f" providerId="LiveId" clId="{14DB7CA6-AFC2-4A64-80D7-6B0F3D66BE12}" dt="2020-08-03T19:28:08.735" v="9347" actId="113"/>
          <ac:spMkLst>
            <pc:docMk/>
            <pc:sldMk cId="2012982847" sldId="1428"/>
            <ac:spMk id="145" creationId="{FCC90EF3-A0BD-C94C-9ED5-D688E4FB7430}"/>
          </ac:spMkLst>
        </pc:spChg>
        <pc:spChg chg="mod">
          <ac:chgData name="" userId="3b99287881d56c4f" providerId="LiveId" clId="{14DB7CA6-AFC2-4A64-80D7-6B0F3D66BE12}" dt="2020-08-03T19:28:25.955" v="9348" actId="6549"/>
          <ac:spMkLst>
            <pc:docMk/>
            <pc:sldMk cId="2012982847" sldId="1428"/>
            <ac:spMk id="154" creationId="{BA143439-506A-5645-86C2-1D12E92814F8}"/>
          </ac:spMkLst>
        </pc:spChg>
        <pc:spChg chg="mod">
          <ac:chgData name="" userId="3b99287881d56c4f" providerId="LiveId" clId="{14DB7CA6-AFC2-4A64-80D7-6B0F3D66BE12}" dt="2020-08-03T19:28:27.358" v="9349" actId="6549"/>
          <ac:spMkLst>
            <pc:docMk/>
            <pc:sldMk cId="2012982847" sldId="1428"/>
            <ac:spMk id="159" creationId="{E49E1697-3A8B-0F40-A6F3-B0B2A2CBBC9E}"/>
          </ac:spMkLst>
        </pc:spChg>
        <pc:spChg chg="mod">
          <ac:chgData name="" userId="3b99287881d56c4f" providerId="LiveId" clId="{14DB7CA6-AFC2-4A64-80D7-6B0F3D66BE12}" dt="2020-08-03T19:28:30.614" v="9350" actId="6549"/>
          <ac:spMkLst>
            <pc:docMk/>
            <pc:sldMk cId="2012982847" sldId="1428"/>
            <ac:spMk id="160" creationId="{1ECA7523-BDF2-4C48-AB9B-970277256894}"/>
          </ac:spMkLst>
        </pc:spChg>
        <pc:cxnChg chg="del">
          <ac:chgData name="" userId="3b99287881d56c4f" providerId="LiveId" clId="{14DB7CA6-AFC2-4A64-80D7-6B0F3D66BE12}" dt="2020-08-03T19:36:31.695" v="9381" actId="478"/>
          <ac:cxnSpMkLst>
            <pc:docMk/>
            <pc:sldMk cId="2012982847" sldId="1428"/>
            <ac:cxnSpMk id="140" creationId="{A4D40862-DBA8-D648-A889-A9260E074775}"/>
          </ac:cxnSpMkLst>
        </pc:cxnChg>
        <pc:cxnChg chg="mod">
          <ac:chgData name="" userId="3b99287881d56c4f" providerId="LiveId" clId="{14DB7CA6-AFC2-4A64-80D7-6B0F3D66BE12}" dt="2020-08-03T19:36:34.971" v="9385" actId="478"/>
          <ac:cxnSpMkLst>
            <pc:docMk/>
            <pc:sldMk cId="2012982847" sldId="1428"/>
            <ac:cxnSpMk id="141" creationId="{5B1258F9-6491-4D4A-AE91-AE84E4ED64E7}"/>
          </ac:cxnSpMkLst>
        </pc:cxnChg>
        <pc:cxnChg chg="mod">
          <ac:chgData name="" userId="3b99287881d56c4f" providerId="LiveId" clId="{14DB7CA6-AFC2-4A64-80D7-6B0F3D66BE12}" dt="2020-08-03T19:36:38.016" v="9386" actId="478"/>
          <ac:cxnSpMkLst>
            <pc:docMk/>
            <pc:sldMk cId="2012982847" sldId="1428"/>
            <ac:cxnSpMk id="142" creationId="{93121E66-6C78-C641-AAEC-6AA5BE1F38B3}"/>
          </ac:cxnSpMkLst>
        </pc:cxnChg>
        <pc:cxnChg chg="mod">
          <ac:chgData name="" userId="3b99287881d56c4f" providerId="LiveId" clId="{14DB7CA6-AFC2-4A64-80D7-6B0F3D66BE12}" dt="2020-08-03T19:36:34.971" v="9385" actId="478"/>
          <ac:cxnSpMkLst>
            <pc:docMk/>
            <pc:sldMk cId="2012982847" sldId="1428"/>
            <ac:cxnSpMk id="149" creationId="{FA576538-6C59-F04C-8677-6AA10316C058}"/>
          </ac:cxnSpMkLst>
        </pc:cxnChg>
        <pc:cxnChg chg="mod">
          <ac:chgData name="" userId="3b99287881d56c4f" providerId="LiveId" clId="{14DB7CA6-AFC2-4A64-80D7-6B0F3D66BE12}" dt="2020-08-03T19:36:30.391" v="9380" actId="478"/>
          <ac:cxnSpMkLst>
            <pc:docMk/>
            <pc:sldMk cId="2012982847" sldId="1428"/>
            <ac:cxnSpMk id="156" creationId="{E2BF761F-E40C-9749-98EE-98B4D5E6013E}"/>
          </ac:cxnSpMkLst>
        </pc:cxnChg>
        <pc:cxnChg chg="mod">
          <ac:chgData name="" userId="3b99287881d56c4f" providerId="LiveId" clId="{14DB7CA6-AFC2-4A64-80D7-6B0F3D66BE12}" dt="2020-08-03T19:36:30.391" v="9380" actId="478"/>
          <ac:cxnSpMkLst>
            <pc:docMk/>
            <pc:sldMk cId="2012982847" sldId="1428"/>
            <ac:cxnSpMk id="157" creationId="{09B4ACEC-DF02-C748-AA0C-66355F456439}"/>
          </ac:cxnSpMkLst>
        </pc:cxnChg>
        <pc:cxnChg chg="mod">
          <ac:chgData name="" userId="3b99287881d56c4f" providerId="LiveId" clId="{14DB7CA6-AFC2-4A64-80D7-6B0F3D66BE12}" dt="2020-08-03T19:36:30.391" v="9380" actId="478"/>
          <ac:cxnSpMkLst>
            <pc:docMk/>
            <pc:sldMk cId="2012982847" sldId="1428"/>
            <ac:cxnSpMk id="158" creationId="{6F3B7787-F5E9-C345-8269-D7C7AD4BB714}"/>
          </ac:cxnSpMkLst>
        </pc:cxnChg>
      </pc:sldChg>
      <pc:sldChg chg="addSp delSp modSp">
        <pc:chgData name="" userId="3b99287881d56c4f" providerId="LiveId" clId="{14DB7CA6-AFC2-4A64-80D7-6B0F3D66BE12}" dt="2020-08-03T20:04:29.702" v="9520" actId="1076"/>
        <pc:sldMkLst>
          <pc:docMk/>
          <pc:sldMk cId="627592764" sldId="1429"/>
        </pc:sldMkLst>
        <pc:spChg chg="add mod">
          <ac:chgData name="" userId="3b99287881d56c4f" providerId="LiveId" clId="{14DB7CA6-AFC2-4A64-80D7-6B0F3D66BE12}" dt="2020-08-03T20:04:23.341" v="9519" actId="1076"/>
          <ac:spMkLst>
            <pc:docMk/>
            <pc:sldMk cId="627592764" sldId="1429"/>
            <ac:spMk id="2" creationId="{8236EE0D-89ED-4897-B5CD-E5AF78CCBB59}"/>
          </ac:spMkLst>
        </pc:spChg>
        <pc:spChg chg="mod">
          <ac:chgData name="" userId="3b99287881d56c4f" providerId="LiveId" clId="{14DB7CA6-AFC2-4A64-80D7-6B0F3D66BE12}" dt="2020-08-03T20:04:29.702" v="9520" actId="1076"/>
          <ac:spMkLst>
            <pc:docMk/>
            <pc:sldMk cId="627592764" sldId="1429"/>
            <ac:spMk id="5" creationId="{F1FD715D-8B46-EC49-8C39-6FD9F669854A}"/>
          </ac:spMkLst>
        </pc:spChg>
        <pc:spChg chg="del">
          <ac:chgData name="" userId="3b99287881d56c4f" providerId="LiveId" clId="{14DB7CA6-AFC2-4A64-80D7-6B0F3D66BE12}" dt="2020-08-03T19:22:34.988" v="9320" actId="478"/>
          <ac:spMkLst>
            <pc:docMk/>
            <pc:sldMk cId="627592764" sldId="1429"/>
            <ac:spMk id="35" creationId="{527AD7F3-38D6-464A-B51A-4F512F01B904}"/>
          </ac:spMkLst>
        </pc:spChg>
        <pc:spChg chg="del">
          <ac:chgData name="" userId="3b99287881d56c4f" providerId="LiveId" clId="{14DB7CA6-AFC2-4A64-80D7-6B0F3D66BE12}" dt="2020-08-03T19:22:35.346" v="9321" actId="478"/>
          <ac:spMkLst>
            <pc:docMk/>
            <pc:sldMk cId="627592764" sldId="1429"/>
            <ac:spMk id="36" creationId="{E0438EB5-F576-3244-ACE7-220E20BDBD28}"/>
          </ac:spMkLst>
        </pc:spChg>
        <pc:spChg chg="del">
          <ac:chgData name="" userId="3b99287881d56c4f" providerId="LiveId" clId="{14DB7CA6-AFC2-4A64-80D7-6B0F3D66BE12}" dt="2020-08-03T19:22:33.771" v="9319" actId="478"/>
          <ac:spMkLst>
            <pc:docMk/>
            <pc:sldMk cId="627592764" sldId="1429"/>
            <ac:spMk id="44" creationId="{942414E1-CAB7-B048-98BF-F84E254448CA}"/>
          </ac:spMkLst>
        </pc:spChg>
        <pc:spChg chg="mod">
          <ac:chgData name="" userId="3b99287881d56c4f" providerId="LiveId" clId="{14DB7CA6-AFC2-4A64-80D7-6B0F3D66BE12}" dt="2020-08-03T19:24:55.679" v="9335" actId="1076"/>
          <ac:spMkLst>
            <pc:docMk/>
            <pc:sldMk cId="627592764" sldId="1429"/>
            <ac:spMk id="50" creationId="{BC402C9B-35EC-7540-8446-2731AADFE047}"/>
          </ac:spMkLst>
        </pc:spChg>
        <pc:spChg chg="add del">
          <ac:chgData name="" userId="3b99287881d56c4f" providerId="LiveId" clId="{14DB7CA6-AFC2-4A64-80D7-6B0F3D66BE12}" dt="2020-08-03T19:21:30.814" v="9304"/>
          <ac:spMkLst>
            <pc:docMk/>
            <pc:sldMk cId="627592764" sldId="1429"/>
            <ac:spMk id="55" creationId="{69A03635-86F8-422E-9525-A0B657483CBC}"/>
          </ac:spMkLst>
        </pc:spChg>
        <pc:spChg chg="del">
          <ac:chgData name="" userId="3b99287881d56c4f" providerId="LiveId" clId="{14DB7CA6-AFC2-4A64-80D7-6B0F3D66BE12}" dt="2020-08-03T19:21:39.707" v="9307" actId="478"/>
          <ac:spMkLst>
            <pc:docMk/>
            <pc:sldMk cId="627592764" sldId="1429"/>
            <ac:spMk id="60" creationId="{F918248A-96E4-B445-BCEE-BA05D21E35C1}"/>
          </ac:spMkLst>
        </pc:spChg>
        <pc:spChg chg="del mod">
          <ac:chgData name="" userId="3b99287881d56c4f" providerId="LiveId" clId="{14DB7CA6-AFC2-4A64-80D7-6B0F3D66BE12}" dt="2020-08-03T19:21:43.232" v="9310" actId="478"/>
          <ac:spMkLst>
            <pc:docMk/>
            <pc:sldMk cId="627592764" sldId="1429"/>
            <ac:spMk id="61" creationId="{908D3D5E-F154-4046-94C0-503D2D88EDE6}"/>
          </ac:spMkLst>
        </pc:spChg>
        <pc:spChg chg="del">
          <ac:chgData name="" userId="3b99287881d56c4f" providerId="LiveId" clId="{14DB7CA6-AFC2-4A64-80D7-6B0F3D66BE12}" dt="2020-08-03T19:21:43.779" v="9311" actId="478"/>
          <ac:spMkLst>
            <pc:docMk/>
            <pc:sldMk cId="627592764" sldId="1429"/>
            <ac:spMk id="62" creationId="{71E48E62-525F-7749-B4E5-32F1E6E486FE}"/>
          </ac:spMkLst>
        </pc:spChg>
        <pc:spChg chg="add del">
          <ac:chgData name="" userId="3b99287881d56c4f" providerId="LiveId" clId="{14DB7CA6-AFC2-4A64-80D7-6B0F3D66BE12}" dt="2020-08-03T19:21:30.814" v="9304"/>
          <ac:spMkLst>
            <pc:docMk/>
            <pc:sldMk cId="627592764" sldId="1429"/>
            <ac:spMk id="63" creationId="{D8C720F5-6F12-4D79-9F25-5620FD61F0F1}"/>
          </ac:spMkLst>
        </pc:spChg>
        <pc:spChg chg="add del">
          <ac:chgData name="" userId="3b99287881d56c4f" providerId="LiveId" clId="{14DB7CA6-AFC2-4A64-80D7-6B0F3D66BE12}" dt="2020-08-03T19:21:30.814" v="9304"/>
          <ac:spMkLst>
            <pc:docMk/>
            <pc:sldMk cId="627592764" sldId="1429"/>
            <ac:spMk id="64" creationId="{85B9937D-42CC-4D38-9635-95BFCB9CFBC1}"/>
          </ac:spMkLst>
        </pc:spChg>
        <pc:spChg chg="add del">
          <ac:chgData name="" userId="3b99287881d56c4f" providerId="LiveId" clId="{14DB7CA6-AFC2-4A64-80D7-6B0F3D66BE12}" dt="2020-08-03T19:21:30.814" v="9304"/>
          <ac:spMkLst>
            <pc:docMk/>
            <pc:sldMk cId="627592764" sldId="1429"/>
            <ac:spMk id="66" creationId="{7F0522E8-A2DF-49F0-BC86-654829DA2EAA}"/>
          </ac:spMkLst>
        </pc:spChg>
        <pc:spChg chg="add del">
          <ac:chgData name="" userId="3b99287881d56c4f" providerId="LiveId" clId="{14DB7CA6-AFC2-4A64-80D7-6B0F3D66BE12}" dt="2020-08-03T19:21:30.814" v="9304"/>
          <ac:spMkLst>
            <pc:docMk/>
            <pc:sldMk cId="627592764" sldId="1429"/>
            <ac:spMk id="67" creationId="{81C1AFCB-C25B-4806-8978-A5DF169EC627}"/>
          </ac:spMkLst>
        </pc:spChg>
        <pc:spChg chg="add del">
          <ac:chgData name="" userId="3b99287881d56c4f" providerId="LiveId" clId="{14DB7CA6-AFC2-4A64-80D7-6B0F3D66BE12}" dt="2020-08-03T19:21:30.814" v="9304"/>
          <ac:spMkLst>
            <pc:docMk/>
            <pc:sldMk cId="627592764" sldId="1429"/>
            <ac:spMk id="68" creationId="{0275DA65-6DCF-4B5A-8DA8-1F1202B3C400}"/>
          </ac:spMkLst>
        </pc:spChg>
        <pc:spChg chg="add mod">
          <ac:chgData name="" userId="3b99287881d56c4f" providerId="LiveId" clId="{14DB7CA6-AFC2-4A64-80D7-6B0F3D66BE12}" dt="2020-08-03T19:21:51.380" v="9312" actId="1076"/>
          <ac:spMkLst>
            <pc:docMk/>
            <pc:sldMk cId="627592764" sldId="1429"/>
            <ac:spMk id="69" creationId="{D6BEAFA3-E202-4FA3-9824-ECCB61ABBA4B}"/>
          </ac:spMkLst>
        </pc:spChg>
        <pc:spChg chg="add mod">
          <ac:chgData name="" userId="3b99287881d56c4f" providerId="LiveId" clId="{14DB7CA6-AFC2-4A64-80D7-6B0F3D66BE12}" dt="2020-08-03T19:22:21.490" v="9317" actId="207"/>
          <ac:spMkLst>
            <pc:docMk/>
            <pc:sldMk cId="627592764" sldId="1429"/>
            <ac:spMk id="70" creationId="{7EF36AEF-63F1-4650-ACF0-1F6B212B54A6}"/>
          </ac:spMkLst>
        </pc:spChg>
        <pc:spChg chg="add mod">
          <ac:chgData name="" userId="3b99287881d56c4f" providerId="LiveId" clId="{14DB7CA6-AFC2-4A64-80D7-6B0F3D66BE12}" dt="2020-08-03T19:22:28.279" v="9318" actId="207"/>
          <ac:spMkLst>
            <pc:docMk/>
            <pc:sldMk cId="627592764" sldId="1429"/>
            <ac:spMk id="71" creationId="{3F8D2003-590B-48B1-BAF1-575392435B8A}"/>
          </ac:spMkLst>
        </pc:spChg>
        <pc:spChg chg="add mod ord">
          <ac:chgData name="" userId="3b99287881d56c4f" providerId="LiveId" clId="{14DB7CA6-AFC2-4A64-80D7-6B0F3D66BE12}" dt="2020-08-03T19:24:50.449" v="9334" actId="167"/>
          <ac:spMkLst>
            <pc:docMk/>
            <pc:sldMk cId="627592764" sldId="1429"/>
            <ac:spMk id="76" creationId="{520F403A-7A81-49AE-807E-C3E51B7496CC}"/>
          </ac:spMkLst>
        </pc:spChg>
        <pc:spChg chg="add mod">
          <ac:chgData name="" userId="3b99287881d56c4f" providerId="LiveId" clId="{14DB7CA6-AFC2-4A64-80D7-6B0F3D66BE12}" dt="2020-08-03T19:23:19.413" v="9326" actId="207"/>
          <ac:spMkLst>
            <pc:docMk/>
            <pc:sldMk cId="627592764" sldId="1429"/>
            <ac:spMk id="77" creationId="{78605DDB-BBCD-427B-9581-8FBC1E1A6866}"/>
          </ac:spMkLst>
        </pc:spChg>
        <pc:spChg chg="add mod">
          <ac:chgData name="" userId="3b99287881d56c4f" providerId="LiveId" clId="{14DB7CA6-AFC2-4A64-80D7-6B0F3D66BE12}" dt="2020-08-03T19:23:24.319" v="9327" actId="207"/>
          <ac:spMkLst>
            <pc:docMk/>
            <pc:sldMk cId="627592764" sldId="1429"/>
            <ac:spMk id="78" creationId="{BEBE1E7E-3F61-4102-90F1-BA580D3A4DF1}"/>
          </ac:spMkLst>
        </pc:spChg>
        <pc:spChg chg="mod">
          <ac:chgData name="" userId="3b99287881d56c4f" providerId="LiveId" clId="{14DB7CA6-AFC2-4A64-80D7-6B0F3D66BE12}" dt="2020-08-03T19:23:35.340" v="9330" actId="20577"/>
          <ac:spMkLst>
            <pc:docMk/>
            <pc:sldMk cId="627592764" sldId="1429"/>
            <ac:spMk id="118" creationId="{F02D066C-79B7-AE47-9331-0F08C0B7DAFA}"/>
          </ac:spMkLst>
        </pc:spChg>
        <pc:spChg chg="mod">
          <ac:chgData name="" userId="3b99287881d56c4f" providerId="LiveId" clId="{14DB7CA6-AFC2-4A64-80D7-6B0F3D66BE12}" dt="2020-08-03T20:04:20.181" v="9518" actId="1076"/>
          <ac:spMkLst>
            <pc:docMk/>
            <pc:sldMk cId="627592764" sldId="1429"/>
            <ac:spMk id="146" creationId="{95F36A98-179E-FB49-8E48-B5024308D474}"/>
          </ac:spMkLst>
        </pc:spChg>
        <pc:spChg chg="mod">
          <ac:chgData name="" userId="3b99287881d56c4f" providerId="LiveId" clId="{14DB7CA6-AFC2-4A64-80D7-6B0F3D66BE12}" dt="2020-08-03T20:04:29.702" v="9520" actId="1076"/>
          <ac:spMkLst>
            <pc:docMk/>
            <pc:sldMk cId="627592764" sldId="1429"/>
            <ac:spMk id="148" creationId="{8A63B426-7870-1748-99AA-6D4F0F27E8D8}"/>
          </ac:spMkLst>
        </pc:spChg>
        <pc:spChg chg="mod">
          <ac:chgData name="" userId="3b99287881d56c4f" providerId="LiveId" clId="{14DB7CA6-AFC2-4A64-80D7-6B0F3D66BE12}" dt="2020-08-03T20:04:29.702" v="9520" actId="1076"/>
          <ac:spMkLst>
            <pc:docMk/>
            <pc:sldMk cId="627592764" sldId="1429"/>
            <ac:spMk id="149" creationId="{CFA213EF-EFF7-644E-9BF2-B31B472C7C4A}"/>
          </ac:spMkLst>
        </pc:spChg>
        <pc:spChg chg="mod">
          <ac:chgData name="" userId="3b99287881d56c4f" providerId="LiveId" clId="{14DB7CA6-AFC2-4A64-80D7-6B0F3D66BE12}" dt="2020-08-03T20:04:29.702" v="9520" actId="1076"/>
          <ac:spMkLst>
            <pc:docMk/>
            <pc:sldMk cId="627592764" sldId="1429"/>
            <ac:spMk id="150" creationId="{FB4C9849-5967-0046-90EB-99D5DF55759B}"/>
          </ac:spMkLst>
        </pc:spChg>
        <pc:spChg chg="mod">
          <ac:chgData name="" userId="3b99287881d56c4f" providerId="LiveId" clId="{14DB7CA6-AFC2-4A64-80D7-6B0F3D66BE12}" dt="2020-08-03T20:04:29.702" v="9520" actId="1076"/>
          <ac:spMkLst>
            <pc:docMk/>
            <pc:sldMk cId="627592764" sldId="1429"/>
            <ac:spMk id="151" creationId="{8B6D61A4-05C2-B946-AF24-1825FE722156}"/>
          </ac:spMkLst>
        </pc:spChg>
        <pc:cxnChg chg="del">
          <ac:chgData name="" userId="3b99287881d56c4f" providerId="LiveId" clId="{14DB7CA6-AFC2-4A64-80D7-6B0F3D66BE12}" dt="2020-08-03T19:21:42.022" v="9309" actId="478"/>
          <ac:cxnSpMkLst>
            <pc:docMk/>
            <pc:sldMk cId="627592764" sldId="1429"/>
            <ac:cxnSpMk id="65" creationId="{FA802692-1BB3-904C-ADD7-D0B6E7D654F4}"/>
          </ac:cxnSpMkLst>
        </pc:cxnChg>
        <pc:cxnChg chg="mod">
          <ac:chgData name="" userId="3b99287881d56c4f" providerId="LiveId" clId="{14DB7CA6-AFC2-4A64-80D7-6B0F3D66BE12}" dt="2020-08-03T19:22:33.771" v="9319" actId="478"/>
          <ac:cxnSpMkLst>
            <pc:docMk/>
            <pc:sldMk cId="627592764" sldId="1429"/>
            <ac:cxnSpMk id="72" creationId="{0E6E55FF-DBC8-E645-9001-44EC53749846}"/>
          </ac:cxnSpMkLst>
        </pc:cxnChg>
        <pc:cxnChg chg="mod">
          <ac:chgData name="" userId="3b99287881d56c4f" providerId="LiveId" clId="{14DB7CA6-AFC2-4A64-80D7-6B0F3D66BE12}" dt="2020-08-03T19:22:34.988" v="9320" actId="478"/>
          <ac:cxnSpMkLst>
            <pc:docMk/>
            <pc:sldMk cId="627592764" sldId="1429"/>
            <ac:cxnSpMk id="73" creationId="{22E3FA6C-0807-EA44-95FC-BD3DD7F05FA9}"/>
          </ac:cxnSpMkLst>
        </pc:cxnChg>
        <pc:cxnChg chg="mod">
          <ac:chgData name="" userId="3b99287881d56c4f" providerId="LiveId" clId="{14DB7CA6-AFC2-4A64-80D7-6B0F3D66BE12}" dt="2020-08-03T19:22:33.771" v="9319" actId="478"/>
          <ac:cxnSpMkLst>
            <pc:docMk/>
            <pc:sldMk cId="627592764" sldId="1429"/>
            <ac:cxnSpMk id="88" creationId="{E7F9FD3C-2C47-994F-B7BE-13A23F32D591}"/>
          </ac:cxnSpMkLst>
        </pc:cxnChg>
        <pc:cxnChg chg="mod">
          <ac:chgData name="" userId="3b99287881d56c4f" providerId="LiveId" clId="{14DB7CA6-AFC2-4A64-80D7-6B0F3D66BE12}" dt="2020-08-03T19:21:39.707" v="9307" actId="478"/>
          <ac:cxnSpMkLst>
            <pc:docMk/>
            <pc:sldMk cId="627592764" sldId="1429"/>
            <ac:cxnSpMk id="130" creationId="{EC9774AD-6E5D-574B-85B4-C62C03E8E9F3}"/>
          </ac:cxnSpMkLst>
        </pc:cxnChg>
        <pc:cxnChg chg="mod">
          <ac:chgData name="" userId="3b99287881d56c4f" providerId="LiveId" clId="{14DB7CA6-AFC2-4A64-80D7-6B0F3D66BE12}" dt="2020-08-03T19:21:39.707" v="9307" actId="478"/>
          <ac:cxnSpMkLst>
            <pc:docMk/>
            <pc:sldMk cId="627592764" sldId="1429"/>
            <ac:cxnSpMk id="134" creationId="{F3DF2205-89A2-BD4F-95FB-239FB60BE213}"/>
          </ac:cxnSpMkLst>
        </pc:cxnChg>
        <pc:cxnChg chg="mod">
          <ac:chgData name="" userId="3b99287881d56c4f" providerId="LiveId" clId="{14DB7CA6-AFC2-4A64-80D7-6B0F3D66BE12}" dt="2020-08-03T19:21:39.707" v="9307" actId="478"/>
          <ac:cxnSpMkLst>
            <pc:docMk/>
            <pc:sldMk cId="627592764" sldId="1429"/>
            <ac:cxnSpMk id="137" creationId="{3568F46F-D26A-8B4C-A5E2-3332D4A6A0C0}"/>
          </ac:cxnSpMkLst>
        </pc:cxnChg>
      </pc:sldChg>
      <pc:sldChg chg="addSp delSp modSp">
        <pc:chgData name="" userId="3b99287881d56c4f" providerId="LiveId" clId="{14DB7CA6-AFC2-4A64-80D7-6B0F3D66BE12}" dt="2020-08-03T19:56:43.522" v="9491" actId="207"/>
        <pc:sldMkLst>
          <pc:docMk/>
          <pc:sldMk cId="1149194849" sldId="1430"/>
        </pc:sldMkLst>
        <pc:spChg chg="add mod">
          <ac:chgData name="" userId="3b99287881d56c4f" providerId="LiveId" clId="{14DB7CA6-AFC2-4A64-80D7-6B0F3D66BE12}" dt="2020-08-03T19:37:22.077" v="9394" actId="1076"/>
          <ac:spMkLst>
            <pc:docMk/>
            <pc:sldMk cId="1149194849" sldId="1430"/>
            <ac:spMk id="55" creationId="{DA3A58C4-08A2-4219-975C-AEAE255A077B}"/>
          </ac:spMkLst>
        </pc:spChg>
        <pc:spChg chg="add mod">
          <ac:chgData name="" userId="3b99287881d56c4f" providerId="LiveId" clId="{14DB7CA6-AFC2-4A64-80D7-6B0F3D66BE12}" dt="2020-08-03T19:38:11.661" v="9403" actId="1076"/>
          <ac:spMkLst>
            <pc:docMk/>
            <pc:sldMk cId="1149194849" sldId="1430"/>
            <ac:spMk id="56" creationId="{32A58591-9A79-418E-9343-C54588D88A65}"/>
          </ac:spMkLst>
        </pc:spChg>
        <pc:spChg chg="add mod">
          <ac:chgData name="" userId="3b99287881d56c4f" providerId="LiveId" clId="{14DB7CA6-AFC2-4A64-80D7-6B0F3D66BE12}" dt="2020-08-03T19:38:06.516" v="9402" actId="1076"/>
          <ac:spMkLst>
            <pc:docMk/>
            <pc:sldMk cId="1149194849" sldId="1430"/>
            <ac:spMk id="57" creationId="{739A8848-1F76-4619-9DCB-400F1C68F6B3}"/>
          </ac:spMkLst>
        </pc:spChg>
        <pc:spChg chg="add mod">
          <ac:chgData name="" userId="3b99287881d56c4f" providerId="LiveId" clId="{14DB7CA6-AFC2-4A64-80D7-6B0F3D66BE12}" dt="2020-08-03T19:37:38.532" v="9397" actId="1076"/>
          <ac:spMkLst>
            <pc:docMk/>
            <pc:sldMk cId="1149194849" sldId="1430"/>
            <ac:spMk id="58" creationId="{3CA861A1-EF41-45C1-B3BC-88B371B9888B}"/>
          </ac:spMkLst>
        </pc:spChg>
        <pc:spChg chg="add mod">
          <ac:chgData name="" userId="3b99287881d56c4f" providerId="LiveId" clId="{14DB7CA6-AFC2-4A64-80D7-6B0F3D66BE12}" dt="2020-08-03T19:37:58.004" v="9400" actId="1076"/>
          <ac:spMkLst>
            <pc:docMk/>
            <pc:sldMk cId="1149194849" sldId="1430"/>
            <ac:spMk id="59" creationId="{CD856453-C159-4238-A003-00164C760058}"/>
          </ac:spMkLst>
        </pc:spChg>
        <pc:spChg chg="add mod">
          <ac:chgData name="" userId="3b99287881d56c4f" providerId="LiveId" clId="{14DB7CA6-AFC2-4A64-80D7-6B0F3D66BE12}" dt="2020-08-03T19:38:02.221" v="9401" actId="1076"/>
          <ac:spMkLst>
            <pc:docMk/>
            <pc:sldMk cId="1149194849" sldId="1430"/>
            <ac:spMk id="60" creationId="{EE3CB7B6-D561-4C94-94A3-2E15AAB68659}"/>
          </ac:spMkLst>
        </pc:spChg>
        <pc:spChg chg="del">
          <ac:chgData name="" userId="3b99287881d56c4f" providerId="LiveId" clId="{14DB7CA6-AFC2-4A64-80D7-6B0F3D66BE12}" dt="2020-08-03T19:37:26.113" v="9395" actId="478"/>
          <ac:spMkLst>
            <pc:docMk/>
            <pc:sldMk cId="1149194849" sldId="1430"/>
            <ac:spMk id="83" creationId="{0B87AB07-E852-1F4F-B163-1A3EFC9A4510}"/>
          </ac:spMkLst>
        </pc:spChg>
        <pc:spChg chg="del">
          <ac:chgData name="" userId="3b99287881d56c4f" providerId="LiveId" clId="{14DB7CA6-AFC2-4A64-80D7-6B0F3D66BE12}" dt="2020-08-03T19:37:26.113" v="9395" actId="478"/>
          <ac:spMkLst>
            <pc:docMk/>
            <pc:sldMk cId="1149194849" sldId="1430"/>
            <ac:spMk id="84" creationId="{E2FB2923-C1C8-8F4C-81C6-DEB2A6499CE1}"/>
          </ac:spMkLst>
        </pc:spChg>
        <pc:spChg chg="del">
          <ac:chgData name="" userId="3b99287881d56c4f" providerId="LiveId" clId="{14DB7CA6-AFC2-4A64-80D7-6B0F3D66BE12}" dt="2020-08-03T19:37:26.113" v="9395" actId="478"/>
          <ac:spMkLst>
            <pc:docMk/>
            <pc:sldMk cId="1149194849" sldId="1430"/>
            <ac:spMk id="88" creationId="{3392203D-57FA-0546-BEEE-120C8FFF1689}"/>
          </ac:spMkLst>
        </pc:spChg>
        <pc:spChg chg="del">
          <ac:chgData name="" userId="3b99287881d56c4f" providerId="LiveId" clId="{14DB7CA6-AFC2-4A64-80D7-6B0F3D66BE12}" dt="2020-08-03T19:37:05.135" v="9389" actId="478"/>
          <ac:spMkLst>
            <pc:docMk/>
            <pc:sldMk cId="1149194849" sldId="1430"/>
            <ac:spMk id="97" creationId="{A07B2004-7B4B-5F49-96A9-08E457A8B851}"/>
          </ac:spMkLst>
        </pc:spChg>
        <pc:spChg chg="del">
          <ac:chgData name="" userId="3b99287881d56c4f" providerId="LiveId" clId="{14DB7CA6-AFC2-4A64-80D7-6B0F3D66BE12}" dt="2020-08-03T19:37:09.138" v="9391" actId="478"/>
          <ac:spMkLst>
            <pc:docMk/>
            <pc:sldMk cId="1149194849" sldId="1430"/>
            <ac:spMk id="98" creationId="{2BA7DDB8-F704-874F-B743-50F6E8B0A42F}"/>
          </ac:spMkLst>
        </pc:spChg>
        <pc:spChg chg="del">
          <ac:chgData name="" userId="3b99287881d56c4f" providerId="LiveId" clId="{14DB7CA6-AFC2-4A64-80D7-6B0F3D66BE12}" dt="2020-08-03T19:37:11.521" v="9392" actId="478"/>
          <ac:spMkLst>
            <pc:docMk/>
            <pc:sldMk cId="1149194849" sldId="1430"/>
            <ac:spMk id="99" creationId="{AFA54EA6-D190-8148-BFD7-029B1D587C40}"/>
          </ac:spMkLst>
        </pc:spChg>
        <pc:spChg chg="mod">
          <ac:chgData name="" userId="3b99287881d56c4f" providerId="LiveId" clId="{14DB7CA6-AFC2-4A64-80D7-6B0F3D66BE12}" dt="2020-08-03T19:56:43.522" v="9491" actId="207"/>
          <ac:spMkLst>
            <pc:docMk/>
            <pc:sldMk cId="1149194849" sldId="1430"/>
            <ac:spMk id="108" creationId="{6147BACF-AC35-EA4C-AEA9-BA35A016FABE}"/>
          </ac:spMkLst>
        </pc:spChg>
        <pc:spChg chg="mod">
          <ac:chgData name="" userId="3b99287881d56c4f" providerId="LiveId" clId="{14DB7CA6-AFC2-4A64-80D7-6B0F3D66BE12}" dt="2020-08-03T19:30:21.876" v="9358" actId="6549"/>
          <ac:spMkLst>
            <pc:docMk/>
            <pc:sldMk cId="1149194849" sldId="1430"/>
            <ac:spMk id="114" creationId="{4B2CD60C-5196-8544-8A9C-3555867B8EE7}"/>
          </ac:spMkLst>
        </pc:spChg>
        <pc:spChg chg="mod">
          <ac:chgData name="" userId="3b99287881d56c4f" providerId="LiveId" clId="{14DB7CA6-AFC2-4A64-80D7-6B0F3D66BE12}" dt="2020-08-03T19:30:23.354" v="9359" actId="6549"/>
          <ac:spMkLst>
            <pc:docMk/>
            <pc:sldMk cId="1149194849" sldId="1430"/>
            <ac:spMk id="119" creationId="{971328BF-5E20-4D45-AB0E-D05EEB69F33C}"/>
          </ac:spMkLst>
        </pc:spChg>
        <pc:spChg chg="mod">
          <ac:chgData name="" userId="3b99287881d56c4f" providerId="LiveId" clId="{14DB7CA6-AFC2-4A64-80D7-6B0F3D66BE12}" dt="2020-08-03T19:30:24.943" v="9360" actId="6549"/>
          <ac:spMkLst>
            <pc:docMk/>
            <pc:sldMk cId="1149194849" sldId="1430"/>
            <ac:spMk id="121" creationId="{4C7488B9-4B85-BC43-9843-25238798AF32}"/>
          </ac:spMkLst>
        </pc:spChg>
        <pc:grpChg chg="mod">
          <ac:chgData name="" userId="3b99287881d56c4f" providerId="LiveId" clId="{14DB7CA6-AFC2-4A64-80D7-6B0F3D66BE12}" dt="2020-08-03T19:56:43.522" v="9491" actId="207"/>
          <ac:grpSpMkLst>
            <pc:docMk/>
            <pc:sldMk cId="1149194849" sldId="1430"/>
            <ac:grpSpMk id="11" creationId="{43B33D21-0D4B-F04C-9A55-ED3E6C0B8E24}"/>
          </ac:grpSpMkLst>
        </pc:grpChg>
        <pc:cxnChg chg="del">
          <ac:chgData name="" userId="3b99287881d56c4f" providerId="LiveId" clId="{14DB7CA6-AFC2-4A64-80D7-6B0F3D66BE12}" dt="2020-08-03T19:37:07.199" v="9390" actId="478"/>
          <ac:cxnSpMkLst>
            <pc:docMk/>
            <pc:sldMk cId="1149194849" sldId="1430"/>
            <ac:cxnSpMk id="100" creationId="{BECA6176-589A-A944-8D8E-415C5F5825A8}"/>
          </ac:cxnSpMkLst>
        </pc:cxnChg>
        <pc:cxnChg chg="mod">
          <ac:chgData name="" userId="3b99287881d56c4f" providerId="LiveId" clId="{14DB7CA6-AFC2-4A64-80D7-6B0F3D66BE12}" dt="2020-08-03T19:37:26.113" v="9395" actId="478"/>
          <ac:cxnSpMkLst>
            <pc:docMk/>
            <pc:sldMk cId="1149194849" sldId="1430"/>
            <ac:cxnSpMk id="101" creationId="{A01B96D4-F554-5F46-8763-E7C981C91BBA}"/>
          </ac:cxnSpMkLst>
        </pc:cxnChg>
        <pc:cxnChg chg="mod">
          <ac:chgData name="" userId="3b99287881d56c4f" providerId="LiveId" clId="{14DB7CA6-AFC2-4A64-80D7-6B0F3D66BE12}" dt="2020-08-03T19:37:26.113" v="9395" actId="478"/>
          <ac:cxnSpMkLst>
            <pc:docMk/>
            <pc:sldMk cId="1149194849" sldId="1430"/>
            <ac:cxnSpMk id="102" creationId="{6539B716-4004-CD47-8E03-75623F9A14E2}"/>
          </ac:cxnSpMkLst>
        </pc:cxnChg>
        <pc:cxnChg chg="mod">
          <ac:chgData name="" userId="3b99287881d56c4f" providerId="LiveId" clId="{14DB7CA6-AFC2-4A64-80D7-6B0F3D66BE12}" dt="2020-08-03T19:37:26.113" v="9395" actId="478"/>
          <ac:cxnSpMkLst>
            <pc:docMk/>
            <pc:sldMk cId="1149194849" sldId="1430"/>
            <ac:cxnSpMk id="109" creationId="{31B44789-FB47-8A4A-A6C8-ABE2F7FE7F2F}"/>
          </ac:cxnSpMkLst>
        </pc:cxnChg>
        <pc:cxnChg chg="mod">
          <ac:chgData name="" userId="3b99287881d56c4f" providerId="LiveId" clId="{14DB7CA6-AFC2-4A64-80D7-6B0F3D66BE12}" dt="2020-08-03T19:37:05.135" v="9389" actId="478"/>
          <ac:cxnSpMkLst>
            <pc:docMk/>
            <pc:sldMk cId="1149194849" sldId="1430"/>
            <ac:cxnSpMk id="116" creationId="{55E97F03-13A0-3242-8A26-2E264DB37CA9}"/>
          </ac:cxnSpMkLst>
        </pc:cxnChg>
        <pc:cxnChg chg="mod">
          <ac:chgData name="" userId="3b99287881d56c4f" providerId="LiveId" clId="{14DB7CA6-AFC2-4A64-80D7-6B0F3D66BE12}" dt="2020-08-03T19:37:05.135" v="9389" actId="478"/>
          <ac:cxnSpMkLst>
            <pc:docMk/>
            <pc:sldMk cId="1149194849" sldId="1430"/>
            <ac:cxnSpMk id="117" creationId="{6EFBCC20-5C95-6249-AB65-DD2917DD83B6}"/>
          </ac:cxnSpMkLst>
        </pc:cxnChg>
        <pc:cxnChg chg="mod">
          <ac:chgData name="" userId="3b99287881d56c4f" providerId="LiveId" clId="{14DB7CA6-AFC2-4A64-80D7-6B0F3D66BE12}" dt="2020-08-03T19:37:05.135" v="9389" actId="478"/>
          <ac:cxnSpMkLst>
            <pc:docMk/>
            <pc:sldMk cId="1149194849" sldId="1430"/>
            <ac:cxnSpMk id="118" creationId="{A7E5E7DA-2E14-CC45-BA1C-A380C928D3E2}"/>
          </ac:cxnSpMkLst>
        </pc:cxnChg>
      </pc:sldChg>
      <pc:sldChg chg="addSp delSp modSp">
        <pc:chgData name="" userId="3b99287881d56c4f" providerId="LiveId" clId="{14DB7CA6-AFC2-4A64-80D7-6B0F3D66BE12}" dt="2020-08-03T19:59:49.245" v="9504" actId="14100"/>
        <pc:sldMkLst>
          <pc:docMk/>
          <pc:sldMk cId="2617942589" sldId="1431"/>
        </pc:sldMkLst>
        <pc:spChg chg="del">
          <ac:chgData name="" userId="3b99287881d56c4f" providerId="LiveId" clId="{14DB7CA6-AFC2-4A64-80D7-6B0F3D66BE12}" dt="2020-08-03T19:40:10.068" v="9411" actId="478"/>
          <ac:spMkLst>
            <pc:docMk/>
            <pc:sldMk cId="2617942589" sldId="1431"/>
            <ac:spMk id="54" creationId="{F2DA734C-24F1-0946-996C-1312A8CE2C50}"/>
          </ac:spMkLst>
        </pc:spChg>
        <pc:spChg chg="del">
          <ac:chgData name="" userId="3b99287881d56c4f" providerId="LiveId" clId="{14DB7CA6-AFC2-4A64-80D7-6B0F3D66BE12}" dt="2020-08-03T19:40:11.488" v="9412" actId="478"/>
          <ac:spMkLst>
            <pc:docMk/>
            <pc:sldMk cId="2617942589" sldId="1431"/>
            <ac:spMk id="55" creationId="{8F262147-0F0C-B845-A767-3ECB60317C82}"/>
          </ac:spMkLst>
        </pc:spChg>
        <pc:spChg chg="del mod">
          <ac:chgData name="" userId="3b99287881d56c4f" providerId="LiveId" clId="{14DB7CA6-AFC2-4A64-80D7-6B0F3D66BE12}" dt="2020-08-03T19:44:41.194" v="9453" actId="478"/>
          <ac:spMkLst>
            <pc:docMk/>
            <pc:sldMk cId="2617942589" sldId="1431"/>
            <ac:spMk id="57" creationId="{B6FEF52F-80C4-DC4C-A704-023F55D79B21}"/>
          </ac:spMkLst>
        </pc:spChg>
        <pc:spChg chg="add mod ord">
          <ac:chgData name="" userId="3b99287881d56c4f" providerId="LiveId" clId="{14DB7CA6-AFC2-4A64-80D7-6B0F3D66BE12}" dt="2020-08-03T19:59:21.399" v="9501" actId="1076"/>
          <ac:spMkLst>
            <pc:docMk/>
            <pc:sldMk cId="2617942589" sldId="1431"/>
            <ac:spMk id="58" creationId="{2B187D10-D972-4331-A8C1-EFDBD49958B2}"/>
          </ac:spMkLst>
        </pc:spChg>
        <pc:spChg chg="add mod">
          <ac:chgData name="" userId="3b99287881d56c4f" providerId="LiveId" clId="{14DB7CA6-AFC2-4A64-80D7-6B0F3D66BE12}" dt="2020-08-03T19:59:21.399" v="9501" actId="1076"/>
          <ac:spMkLst>
            <pc:docMk/>
            <pc:sldMk cId="2617942589" sldId="1431"/>
            <ac:spMk id="59" creationId="{F493ABC8-B5EA-4223-B98B-4248A428A2EE}"/>
          </ac:spMkLst>
        </pc:spChg>
        <pc:spChg chg="add mod">
          <ac:chgData name="" userId="3b99287881d56c4f" providerId="LiveId" clId="{14DB7CA6-AFC2-4A64-80D7-6B0F3D66BE12}" dt="2020-08-03T19:59:21.399" v="9501" actId="1076"/>
          <ac:spMkLst>
            <pc:docMk/>
            <pc:sldMk cId="2617942589" sldId="1431"/>
            <ac:spMk id="60" creationId="{A0B3F4CF-B8BE-4D07-883D-EC9B6C8353E5}"/>
          </ac:spMkLst>
        </pc:spChg>
        <pc:spChg chg="add mod">
          <ac:chgData name="" userId="3b99287881d56c4f" providerId="LiveId" clId="{14DB7CA6-AFC2-4A64-80D7-6B0F3D66BE12}" dt="2020-08-03T19:41:53.092" v="9436" actId="1076"/>
          <ac:spMkLst>
            <pc:docMk/>
            <pc:sldMk cId="2617942589" sldId="1431"/>
            <ac:spMk id="61" creationId="{398BBBC8-FA75-4A8D-B5B6-4124D31120DA}"/>
          </ac:spMkLst>
        </pc:spChg>
        <pc:spChg chg="add mod">
          <ac:chgData name="" userId="3b99287881d56c4f" providerId="LiveId" clId="{14DB7CA6-AFC2-4A64-80D7-6B0F3D66BE12}" dt="2020-08-03T19:43:55.477" v="9449" actId="207"/>
          <ac:spMkLst>
            <pc:docMk/>
            <pc:sldMk cId="2617942589" sldId="1431"/>
            <ac:spMk id="62" creationId="{11828B0C-9F6D-43CE-BF44-03FCA457520A}"/>
          </ac:spMkLst>
        </pc:spChg>
        <pc:spChg chg="add mod">
          <ac:chgData name="" userId="3b99287881d56c4f" providerId="LiveId" clId="{14DB7CA6-AFC2-4A64-80D7-6B0F3D66BE12}" dt="2020-08-03T19:44:00.063" v="9450" actId="207"/>
          <ac:spMkLst>
            <pc:docMk/>
            <pc:sldMk cId="2617942589" sldId="1431"/>
            <ac:spMk id="63" creationId="{0FA10AA8-C927-4490-A30E-4BF1BC3F8997}"/>
          </ac:spMkLst>
        </pc:spChg>
        <pc:spChg chg="add mod">
          <ac:chgData name="" userId="3b99287881d56c4f" providerId="LiveId" clId="{14DB7CA6-AFC2-4A64-80D7-6B0F3D66BE12}" dt="2020-08-03T19:43:25.320" v="9448" actId="114"/>
          <ac:spMkLst>
            <pc:docMk/>
            <pc:sldMk cId="2617942589" sldId="1431"/>
            <ac:spMk id="64" creationId="{B26FCA29-7C5C-4CA6-85C6-1C610956E810}"/>
          </ac:spMkLst>
        </pc:spChg>
        <pc:spChg chg="add mod">
          <ac:chgData name="" userId="3b99287881d56c4f" providerId="LiveId" clId="{14DB7CA6-AFC2-4A64-80D7-6B0F3D66BE12}" dt="2020-08-03T19:43:21.269" v="9447" actId="20577"/>
          <ac:spMkLst>
            <pc:docMk/>
            <pc:sldMk cId="2617942589" sldId="1431"/>
            <ac:spMk id="65" creationId="{E2BDB016-E206-4BE5-BDB7-0EB28009E87B}"/>
          </ac:spMkLst>
        </pc:spChg>
        <pc:spChg chg="add mod">
          <ac:chgData name="" userId="3b99287881d56c4f" providerId="LiveId" clId="{14DB7CA6-AFC2-4A64-80D7-6B0F3D66BE12}" dt="2020-08-03T19:45:00.753" v="9457" actId="20577"/>
          <ac:spMkLst>
            <pc:docMk/>
            <pc:sldMk cId="2617942589" sldId="1431"/>
            <ac:spMk id="66" creationId="{C1101371-F78D-4A57-A841-9DF0E6073504}"/>
          </ac:spMkLst>
        </pc:spChg>
        <pc:spChg chg="add mod">
          <ac:chgData name="" userId="3b99287881d56c4f" providerId="LiveId" clId="{14DB7CA6-AFC2-4A64-80D7-6B0F3D66BE12}" dt="2020-08-03T19:45:14.174" v="9462" actId="1076"/>
          <ac:spMkLst>
            <pc:docMk/>
            <pc:sldMk cId="2617942589" sldId="1431"/>
            <ac:spMk id="67" creationId="{93079C14-F328-4A1D-9A1D-0FA89CFF2183}"/>
          </ac:spMkLst>
        </pc:spChg>
        <pc:spChg chg="del">
          <ac:chgData name="" userId="3b99287881d56c4f" providerId="LiveId" clId="{14DB7CA6-AFC2-4A64-80D7-6B0F3D66BE12}" dt="2020-08-03T19:45:04.691" v="9459" actId="478"/>
          <ac:spMkLst>
            <pc:docMk/>
            <pc:sldMk cId="2617942589" sldId="1431"/>
            <ac:spMk id="80" creationId="{7ED559F3-4087-D94E-A022-97095CD836B7}"/>
          </ac:spMkLst>
        </pc:spChg>
        <pc:spChg chg="del">
          <ac:chgData name="" userId="3b99287881d56c4f" providerId="LiveId" clId="{14DB7CA6-AFC2-4A64-80D7-6B0F3D66BE12}" dt="2020-08-03T19:40:08.878" v="9410" actId="478"/>
          <ac:spMkLst>
            <pc:docMk/>
            <pc:sldMk cId="2617942589" sldId="1431"/>
            <ac:spMk id="84" creationId="{18F32EF5-D744-8345-83FA-54C0C0520BAF}"/>
          </ac:spMkLst>
        </pc:spChg>
        <pc:spChg chg="mod">
          <ac:chgData name="" userId="3b99287881d56c4f" providerId="LiveId" clId="{14DB7CA6-AFC2-4A64-80D7-6B0F3D66BE12}" dt="2020-08-03T19:59:21.399" v="9501" actId="1076"/>
          <ac:spMkLst>
            <pc:docMk/>
            <pc:sldMk cId="2617942589" sldId="1431"/>
            <ac:spMk id="87" creationId="{8850E191-CEA0-0D43-BB66-F02122CF7C96}"/>
          </ac:spMkLst>
        </pc:spChg>
        <pc:spChg chg="mod">
          <ac:chgData name="" userId="3b99287881d56c4f" providerId="LiveId" clId="{14DB7CA6-AFC2-4A64-80D7-6B0F3D66BE12}" dt="2020-08-03T19:59:25.789" v="9502" actId="14100"/>
          <ac:spMkLst>
            <pc:docMk/>
            <pc:sldMk cId="2617942589" sldId="1431"/>
            <ac:spMk id="88" creationId="{DB5DB6B9-A6D5-D846-B412-A4A61903C3DD}"/>
          </ac:spMkLst>
        </pc:spChg>
        <pc:spChg chg="del">
          <ac:chgData name="" userId="3b99287881d56c4f" providerId="LiveId" clId="{14DB7CA6-AFC2-4A64-80D7-6B0F3D66BE12}" dt="2020-08-03T19:41:18.972" v="9423" actId="478"/>
          <ac:spMkLst>
            <pc:docMk/>
            <pc:sldMk cId="2617942589" sldId="1431"/>
            <ac:spMk id="94" creationId="{F22CDC40-9340-D84D-83C2-2EE9F0C0AE1B}"/>
          </ac:spMkLst>
        </pc:spChg>
        <pc:spChg chg="del">
          <ac:chgData name="" userId="3b99287881d56c4f" providerId="LiveId" clId="{14DB7CA6-AFC2-4A64-80D7-6B0F3D66BE12}" dt="2020-08-03T19:41:20.581" v="9425" actId="478"/>
          <ac:spMkLst>
            <pc:docMk/>
            <pc:sldMk cId="2617942589" sldId="1431"/>
            <ac:spMk id="95" creationId="{C60F55D7-C52D-1647-9F05-9403EC4E0B7A}"/>
          </ac:spMkLst>
        </pc:spChg>
        <pc:spChg chg="del mod">
          <ac:chgData name="" userId="3b99287881d56c4f" providerId="LiveId" clId="{14DB7CA6-AFC2-4A64-80D7-6B0F3D66BE12}" dt="2020-08-03T19:41:32.655" v="9429" actId="478"/>
          <ac:spMkLst>
            <pc:docMk/>
            <pc:sldMk cId="2617942589" sldId="1431"/>
            <ac:spMk id="96" creationId="{ABD634F2-AE9B-574F-A2ED-B917E0D19241}"/>
          </ac:spMkLst>
        </pc:spChg>
        <pc:spChg chg="mod">
          <ac:chgData name="" userId="3b99287881d56c4f" providerId="LiveId" clId="{14DB7CA6-AFC2-4A64-80D7-6B0F3D66BE12}" dt="2020-08-03T19:59:21.399" v="9501" actId="1076"/>
          <ac:spMkLst>
            <pc:docMk/>
            <pc:sldMk cId="2617942589" sldId="1431"/>
            <ac:spMk id="101" creationId="{5F14F91F-C897-BE43-B557-E05B3FDE39EC}"/>
          </ac:spMkLst>
        </pc:spChg>
        <pc:spChg chg="mod">
          <ac:chgData name="" userId="3b99287881d56c4f" providerId="LiveId" clId="{14DB7CA6-AFC2-4A64-80D7-6B0F3D66BE12}" dt="2020-08-03T19:59:21.399" v="9501" actId="1076"/>
          <ac:spMkLst>
            <pc:docMk/>
            <pc:sldMk cId="2617942589" sldId="1431"/>
            <ac:spMk id="102" creationId="{3DE81ABE-E165-214C-B579-77637A2C8D8A}"/>
          </ac:spMkLst>
        </pc:spChg>
        <pc:spChg chg="mod">
          <ac:chgData name="" userId="3b99287881d56c4f" providerId="LiveId" clId="{14DB7CA6-AFC2-4A64-80D7-6B0F3D66BE12}" dt="2020-08-03T19:59:21.399" v="9501" actId="1076"/>
          <ac:spMkLst>
            <pc:docMk/>
            <pc:sldMk cId="2617942589" sldId="1431"/>
            <ac:spMk id="103" creationId="{EDCF7371-80C7-E640-9389-7F2715F035A2}"/>
          </ac:spMkLst>
        </pc:spChg>
        <pc:spChg chg="mod">
          <ac:chgData name="" userId="3b99287881d56c4f" providerId="LiveId" clId="{14DB7CA6-AFC2-4A64-80D7-6B0F3D66BE12}" dt="2020-08-03T19:59:21.399" v="9501" actId="1076"/>
          <ac:spMkLst>
            <pc:docMk/>
            <pc:sldMk cId="2617942589" sldId="1431"/>
            <ac:spMk id="104" creationId="{412FBC2B-BC9D-8342-B7FA-91D23FCD05D7}"/>
          </ac:spMkLst>
        </pc:spChg>
        <pc:spChg chg="mod">
          <ac:chgData name="" userId="3b99287881d56c4f" providerId="LiveId" clId="{14DB7CA6-AFC2-4A64-80D7-6B0F3D66BE12}" dt="2020-08-03T19:59:21.399" v="9501" actId="1076"/>
          <ac:spMkLst>
            <pc:docMk/>
            <pc:sldMk cId="2617942589" sldId="1431"/>
            <ac:spMk id="105" creationId="{EB9B78B5-5977-9147-9610-F70593D77B39}"/>
          </ac:spMkLst>
        </pc:spChg>
        <pc:spChg chg="mod">
          <ac:chgData name="" userId="3b99287881d56c4f" providerId="LiveId" clId="{14DB7CA6-AFC2-4A64-80D7-6B0F3D66BE12}" dt="2020-08-03T19:59:21.399" v="9501" actId="1076"/>
          <ac:spMkLst>
            <pc:docMk/>
            <pc:sldMk cId="2617942589" sldId="1431"/>
            <ac:spMk id="110" creationId="{517696E3-D297-E544-8317-27FE0F148A57}"/>
          </ac:spMkLst>
        </pc:spChg>
        <pc:spChg chg="mod">
          <ac:chgData name="" userId="3b99287881d56c4f" providerId="LiveId" clId="{14DB7CA6-AFC2-4A64-80D7-6B0F3D66BE12}" dt="2020-08-03T19:59:21.399" v="9501" actId="1076"/>
          <ac:spMkLst>
            <pc:docMk/>
            <pc:sldMk cId="2617942589" sldId="1431"/>
            <ac:spMk id="113" creationId="{49C54AF5-886E-1641-ADB5-2331620223C8}"/>
          </ac:spMkLst>
        </pc:spChg>
        <pc:spChg chg="mod">
          <ac:chgData name="" userId="3b99287881d56c4f" providerId="LiveId" clId="{14DB7CA6-AFC2-4A64-80D7-6B0F3D66BE12}" dt="2020-08-03T19:59:04.783" v="9500" actId="207"/>
          <ac:spMkLst>
            <pc:docMk/>
            <pc:sldMk cId="2617942589" sldId="1431"/>
            <ac:spMk id="114" creationId="{68B4E179-1E39-D147-96DB-682D815DB303}"/>
          </ac:spMkLst>
        </pc:spChg>
        <pc:spChg chg="mod">
          <ac:chgData name="" userId="3b99287881d56c4f" providerId="LiveId" clId="{14DB7CA6-AFC2-4A64-80D7-6B0F3D66BE12}" dt="2020-08-03T19:59:21.399" v="9501" actId="1076"/>
          <ac:spMkLst>
            <pc:docMk/>
            <pc:sldMk cId="2617942589" sldId="1431"/>
            <ac:spMk id="118" creationId="{14A931AD-24C9-404B-863E-E08E38B63A3C}"/>
          </ac:spMkLst>
        </pc:spChg>
        <pc:spChg chg="mod">
          <ac:chgData name="" userId="3b99287881d56c4f" providerId="LiveId" clId="{14DB7CA6-AFC2-4A64-80D7-6B0F3D66BE12}" dt="2020-08-03T19:40:58.415" v="9419" actId="207"/>
          <ac:spMkLst>
            <pc:docMk/>
            <pc:sldMk cId="2617942589" sldId="1431"/>
            <ac:spMk id="119" creationId="{162B3822-38B2-D34F-AFC2-63CB2B65E149}"/>
          </ac:spMkLst>
        </pc:spChg>
        <pc:spChg chg="mod">
          <ac:chgData name="" userId="3b99287881d56c4f" providerId="LiveId" clId="{14DB7CA6-AFC2-4A64-80D7-6B0F3D66BE12}" dt="2020-08-03T19:59:21.399" v="9501" actId="1076"/>
          <ac:spMkLst>
            <pc:docMk/>
            <pc:sldMk cId="2617942589" sldId="1431"/>
            <ac:spMk id="120" creationId="{61B95970-70E6-9A45-AB68-53562652C5D3}"/>
          </ac:spMkLst>
        </pc:spChg>
        <pc:spChg chg="mod">
          <ac:chgData name="" userId="3b99287881d56c4f" providerId="LiveId" clId="{14DB7CA6-AFC2-4A64-80D7-6B0F3D66BE12}" dt="2020-08-03T19:41:02.736" v="9420" actId="207"/>
          <ac:spMkLst>
            <pc:docMk/>
            <pc:sldMk cId="2617942589" sldId="1431"/>
            <ac:spMk id="121" creationId="{E3B84F74-56B2-B241-A43E-72FBC6F860BD}"/>
          </ac:spMkLst>
        </pc:spChg>
        <pc:spChg chg="mod">
          <ac:chgData name="" userId="3b99287881d56c4f" providerId="LiveId" clId="{14DB7CA6-AFC2-4A64-80D7-6B0F3D66BE12}" dt="2020-08-03T19:42:39.644" v="9438" actId="1076"/>
          <ac:spMkLst>
            <pc:docMk/>
            <pc:sldMk cId="2617942589" sldId="1431"/>
            <ac:spMk id="122" creationId="{D974AB22-91B4-344E-BF0E-3260B557732D}"/>
          </ac:spMkLst>
        </pc:spChg>
        <pc:spChg chg="mod">
          <ac:chgData name="" userId="3b99287881d56c4f" providerId="LiveId" clId="{14DB7CA6-AFC2-4A64-80D7-6B0F3D66BE12}" dt="2020-08-03T19:42:45.412" v="9439" actId="1076"/>
          <ac:spMkLst>
            <pc:docMk/>
            <pc:sldMk cId="2617942589" sldId="1431"/>
            <ac:spMk id="123" creationId="{0E856D94-4A5F-AD42-9C21-FE886D029D62}"/>
          </ac:spMkLst>
        </pc:spChg>
        <pc:spChg chg="mod">
          <ac:chgData name="" userId="3b99287881d56c4f" providerId="LiveId" clId="{14DB7CA6-AFC2-4A64-80D7-6B0F3D66BE12}" dt="2020-08-03T19:42:45.412" v="9439" actId="1076"/>
          <ac:spMkLst>
            <pc:docMk/>
            <pc:sldMk cId="2617942589" sldId="1431"/>
            <ac:spMk id="124" creationId="{65F4CC0F-F122-BF4A-A3EA-D683F6E4623D}"/>
          </ac:spMkLst>
        </pc:spChg>
        <pc:picChg chg="mod">
          <ac:chgData name="" userId="3b99287881d56c4f" providerId="LiveId" clId="{14DB7CA6-AFC2-4A64-80D7-6B0F3D66BE12}" dt="2020-08-03T19:42:45.412" v="9439" actId="1076"/>
          <ac:picMkLst>
            <pc:docMk/>
            <pc:sldMk cId="2617942589" sldId="1431"/>
            <ac:picMk id="127" creationId="{54B49E98-71C4-9748-A6A8-D6B9B0FD9274}"/>
          </ac:picMkLst>
        </pc:picChg>
        <pc:cxnChg chg="del">
          <ac:chgData name="" userId="3b99287881d56c4f" providerId="LiveId" clId="{14DB7CA6-AFC2-4A64-80D7-6B0F3D66BE12}" dt="2020-08-03T19:41:20.116" v="9424" actId="478"/>
          <ac:cxnSpMkLst>
            <pc:docMk/>
            <pc:sldMk cId="2617942589" sldId="1431"/>
            <ac:cxnSpMk id="97" creationId="{AF7D7007-3B62-CA40-840F-4C0777483756}"/>
          </ac:cxnSpMkLst>
        </pc:cxnChg>
        <pc:cxnChg chg="mod">
          <ac:chgData name="" userId="3b99287881d56c4f" providerId="LiveId" clId="{14DB7CA6-AFC2-4A64-80D7-6B0F3D66BE12}" dt="2020-08-03T19:59:00.270" v="9499" actId="692"/>
          <ac:cxnSpMkLst>
            <pc:docMk/>
            <pc:sldMk cId="2617942589" sldId="1431"/>
            <ac:cxnSpMk id="98" creationId="{A7E58136-2D06-8B4C-B2EA-D20404262BA7}"/>
          </ac:cxnSpMkLst>
        </pc:cxnChg>
        <pc:cxnChg chg="mod">
          <ac:chgData name="" userId="3b99287881d56c4f" providerId="LiveId" clId="{14DB7CA6-AFC2-4A64-80D7-6B0F3D66BE12}" dt="2020-08-03T19:41:20.581" v="9425" actId="478"/>
          <ac:cxnSpMkLst>
            <pc:docMk/>
            <pc:sldMk cId="2617942589" sldId="1431"/>
            <ac:cxnSpMk id="99" creationId="{6CD0AFC5-12A2-EE48-BA76-2C60D41D0F62}"/>
          </ac:cxnSpMkLst>
        </pc:cxnChg>
        <pc:cxnChg chg="mod">
          <ac:chgData name="" userId="3b99287881d56c4f" providerId="LiveId" clId="{14DB7CA6-AFC2-4A64-80D7-6B0F3D66BE12}" dt="2020-08-03T19:40:30.603" v="9414" actId="692"/>
          <ac:cxnSpMkLst>
            <pc:docMk/>
            <pc:sldMk cId="2617942589" sldId="1431"/>
            <ac:cxnSpMk id="100" creationId="{BDFA1A15-3514-1D4D-A23A-57E9F0E73661}"/>
          </ac:cxnSpMkLst>
        </pc:cxnChg>
        <pc:cxnChg chg="mod">
          <ac:chgData name="" userId="3b99287881d56c4f" providerId="LiveId" clId="{14DB7CA6-AFC2-4A64-80D7-6B0F3D66BE12}" dt="2020-08-03T19:59:21.399" v="9501" actId="1076"/>
          <ac:cxnSpMkLst>
            <pc:docMk/>
            <pc:sldMk cId="2617942589" sldId="1431"/>
            <ac:cxnSpMk id="106" creationId="{6D2A17C6-2A1F-BF42-BB1C-6CCBEAECC81C}"/>
          </ac:cxnSpMkLst>
        </pc:cxnChg>
        <pc:cxnChg chg="mod">
          <ac:chgData name="" userId="3b99287881d56c4f" providerId="LiveId" clId="{14DB7CA6-AFC2-4A64-80D7-6B0F3D66BE12}" dt="2020-08-03T19:59:21.399" v="9501" actId="1076"/>
          <ac:cxnSpMkLst>
            <pc:docMk/>
            <pc:sldMk cId="2617942589" sldId="1431"/>
            <ac:cxnSpMk id="108" creationId="{CCE21625-3104-A046-8EF8-D0730A2CAFFC}"/>
          </ac:cxnSpMkLst>
        </pc:cxnChg>
        <pc:cxnChg chg="mod">
          <ac:chgData name="" userId="3b99287881d56c4f" providerId="LiveId" clId="{14DB7CA6-AFC2-4A64-80D7-6B0F3D66BE12}" dt="2020-08-03T19:59:21.399" v="9501" actId="1076"/>
          <ac:cxnSpMkLst>
            <pc:docMk/>
            <pc:sldMk cId="2617942589" sldId="1431"/>
            <ac:cxnSpMk id="109" creationId="{116EA61C-E746-D54C-92E6-E38C14A185BB}"/>
          </ac:cxnSpMkLst>
        </pc:cxnChg>
        <pc:cxnChg chg="mod">
          <ac:chgData name="" userId="3b99287881d56c4f" providerId="LiveId" clId="{14DB7CA6-AFC2-4A64-80D7-6B0F3D66BE12}" dt="2020-08-03T19:41:18.972" v="9423" actId="478"/>
          <ac:cxnSpMkLst>
            <pc:docMk/>
            <pc:sldMk cId="2617942589" sldId="1431"/>
            <ac:cxnSpMk id="115" creationId="{1B80070C-74CC-094A-A042-C7A57BB640DF}"/>
          </ac:cxnSpMkLst>
        </pc:cxnChg>
        <pc:cxnChg chg="mod">
          <ac:chgData name="" userId="3b99287881d56c4f" providerId="LiveId" clId="{14DB7CA6-AFC2-4A64-80D7-6B0F3D66BE12}" dt="2020-08-03T19:59:49.245" v="9504" actId="14100"/>
          <ac:cxnSpMkLst>
            <pc:docMk/>
            <pc:sldMk cId="2617942589" sldId="1431"/>
            <ac:cxnSpMk id="116" creationId="{554CEB3D-07A4-1144-97CF-5CE1C6023F18}"/>
          </ac:cxnSpMkLst>
        </pc:cxnChg>
        <pc:cxnChg chg="mod">
          <ac:chgData name="" userId="3b99287881d56c4f" providerId="LiveId" clId="{14DB7CA6-AFC2-4A64-80D7-6B0F3D66BE12}" dt="2020-08-03T19:59:46.966" v="9503" actId="14100"/>
          <ac:cxnSpMkLst>
            <pc:docMk/>
            <pc:sldMk cId="2617942589" sldId="1431"/>
            <ac:cxnSpMk id="117" creationId="{C60D12BF-3C11-ED4D-917B-5ECA79C8E7EF}"/>
          </ac:cxnSpMkLst>
        </pc:cxnChg>
      </pc:sldChg>
      <pc:sldChg chg="addSp delSp modSp">
        <pc:chgData name="" userId="3b99287881d56c4f" providerId="LiveId" clId="{14DB7CA6-AFC2-4A64-80D7-6B0F3D66BE12}" dt="2020-08-03T19:57:27.925" v="9497" actId="207"/>
        <pc:sldMkLst>
          <pc:docMk/>
          <pc:sldMk cId="1946414469" sldId="1432"/>
        </pc:sldMkLst>
        <pc:spChg chg="del">
          <ac:chgData name="" userId="3b99287881d56c4f" providerId="LiveId" clId="{14DB7CA6-AFC2-4A64-80D7-6B0F3D66BE12}" dt="2020-08-03T19:47:22.113" v="9470" actId="478"/>
          <ac:spMkLst>
            <pc:docMk/>
            <pc:sldMk cId="1946414469" sldId="1432"/>
            <ac:spMk id="46" creationId="{F5112455-5896-F942-B304-C29ABB5EA991}"/>
          </ac:spMkLst>
        </pc:spChg>
        <pc:spChg chg="del">
          <ac:chgData name="" userId="3b99287881d56c4f" providerId="LiveId" clId="{14DB7CA6-AFC2-4A64-80D7-6B0F3D66BE12}" dt="2020-08-03T19:47:24.853" v="9471" actId="478"/>
          <ac:spMkLst>
            <pc:docMk/>
            <pc:sldMk cId="1946414469" sldId="1432"/>
            <ac:spMk id="48" creationId="{36857E67-503F-E444-8121-7972E44F7BC6}"/>
          </ac:spMkLst>
        </pc:spChg>
        <pc:spChg chg="del">
          <ac:chgData name="" userId="3b99287881d56c4f" providerId="LiveId" clId="{14DB7CA6-AFC2-4A64-80D7-6B0F3D66BE12}" dt="2020-08-03T19:47:20.806" v="9469" actId="478"/>
          <ac:spMkLst>
            <pc:docMk/>
            <pc:sldMk cId="1946414469" sldId="1432"/>
            <ac:spMk id="53" creationId="{ACCEE1EC-0949-774F-9F64-0AE15C79C18A}"/>
          </ac:spMkLst>
        </pc:spChg>
        <pc:spChg chg="mod">
          <ac:chgData name="" userId="3b99287881d56c4f" providerId="LiveId" clId="{14DB7CA6-AFC2-4A64-80D7-6B0F3D66BE12}" dt="2020-08-03T19:57:27.925" v="9497" actId="207"/>
          <ac:spMkLst>
            <pc:docMk/>
            <pc:sldMk cId="1946414469" sldId="1432"/>
            <ac:spMk id="55" creationId="{3AF7EA27-C146-C345-8019-674D90B68C52}"/>
          </ac:spMkLst>
        </pc:spChg>
        <pc:spChg chg="add mod ord">
          <ac:chgData name="" userId="3b99287881d56c4f" providerId="LiveId" clId="{14DB7CA6-AFC2-4A64-80D7-6B0F3D66BE12}" dt="2020-08-03T19:57:23.872" v="9496" actId="167"/>
          <ac:spMkLst>
            <pc:docMk/>
            <pc:sldMk cId="1946414469" sldId="1432"/>
            <ac:spMk id="59" creationId="{D8EF0A98-8BC1-4C18-997D-2DD28028FD3B}"/>
          </ac:spMkLst>
        </pc:spChg>
        <pc:spChg chg="add mod">
          <ac:chgData name="" userId="3b99287881d56c4f" providerId="LiveId" clId="{14DB7CA6-AFC2-4A64-80D7-6B0F3D66BE12}" dt="2020-08-03T19:47:43.277" v="9476" actId="1076"/>
          <ac:spMkLst>
            <pc:docMk/>
            <pc:sldMk cId="1946414469" sldId="1432"/>
            <ac:spMk id="60" creationId="{0C067494-0260-41E3-B82E-A4D6EEB4EB3D}"/>
          </ac:spMkLst>
        </pc:spChg>
        <pc:spChg chg="add mod">
          <ac:chgData name="" userId="3b99287881d56c4f" providerId="LiveId" clId="{14DB7CA6-AFC2-4A64-80D7-6B0F3D66BE12}" dt="2020-08-03T19:47:46.477" v="9477" actId="1076"/>
          <ac:spMkLst>
            <pc:docMk/>
            <pc:sldMk cId="1946414469" sldId="1432"/>
            <ac:spMk id="61" creationId="{B4889483-851D-486E-83CC-713E8ADFF2AB}"/>
          </ac:spMkLst>
        </pc:spChg>
        <pc:spChg chg="add mod">
          <ac:chgData name="" userId="3b99287881d56c4f" providerId="LiveId" clId="{14DB7CA6-AFC2-4A64-80D7-6B0F3D66BE12}" dt="2020-08-03T19:48:05.277" v="9483" actId="1076"/>
          <ac:spMkLst>
            <pc:docMk/>
            <pc:sldMk cId="1946414469" sldId="1432"/>
            <ac:spMk id="62" creationId="{A03E66A1-C5AB-4A94-A458-128A08B9F009}"/>
          </ac:spMkLst>
        </pc:spChg>
        <pc:spChg chg="add mod">
          <ac:chgData name="" userId="3b99287881d56c4f" providerId="LiveId" clId="{14DB7CA6-AFC2-4A64-80D7-6B0F3D66BE12}" dt="2020-08-03T19:48:18.591" v="9486" actId="207"/>
          <ac:spMkLst>
            <pc:docMk/>
            <pc:sldMk cId="1946414469" sldId="1432"/>
            <ac:spMk id="63" creationId="{D7769591-B6DA-42AB-B1F8-23C2AE3D5088}"/>
          </ac:spMkLst>
        </pc:spChg>
        <pc:spChg chg="add mod">
          <ac:chgData name="" userId="3b99287881d56c4f" providerId="LiveId" clId="{14DB7CA6-AFC2-4A64-80D7-6B0F3D66BE12}" dt="2020-08-03T19:48:23.079" v="9487" actId="207"/>
          <ac:spMkLst>
            <pc:docMk/>
            <pc:sldMk cId="1946414469" sldId="1432"/>
            <ac:spMk id="64" creationId="{BA9A5277-A07C-4246-B376-AC4B1B2F7497}"/>
          </ac:spMkLst>
        </pc:spChg>
        <pc:spChg chg="del">
          <ac:chgData name="" userId="3b99287881d56c4f" providerId="LiveId" clId="{14DB7CA6-AFC2-4A64-80D7-6B0F3D66BE12}" dt="2020-08-03T19:47:51.358" v="9478" actId="478"/>
          <ac:spMkLst>
            <pc:docMk/>
            <pc:sldMk cId="1946414469" sldId="1432"/>
            <ac:spMk id="74" creationId="{50F53244-9961-494F-9583-554B4046461A}"/>
          </ac:spMkLst>
        </pc:spChg>
        <pc:spChg chg="del">
          <ac:chgData name="" userId="3b99287881d56c4f" providerId="LiveId" clId="{14DB7CA6-AFC2-4A64-80D7-6B0F3D66BE12}" dt="2020-08-03T19:47:52.629" v="9479" actId="478"/>
          <ac:spMkLst>
            <pc:docMk/>
            <pc:sldMk cId="1946414469" sldId="1432"/>
            <ac:spMk id="75" creationId="{01562466-1E99-2341-8E5E-5413C117FF2E}"/>
          </ac:spMkLst>
        </pc:spChg>
        <pc:spChg chg="del">
          <ac:chgData name="" userId="3b99287881d56c4f" providerId="LiveId" clId="{14DB7CA6-AFC2-4A64-80D7-6B0F3D66BE12}" dt="2020-08-03T19:47:54.145" v="9480" actId="478"/>
          <ac:spMkLst>
            <pc:docMk/>
            <pc:sldMk cId="1946414469" sldId="1432"/>
            <ac:spMk id="76" creationId="{B49292BA-919B-3D45-8BBB-D78E45A9835D}"/>
          </ac:spMkLst>
        </pc:spChg>
        <pc:spChg chg="mod">
          <ac:chgData name="" userId="3b99287881d56c4f" providerId="LiveId" clId="{14DB7CA6-AFC2-4A64-80D7-6B0F3D66BE12}" dt="2020-08-03T19:57:16.221" v="9495" actId="207"/>
          <ac:spMkLst>
            <pc:docMk/>
            <pc:sldMk cId="1946414469" sldId="1432"/>
            <ac:spMk id="89" creationId="{17DF94C0-FCDA-0D40-A9AE-A7590E0975B7}"/>
          </ac:spMkLst>
        </pc:spChg>
        <pc:spChg chg="mod">
          <ac:chgData name="" userId="3b99287881d56c4f" providerId="LiveId" clId="{14DB7CA6-AFC2-4A64-80D7-6B0F3D66BE12}" dt="2020-08-03T19:47:14.314" v="9466" actId="6549"/>
          <ac:spMkLst>
            <pc:docMk/>
            <pc:sldMk cId="1946414469" sldId="1432"/>
            <ac:spMk id="95" creationId="{63AA58CF-F432-ED46-92A9-DA12FB126293}"/>
          </ac:spMkLst>
        </pc:spChg>
        <pc:spChg chg="mod">
          <ac:chgData name="" userId="3b99287881d56c4f" providerId="LiveId" clId="{14DB7CA6-AFC2-4A64-80D7-6B0F3D66BE12}" dt="2020-08-03T19:47:16.152" v="9467" actId="6549"/>
          <ac:spMkLst>
            <pc:docMk/>
            <pc:sldMk cId="1946414469" sldId="1432"/>
            <ac:spMk id="100" creationId="{09CD1CB6-08F8-B542-AD65-E7EB3FFA693F}"/>
          </ac:spMkLst>
        </pc:spChg>
        <pc:spChg chg="mod">
          <ac:chgData name="" userId="3b99287881d56c4f" providerId="LiveId" clId="{14DB7CA6-AFC2-4A64-80D7-6B0F3D66BE12}" dt="2020-08-03T19:47:18.361" v="9468" actId="6549"/>
          <ac:spMkLst>
            <pc:docMk/>
            <pc:sldMk cId="1946414469" sldId="1432"/>
            <ac:spMk id="102" creationId="{8B04F396-0879-2746-9543-C1514FD12A32}"/>
          </ac:spMkLst>
        </pc:spChg>
        <pc:graphicFrameChg chg="add del modGraphic">
          <ac:chgData name="" userId="3b99287881d56c4f" providerId="LiveId" clId="{14DB7CA6-AFC2-4A64-80D7-6B0F3D66BE12}" dt="2020-08-03T19:45:54.196" v="9465" actId="27309"/>
          <ac:graphicFrameMkLst>
            <pc:docMk/>
            <pc:sldMk cId="1946414469" sldId="1432"/>
            <ac:graphicFrameMk id="4" creationId="{E00D1F02-00EA-4A49-9F4A-270B36944053}"/>
          </ac:graphicFrameMkLst>
        </pc:graphicFrameChg>
        <pc:cxnChg chg="del">
          <ac:chgData name="" userId="3b99287881d56c4f" providerId="LiveId" clId="{14DB7CA6-AFC2-4A64-80D7-6B0F3D66BE12}" dt="2020-08-03T19:47:55.540" v="9481" actId="478"/>
          <ac:cxnSpMkLst>
            <pc:docMk/>
            <pc:sldMk cId="1946414469" sldId="1432"/>
            <ac:cxnSpMk id="77" creationId="{BC569435-DB44-2A48-926C-76C2146527DF}"/>
          </ac:cxnSpMkLst>
        </pc:cxnChg>
        <pc:cxnChg chg="mod">
          <ac:chgData name="" userId="3b99287881d56c4f" providerId="LiveId" clId="{14DB7CA6-AFC2-4A64-80D7-6B0F3D66BE12}" dt="2020-08-03T19:47:51.358" v="9478" actId="478"/>
          <ac:cxnSpMkLst>
            <pc:docMk/>
            <pc:sldMk cId="1946414469" sldId="1432"/>
            <ac:cxnSpMk id="78" creationId="{19915A7A-04A6-D24A-9753-C739924EE052}"/>
          </ac:cxnSpMkLst>
        </pc:cxnChg>
        <pc:cxnChg chg="mod">
          <ac:chgData name="" userId="3b99287881d56c4f" providerId="LiveId" clId="{14DB7CA6-AFC2-4A64-80D7-6B0F3D66BE12}" dt="2020-08-03T19:47:52.629" v="9479" actId="478"/>
          <ac:cxnSpMkLst>
            <pc:docMk/>
            <pc:sldMk cId="1946414469" sldId="1432"/>
            <ac:cxnSpMk id="80" creationId="{F754C47E-922F-E042-952C-0641AA6F2AA7}"/>
          </ac:cxnSpMkLst>
        </pc:cxnChg>
        <pc:cxnChg chg="mod">
          <ac:chgData name="" userId="3b99287881d56c4f" providerId="LiveId" clId="{14DB7CA6-AFC2-4A64-80D7-6B0F3D66BE12}" dt="2020-08-03T19:47:20.806" v="9469" actId="478"/>
          <ac:cxnSpMkLst>
            <pc:docMk/>
            <pc:sldMk cId="1946414469" sldId="1432"/>
            <ac:cxnSpMk id="90" creationId="{0E96F052-58A5-F840-88C0-6C54ECBD8427}"/>
          </ac:cxnSpMkLst>
        </pc:cxnChg>
        <pc:cxnChg chg="mod">
          <ac:chgData name="" userId="3b99287881d56c4f" providerId="LiveId" clId="{14DB7CA6-AFC2-4A64-80D7-6B0F3D66BE12}" dt="2020-08-03T19:47:51.358" v="9478" actId="478"/>
          <ac:cxnSpMkLst>
            <pc:docMk/>
            <pc:sldMk cId="1946414469" sldId="1432"/>
            <ac:cxnSpMk id="97" creationId="{04BE02C2-61CC-B145-A877-018CCAE5A5DC}"/>
          </ac:cxnSpMkLst>
        </pc:cxnChg>
        <pc:cxnChg chg="mod">
          <ac:chgData name="" userId="3b99287881d56c4f" providerId="LiveId" clId="{14DB7CA6-AFC2-4A64-80D7-6B0F3D66BE12}" dt="2020-08-03T19:47:51.358" v="9478" actId="478"/>
          <ac:cxnSpMkLst>
            <pc:docMk/>
            <pc:sldMk cId="1946414469" sldId="1432"/>
            <ac:cxnSpMk id="98" creationId="{BEBCC213-5182-9241-A523-BDAE856D84F1}"/>
          </ac:cxnSpMkLst>
        </pc:cxnChg>
        <pc:cxnChg chg="mod">
          <ac:chgData name="" userId="3b99287881d56c4f" providerId="LiveId" clId="{14DB7CA6-AFC2-4A64-80D7-6B0F3D66BE12}" dt="2020-08-03T19:47:51.358" v="9478" actId="478"/>
          <ac:cxnSpMkLst>
            <pc:docMk/>
            <pc:sldMk cId="1946414469" sldId="1432"/>
            <ac:cxnSpMk id="99" creationId="{800CEEE8-0310-304B-A531-15C7822746D8}"/>
          </ac:cxnSpMkLst>
        </pc:cxnChg>
        <pc:cxnChg chg="mod">
          <ac:chgData name="" userId="3b99287881d56c4f" providerId="LiveId" clId="{14DB7CA6-AFC2-4A64-80D7-6B0F3D66BE12}" dt="2020-08-03T19:47:52.629" v="9479" actId="478"/>
          <ac:cxnSpMkLst>
            <pc:docMk/>
            <pc:sldMk cId="1946414469" sldId="1432"/>
            <ac:cxnSpMk id="110" creationId="{3785336C-9F2E-7144-9EB3-A59FE15CBA01}"/>
          </ac:cxnSpMkLst>
        </pc:cxnChg>
        <pc:cxnChg chg="mod">
          <ac:chgData name="" userId="3b99287881d56c4f" providerId="LiveId" clId="{14DB7CA6-AFC2-4A64-80D7-6B0F3D66BE12}" dt="2020-08-03T19:47:54.145" v="9480" actId="478"/>
          <ac:cxnSpMkLst>
            <pc:docMk/>
            <pc:sldMk cId="1946414469" sldId="1432"/>
            <ac:cxnSpMk id="112" creationId="{5E3616EA-5652-4747-B936-B656B0F5F931}"/>
          </ac:cxnSpMkLst>
        </pc:cxnChg>
        <pc:cxnChg chg="mod">
          <ac:chgData name="" userId="3b99287881d56c4f" providerId="LiveId" clId="{14DB7CA6-AFC2-4A64-80D7-6B0F3D66BE12}" dt="2020-08-03T19:47:52.629" v="9479" actId="478"/>
          <ac:cxnSpMkLst>
            <pc:docMk/>
            <pc:sldMk cId="1946414469" sldId="1432"/>
            <ac:cxnSpMk id="113" creationId="{A130706A-68EB-D641-9761-CEA639B3AAF7}"/>
          </ac:cxnSpMkLst>
        </pc:cxnChg>
        <pc:cxnChg chg="mod">
          <ac:chgData name="" userId="3b99287881d56c4f" providerId="LiveId" clId="{14DB7CA6-AFC2-4A64-80D7-6B0F3D66BE12}" dt="2020-08-03T19:47:54.145" v="9480" actId="478"/>
          <ac:cxnSpMkLst>
            <pc:docMk/>
            <pc:sldMk cId="1946414469" sldId="1432"/>
            <ac:cxnSpMk id="114" creationId="{CE568E4B-670D-5843-882F-5FECAF9A2C3D}"/>
          </ac:cxnSpMkLst>
        </pc:cxnChg>
        <pc:cxnChg chg="mod">
          <ac:chgData name="" userId="3b99287881d56c4f" providerId="LiveId" clId="{14DB7CA6-AFC2-4A64-80D7-6B0F3D66BE12}" dt="2020-08-03T19:47:52.629" v="9479" actId="478"/>
          <ac:cxnSpMkLst>
            <pc:docMk/>
            <pc:sldMk cId="1946414469" sldId="1432"/>
            <ac:cxnSpMk id="115" creationId="{180A77A1-D351-8245-A0BA-12D65BAB3053}"/>
          </ac:cxnSpMkLst>
        </pc:cxnChg>
        <pc:cxnChg chg="mod">
          <ac:chgData name="" userId="3b99287881d56c4f" providerId="LiveId" clId="{14DB7CA6-AFC2-4A64-80D7-6B0F3D66BE12}" dt="2020-08-03T19:47:54.145" v="9480" actId="478"/>
          <ac:cxnSpMkLst>
            <pc:docMk/>
            <pc:sldMk cId="1946414469" sldId="1432"/>
            <ac:cxnSpMk id="116" creationId="{01EC0987-4A8E-7440-9505-63FE3857E6DF}"/>
          </ac:cxnSpMkLst>
        </pc:cxnChg>
      </pc:sldChg>
      <pc:sldChg chg="addSp delSp modSp">
        <pc:chgData name="" userId="3b99287881d56c4f" providerId="LiveId" clId="{14DB7CA6-AFC2-4A64-80D7-6B0F3D66BE12}" dt="2020-08-03T20:21:07.719" v="9570" actId="1076"/>
        <pc:sldMkLst>
          <pc:docMk/>
          <pc:sldMk cId="2427780069" sldId="1433"/>
        </pc:sldMkLst>
        <pc:spChg chg="mod">
          <ac:chgData name="" userId="3b99287881d56c4f" providerId="LiveId" clId="{14DB7CA6-AFC2-4A64-80D7-6B0F3D66BE12}" dt="2020-08-03T20:18:19.329" v="9562" actId="207"/>
          <ac:spMkLst>
            <pc:docMk/>
            <pc:sldMk cId="2427780069" sldId="1433"/>
            <ac:spMk id="42" creationId="{7345CE48-C60C-DC4B-8E84-1DFCDE92402E}"/>
          </ac:spMkLst>
        </pc:spChg>
        <pc:spChg chg="del">
          <ac:chgData name="" userId="3b99287881d56c4f" providerId="LiveId" clId="{14DB7CA6-AFC2-4A64-80D7-6B0F3D66BE12}" dt="2020-08-03T20:11:46.428" v="9527" actId="478"/>
          <ac:spMkLst>
            <pc:docMk/>
            <pc:sldMk cId="2427780069" sldId="1433"/>
            <ac:spMk id="46" creationId="{7047FD5D-82CE-6348-9C63-E6B4EB4B79B7}"/>
          </ac:spMkLst>
        </pc:spChg>
        <pc:spChg chg="del">
          <ac:chgData name="" userId="3b99287881d56c4f" providerId="LiveId" clId="{14DB7CA6-AFC2-4A64-80D7-6B0F3D66BE12}" dt="2020-08-03T20:11:48.594" v="9528" actId="478"/>
          <ac:spMkLst>
            <pc:docMk/>
            <pc:sldMk cId="2427780069" sldId="1433"/>
            <ac:spMk id="47" creationId="{FCF98BD1-EF5F-BF4D-82FA-4445A4C034D4}"/>
          </ac:spMkLst>
        </pc:spChg>
        <pc:spChg chg="del">
          <ac:chgData name="" userId="3b99287881d56c4f" providerId="LiveId" clId="{14DB7CA6-AFC2-4A64-80D7-6B0F3D66BE12}" dt="2020-08-03T20:11:43.827" v="9526" actId="478"/>
          <ac:spMkLst>
            <pc:docMk/>
            <pc:sldMk cId="2427780069" sldId="1433"/>
            <ac:spMk id="52" creationId="{54279C1D-EE8C-9A40-A8CC-C261A4E5D0A8}"/>
          </ac:spMkLst>
        </pc:spChg>
        <pc:spChg chg="mod">
          <ac:chgData name="" userId="3b99287881d56c4f" providerId="LiveId" clId="{14DB7CA6-AFC2-4A64-80D7-6B0F3D66BE12}" dt="2020-08-03T20:12:42.933" v="9536" actId="14100"/>
          <ac:spMkLst>
            <pc:docMk/>
            <pc:sldMk cId="2427780069" sldId="1433"/>
            <ac:spMk id="55" creationId="{B73062F8-DCA5-3546-9C22-0F768131EC2D}"/>
          </ac:spMkLst>
        </pc:spChg>
        <pc:spChg chg="add mod">
          <ac:chgData name="" userId="3b99287881d56c4f" providerId="LiveId" clId="{14DB7CA6-AFC2-4A64-80D7-6B0F3D66BE12}" dt="2020-08-03T20:21:07.719" v="9570" actId="1076"/>
          <ac:spMkLst>
            <pc:docMk/>
            <pc:sldMk cId="2427780069" sldId="1433"/>
            <ac:spMk id="58" creationId="{D21CD89B-14EF-4534-90BB-2A40D641D203}"/>
          </ac:spMkLst>
        </pc:spChg>
        <pc:spChg chg="add mod">
          <ac:chgData name="" userId="3b99287881d56c4f" providerId="LiveId" clId="{14DB7CA6-AFC2-4A64-80D7-6B0F3D66BE12}" dt="2020-08-03T20:21:07.719" v="9570" actId="1076"/>
          <ac:spMkLst>
            <pc:docMk/>
            <pc:sldMk cId="2427780069" sldId="1433"/>
            <ac:spMk id="59" creationId="{2741F31F-CC49-4FD5-B8A7-F5FCC3861B99}"/>
          </ac:spMkLst>
        </pc:spChg>
        <pc:spChg chg="add mod">
          <ac:chgData name="" userId="3b99287881d56c4f" providerId="LiveId" clId="{14DB7CA6-AFC2-4A64-80D7-6B0F3D66BE12}" dt="2020-08-03T20:12:25.898" v="9534" actId="207"/>
          <ac:spMkLst>
            <pc:docMk/>
            <pc:sldMk cId="2427780069" sldId="1433"/>
            <ac:spMk id="60" creationId="{87BE6D99-67E8-4B08-A8F5-F4A12E72F5F0}"/>
          </ac:spMkLst>
        </pc:spChg>
        <pc:spChg chg="add mod">
          <ac:chgData name="" userId="3b99287881d56c4f" providerId="LiveId" clId="{14DB7CA6-AFC2-4A64-80D7-6B0F3D66BE12}" dt="2020-08-03T20:21:07.719" v="9570" actId="1076"/>
          <ac:spMkLst>
            <pc:docMk/>
            <pc:sldMk cId="2427780069" sldId="1433"/>
            <ac:spMk id="61" creationId="{BDDF1866-2CED-4AB3-90A9-315AB1AB66E3}"/>
          </ac:spMkLst>
        </pc:spChg>
        <pc:spChg chg="add mod">
          <ac:chgData name="" userId="3b99287881d56c4f" providerId="LiveId" clId="{14DB7CA6-AFC2-4A64-80D7-6B0F3D66BE12}" dt="2020-08-03T20:21:07.719" v="9570" actId="1076"/>
          <ac:spMkLst>
            <pc:docMk/>
            <pc:sldMk cId="2427780069" sldId="1433"/>
            <ac:spMk id="62" creationId="{F04DD11F-9286-459E-928A-532FAA027AB1}"/>
          </ac:spMkLst>
        </pc:spChg>
        <pc:spChg chg="add mod">
          <ac:chgData name="" userId="3b99287881d56c4f" providerId="LiveId" clId="{14DB7CA6-AFC2-4A64-80D7-6B0F3D66BE12}" dt="2020-08-03T20:21:07.719" v="9570" actId="1076"/>
          <ac:spMkLst>
            <pc:docMk/>
            <pc:sldMk cId="2427780069" sldId="1433"/>
            <ac:spMk id="63" creationId="{093C560C-4EEE-4B28-A9F6-5ABA59AD3991}"/>
          </ac:spMkLst>
        </pc:spChg>
        <pc:spChg chg="del">
          <ac:chgData name="" userId="3b99287881d56c4f" providerId="LiveId" clId="{14DB7CA6-AFC2-4A64-80D7-6B0F3D66BE12}" dt="2020-08-03T20:11:35.943" v="9523" actId="478"/>
          <ac:spMkLst>
            <pc:docMk/>
            <pc:sldMk cId="2427780069" sldId="1433"/>
            <ac:spMk id="73" creationId="{CD87F41C-2E11-F14A-B721-3A98A41E974B}"/>
          </ac:spMkLst>
        </pc:spChg>
        <pc:spChg chg="del">
          <ac:chgData name="" userId="3b99287881d56c4f" providerId="LiveId" clId="{14DB7CA6-AFC2-4A64-80D7-6B0F3D66BE12}" dt="2020-08-03T20:11:38.062" v="9524" actId="478"/>
          <ac:spMkLst>
            <pc:docMk/>
            <pc:sldMk cId="2427780069" sldId="1433"/>
            <ac:spMk id="74" creationId="{4235C971-C28B-7F44-9023-40989B96AFC2}"/>
          </ac:spMkLst>
        </pc:spChg>
        <pc:spChg chg="del">
          <ac:chgData name="" userId="3b99287881d56c4f" providerId="LiveId" clId="{14DB7CA6-AFC2-4A64-80D7-6B0F3D66BE12}" dt="2020-08-03T20:11:40.904" v="9525" actId="478"/>
          <ac:spMkLst>
            <pc:docMk/>
            <pc:sldMk cId="2427780069" sldId="1433"/>
            <ac:spMk id="75" creationId="{2162829B-B9C7-F345-B9D9-F69886A8DCC8}"/>
          </ac:spMkLst>
        </pc:spChg>
        <pc:spChg chg="mod">
          <ac:chgData name="" userId="3b99287881d56c4f" providerId="LiveId" clId="{14DB7CA6-AFC2-4A64-80D7-6B0F3D66BE12}" dt="2020-08-03T20:12:38.885" v="9535" actId="207"/>
          <ac:spMkLst>
            <pc:docMk/>
            <pc:sldMk cId="2427780069" sldId="1433"/>
            <ac:spMk id="84" creationId="{CF00683D-3594-6448-97E6-DD4E00FEC46B}"/>
          </ac:spMkLst>
        </pc:spChg>
        <pc:spChg chg="mod">
          <ac:chgData name="" userId="3b99287881d56c4f" providerId="LiveId" clId="{14DB7CA6-AFC2-4A64-80D7-6B0F3D66BE12}" dt="2020-08-03T20:12:53.598" v="9537" actId="1076"/>
          <ac:spMkLst>
            <pc:docMk/>
            <pc:sldMk cId="2427780069" sldId="1433"/>
            <ac:spMk id="93" creationId="{07380769-C9A0-464C-AD33-8BFF441875EA}"/>
          </ac:spMkLst>
        </pc:spChg>
        <pc:spChg chg="mod">
          <ac:chgData name="" userId="3b99287881d56c4f" providerId="LiveId" clId="{14DB7CA6-AFC2-4A64-80D7-6B0F3D66BE12}" dt="2020-08-03T20:12:53.598" v="9537" actId="1076"/>
          <ac:spMkLst>
            <pc:docMk/>
            <pc:sldMk cId="2427780069" sldId="1433"/>
            <ac:spMk id="98" creationId="{8E1D4CD5-142E-874B-A900-2C2E19000FD6}"/>
          </ac:spMkLst>
        </pc:spChg>
        <pc:spChg chg="mod">
          <ac:chgData name="" userId="3b99287881d56c4f" providerId="LiveId" clId="{14DB7CA6-AFC2-4A64-80D7-6B0F3D66BE12}" dt="2020-08-03T20:12:53.598" v="9537" actId="1076"/>
          <ac:spMkLst>
            <pc:docMk/>
            <pc:sldMk cId="2427780069" sldId="1433"/>
            <ac:spMk id="100" creationId="{79CC7115-9055-A142-9479-1156DD2BE14C}"/>
          </ac:spMkLst>
        </pc:spChg>
        <pc:cxnChg chg="mod">
          <ac:chgData name="" userId="3b99287881d56c4f" providerId="LiveId" clId="{14DB7CA6-AFC2-4A64-80D7-6B0F3D66BE12}" dt="2020-08-03T20:17:05.736" v="9554" actId="208"/>
          <ac:cxnSpMkLst>
            <pc:docMk/>
            <pc:sldMk cId="2427780069" sldId="1433"/>
            <ac:cxnSpMk id="77" creationId="{6BC61DAB-0134-C14E-9A5F-08349B0593B1}"/>
          </ac:cxnSpMkLst>
        </pc:cxnChg>
        <pc:cxnChg chg="mod">
          <ac:chgData name="" userId="3b99287881d56c4f" providerId="LiveId" clId="{14DB7CA6-AFC2-4A64-80D7-6B0F3D66BE12}" dt="2020-08-03T20:16:53.136" v="9552" actId="208"/>
          <ac:cxnSpMkLst>
            <pc:docMk/>
            <pc:sldMk cId="2427780069" sldId="1433"/>
            <ac:cxnSpMk id="78" creationId="{B29068DB-57F0-8F44-B42B-0F2AE25CD07E}"/>
          </ac:cxnSpMkLst>
        </pc:cxnChg>
        <pc:cxnChg chg="mod">
          <ac:chgData name="" userId="3b99287881d56c4f" providerId="LiveId" clId="{14DB7CA6-AFC2-4A64-80D7-6B0F3D66BE12}" dt="2020-08-03T20:17:48.325" v="9557" actId="208"/>
          <ac:cxnSpMkLst>
            <pc:docMk/>
            <pc:sldMk cId="2427780069" sldId="1433"/>
            <ac:cxnSpMk id="80" creationId="{39D64DA1-94FD-0D4C-9EB6-071BA5994AE1}"/>
          </ac:cxnSpMkLst>
        </pc:cxnChg>
        <pc:cxnChg chg="mod">
          <ac:chgData name="" userId="3b99287881d56c4f" providerId="LiveId" clId="{14DB7CA6-AFC2-4A64-80D7-6B0F3D66BE12}" dt="2020-08-03T20:17:08.326" v="9555" actId="208"/>
          <ac:cxnSpMkLst>
            <pc:docMk/>
            <pc:sldMk cId="2427780069" sldId="1433"/>
            <ac:cxnSpMk id="89" creationId="{21E0CAD6-D735-4349-B78B-55882539A515}"/>
          </ac:cxnSpMkLst>
        </pc:cxnChg>
        <pc:cxnChg chg="mod">
          <ac:chgData name="" userId="3b99287881d56c4f" providerId="LiveId" clId="{14DB7CA6-AFC2-4A64-80D7-6B0F3D66BE12}" dt="2020-08-03T20:16:55.086" v="9553" actId="208"/>
          <ac:cxnSpMkLst>
            <pc:docMk/>
            <pc:sldMk cId="2427780069" sldId="1433"/>
            <ac:cxnSpMk id="90" creationId="{64F5C9EF-28E0-ED4D-8492-DD768330C455}"/>
          </ac:cxnSpMkLst>
        </pc:cxnChg>
        <pc:cxnChg chg="mod">
          <ac:chgData name="" userId="3b99287881d56c4f" providerId="LiveId" clId="{14DB7CA6-AFC2-4A64-80D7-6B0F3D66BE12}" dt="2020-08-03T20:17:50.678" v="9558" actId="208"/>
          <ac:cxnSpMkLst>
            <pc:docMk/>
            <pc:sldMk cId="2427780069" sldId="1433"/>
            <ac:cxnSpMk id="91" creationId="{DADC5F38-4C58-BB45-8EE2-3F8C238851A8}"/>
          </ac:cxnSpMkLst>
        </pc:cxnChg>
        <pc:cxnChg chg="mod">
          <ac:chgData name="" userId="3b99287881d56c4f" providerId="LiveId" clId="{14DB7CA6-AFC2-4A64-80D7-6B0F3D66BE12}" dt="2020-08-03T20:16:41.039" v="9551" actId="208"/>
          <ac:cxnSpMkLst>
            <pc:docMk/>
            <pc:sldMk cId="2427780069" sldId="1433"/>
            <ac:cxnSpMk id="95" creationId="{029FF46E-BDF5-EB44-838B-8CE0E59F229E}"/>
          </ac:cxnSpMkLst>
        </pc:cxnChg>
        <pc:cxnChg chg="mod">
          <ac:chgData name="" userId="3b99287881d56c4f" providerId="LiveId" clId="{14DB7CA6-AFC2-4A64-80D7-6B0F3D66BE12}" dt="2020-08-03T20:13:35.462" v="9540" actId="208"/>
          <ac:cxnSpMkLst>
            <pc:docMk/>
            <pc:sldMk cId="2427780069" sldId="1433"/>
            <ac:cxnSpMk id="96" creationId="{93F8B527-6CD5-7E47-BE0A-13FE42C2B44D}"/>
          </ac:cxnSpMkLst>
        </pc:cxnChg>
        <pc:cxnChg chg="mod">
          <ac:chgData name="" userId="3b99287881d56c4f" providerId="LiveId" clId="{14DB7CA6-AFC2-4A64-80D7-6B0F3D66BE12}" dt="2020-08-03T20:16:41.039" v="9551" actId="208"/>
          <ac:cxnSpMkLst>
            <pc:docMk/>
            <pc:sldMk cId="2427780069" sldId="1433"/>
            <ac:cxnSpMk id="97" creationId="{CB009275-17BC-1C46-A429-64A18F2E869E}"/>
          </ac:cxnSpMkLst>
        </pc:cxnChg>
        <pc:cxnChg chg="mod">
          <ac:chgData name="" userId="3b99287881d56c4f" providerId="LiveId" clId="{14DB7CA6-AFC2-4A64-80D7-6B0F3D66BE12}" dt="2020-08-03T20:14:01.399" v="9543" actId="208"/>
          <ac:cxnSpMkLst>
            <pc:docMk/>
            <pc:sldMk cId="2427780069" sldId="1433"/>
            <ac:cxnSpMk id="102" creationId="{14567857-1FEA-0D40-AF3D-9BE4F50EF59B}"/>
          </ac:cxnSpMkLst>
        </pc:cxnChg>
        <pc:cxnChg chg="mod">
          <ac:chgData name="" userId="3b99287881d56c4f" providerId="LiveId" clId="{14DB7CA6-AFC2-4A64-80D7-6B0F3D66BE12}" dt="2020-08-03T20:16:41.039" v="9551" actId="208"/>
          <ac:cxnSpMkLst>
            <pc:docMk/>
            <pc:sldMk cId="2427780069" sldId="1433"/>
            <ac:cxnSpMk id="103" creationId="{36D68F13-1DDD-E04B-974D-BDCEB7FF4D62}"/>
          </ac:cxnSpMkLst>
        </pc:cxnChg>
        <pc:cxnChg chg="mod">
          <ac:chgData name="" userId="3b99287881d56c4f" providerId="LiveId" clId="{14DB7CA6-AFC2-4A64-80D7-6B0F3D66BE12}" dt="2020-08-03T20:16:41.039" v="9551" actId="208"/>
          <ac:cxnSpMkLst>
            <pc:docMk/>
            <pc:sldMk cId="2427780069" sldId="1433"/>
            <ac:cxnSpMk id="104" creationId="{F230B9F9-C90F-8540-A862-C0020737004E}"/>
          </ac:cxnSpMkLst>
        </pc:cxnChg>
        <pc:cxnChg chg="mod">
          <ac:chgData name="" userId="3b99287881d56c4f" providerId="LiveId" clId="{14DB7CA6-AFC2-4A64-80D7-6B0F3D66BE12}" dt="2020-08-03T20:16:41.039" v="9551" actId="208"/>
          <ac:cxnSpMkLst>
            <pc:docMk/>
            <pc:sldMk cId="2427780069" sldId="1433"/>
            <ac:cxnSpMk id="105" creationId="{7C5C02CA-C356-4A4E-B1D9-F0A4C1C1241B}"/>
          </ac:cxnSpMkLst>
        </pc:cxnChg>
        <pc:cxnChg chg="mod">
          <ac:chgData name="" userId="3b99287881d56c4f" providerId="LiveId" clId="{14DB7CA6-AFC2-4A64-80D7-6B0F3D66BE12}" dt="2020-08-03T20:16:41.039" v="9551" actId="208"/>
          <ac:cxnSpMkLst>
            <pc:docMk/>
            <pc:sldMk cId="2427780069" sldId="1433"/>
            <ac:cxnSpMk id="106" creationId="{9C278C61-06ED-184E-88C8-5EE23617CA85}"/>
          </ac:cxnSpMkLst>
        </pc:cxnChg>
        <pc:cxnChg chg="mod">
          <ac:chgData name="" userId="3b99287881d56c4f" providerId="LiveId" clId="{14DB7CA6-AFC2-4A64-80D7-6B0F3D66BE12}" dt="2020-08-03T20:17:45.622" v="9556" actId="208"/>
          <ac:cxnSpMkLst>
            <pc:docMk/>
            <pc:sldMk cId="2427780069" sldId="1433"/>
            <ac:cxnSpMk id="108" creationId="{603019FB-976B-4344-BE67-BCCD70BCA9E8}"/>
          </ac:cxnSpMkLst>
        </pc:cxnChg>
      </pc:sldChg>
      <pc:sldChg chg="modSp">
        <pc:chgData name="" userId="3b99287881d56c4f" providerId="LiveId" clId="{14DB7CA6-AFC2-4A64-80D7-6B0F3D66BE12}" dt="2020-08-04T02:21:59.840" v="10742" actId="14100"/>
        <pc:sldMkLst>
          <pc:docMk/>
          <pc:sldMk cId="1385036743" sldId="1434"/>
        </pc:sldMkLst>
        <pc:spChg chg="mod">
          <ac:chgData name="" userId="3b99287881d56c4f" providerId="LiveId" clId="{14DB7CA6-AFC2-4A64-80D7-6B0F3D66BE12}" dt="2020-08-04T02:21:59.840" v="10742" actId="14100"/>
          <ac:spMkLst>
            <pc:docMk/>
            <pc:sldMk cId="1385036743" sldId="1434"/>
            <ac:spMk id="4" creationId="{3AB4F695-5046-874C-8212-C1AA18B6F11D}"/>
          </ac:spMkLst>
        </pc:spChg>
        <pc:spChg chg="mod">
          <ac:chgData name="" userId="3b99287881d56c4f" providerId="LiveId" clId="{14DB7CA6-AFC2-4A64-80D7-6B0F3D66BE12}" dt="2020-08-03T20:10:58.325" v="9521" actId="1076"/>
          <ac:spMkLst>
            <pc:docMk/>
            <pc:sldMk cId="1385036743" sldId="1434"/>
            <ac:spMk id="42" creationId="{7345CE48-C60C-DC4B-8E84-1DFCDE92402E}"/>
          </ac:spMkLst>
        </pc:spChg>
      </pc:sldChg>
      <pc:sldChg chg="addSp delSp modSp modAnim">
        <pc:chgData name="" userId="3b99287881d56c4f" providerId="LiveId" clId="{14DB7CA6-AFC2-4A64-80D7-6B0F3D66BE12}" dt="2020-08-03T21:17:03.160" v="9770" actId="207"/>
        <pc:sldMkLst>
          <pc:docMk/>
          <pc:sldMk cId="1493031937" sldId="1435"/>
        </pc:sldMkLst>
        <pc:spChg chg="mod">
          <ac:chgData name="" userId="3b99287881d56c4f" providerId="LiveId" clId="{14DB7CA6-AFC2-4A64-80D7-6B0F3D66BE12}" dt="2020-08-03T21:16:59.421" v="9769" actId="207"/>
          <ac:spMkLst>
            <pc:docMk/>
            <pc:sldMk cId="1493031937" sldId="1435"/>
            <ac:spMk id="4" creationId="{EF979671-2452-EE47-8ABE-AD3F82066040}"/>
          </ac:spMkLst>
        </pc:spChg>
        <pc:spChg chg="mod">
          <ac:chgData name="" userId="3b99287881d56c4f" providerId="LiveId" clId="{14DB7CA6-AFC2-4A64-80D7-6B0F3D66BE12}" dt="2020-08-03T21:05:11.990" v="9707" actId="207"/>
          <ac:spMkLst>
            <pc:docMk/>
            <pc:sldMk cId="1493031937" sldId="1435"/>
            <ac:spMk id="5" creationId="{98F797D8-9CF9-F647-BB0F-ED8B22F223E3}"/>
          </ac:spMkLst>
        </pc:spChg>
        <pc:spChg chg="add del mod">
          <ac:chgData name="" userId="3b99287881d56c4f" providerId="LiveId" clId="{14DB7CA6-AFC2-4A64-80D7-6B0F3D66BE12}" dt="2020-08-03T21:12:34.241" v="9735" actId="478"/>
          <ac:spMkLst>
            <pc:docMk/>
            <pc:sldMk cId="1493031937" sldId="1435"/>
            <ac:spMk id="9" creationId="{1B76BC24-D491-4BBC-A600-002B6B7A660E}"/>
          </ac:spMkLst>
        </pc:spChg>
        <pc:spChg chg="del">
          <ac:chgData name="" userId="3b99287881d56c4f" providerId="LiveId" clId="{14DB7CA6-AFC2-4A64-80D7-6B0F3D66BE12}" dt="2020-08-03T20:20:57.508" v="9564" actId="478"/>
          <ac:spMkLst>
            <pc:docMk/>
            <pc:sldMk cId="1493031937" sldId="1435"/>
            <ac:spMk id="13" creationId="{2A42B80B-0CBD-BA4E-804F-B7CCDF3C35D4}"/>
          </ac:spMkLst>
        </pc:spChg>
        <pc:spChg chg="del">
          <ac:chgData name="" userId="3b99287881d56c4f" providerId="LiveId" clId="{14DB7CA6-AFC2-4A64-80D7-6B0F3D66BE12}" dt="2020-08-03T20:20:57.898" v="9565" actId="478"/>
          <ac:spMkLst>
            <pc:docMk/>
            <pc:sldMk cId="1493031937" sldId="1435"/>
            <ac:spMk id="14" creationId="{94902C33-FE4E-E44A-8560-2E3BE0AA104E}"/>
          </ac:spMkLst>
        </pc:spChg>
        <pc:spChg chg="mod">
          <ac:chgData name="" userId="3b99287881d56c4f" providerId="LiveId" clId="{14DB7CA6-AFC2-4A64-80D7-6B0F3D66BE12}" dt="2020-08-03T21:17:03.160" v="9770" actId="207"/>
          <ac:spMkLst>
            <pc:docMk/>
            <pc:sldMk cId="1493031937" sldId="1435"/>
            <ac:spMk id="19" creationId="{E15CD39D-78D5-ED44-A067-38439B5FACDF}"/>
          </ac:spMkLst>
        </pc:spChg>
        <pc:spChg chg="mod">
          <ac:chgData name="" userId="3b99287881d56c4f" providerId="LiveId" clId="{14DB7CA6-AFC2-4A64-80D7-6B0F3D66BE12}" dt="2020-08-03T21:05:35.757" v="9711" actId="207"/>
          <ac:spMkLst>
            <pc:docMk/>
            <pc:sldMk cId="1493031937" sldId="1435"/>
            <ac:spMk id="21" creationId="{7630AC90-F42E-1543-9BD2-E11219EE06B0}"/>
          </ac:spMkLst>
        </pc:spChg>
        <pc:spChg chg="del">
          <ac:chgData name="" userId="3b99287881d56c4f" providerId="LiveId" clId="{14DB7CA6-AFC2-4A64-80D7-6B0F3D66BE12}" dt="2020-08-03T20:22:57.344" v="9591" actId="478"/>
          <ac:spMkLst>
            <pc:docMk/>
            <pc:sldMk cId="1493031937" sldId="1435"/>
            <ac:spMk id="35" creationId="{5D6D42E0-DD24-9B4E-95E7-41E72D008970}"/>
          </ac:spMkLst>
        </pc:spChg>
        <pc:spChg chg="del">
          <ac:chgData name="" userId="3b99287881d56c4f" providerId="LiveId" clId="{14DB7CA6-AFC2-4A64-80D7-6B0F3D66BE12}" dt="2020-08-03T20:23:16.158" v="9595" actId="478"/>
          <ac:spMkLst>
            <pc:docMk/>
            <pc:sldMk cId="1493031937" sldId="1435"/>
            <ac:spMk id="36" creationId="{1718272F-4689-7E47-9B19-3CC884990F74}"/>
          </ac:spMkLst>
        </pc:spChg>
        <pc:spChg chg="del">
          <ac:chgData name="" userId="3b99287881d56c4f" providerId="LiveId" clId="{14DB7CA6-AFC2-4A64-80D7-6B0F3D66BE12}" dt="2020-08-03T20:23:17.442" v="9596" actId="478"/>
          <ac:spMkLst>
            <pc:docMk/>
            <pc:sldMk cId="1493031937" sldId="1435"/>
            <ac:spMk id="37" creationId="{E5393C31-65F7-5D48-BEB0-8AF638A00F9E}"/>
          </ac:spMkLst>
        </pc:spChg>
        <pc:spChg chg="mod ord">
          <ac:chgData name="" userId="3b99287881d56c4f" providerId="LiveId" clId="{14DB7CA6-AFC2-4A64-80D7-6B0F3D66BE12}" dt="2020-08-03T21:13:37.986" v="9748" actId="167"/>
          <ac:spMkLst>
            <pc:docMk/>
            <pc:sldMk cId="1493031937" sldId="1435"/>
            <ac:spMk id="50" creationId="{70D6CE5F-2357-3B4C-9800-5EF555C075F0}"/>
          </ac:spMkLst>
        </pc:spChg>
        <pc:spChg chg="del">
          <ac:chgData name="" userId="3b99287881d56c4f" providerId="LiveId" clId="{14DB7CA6-AFC2-4A64-80D7-6B0F3D66BE12}" dt="2020-08-03T20:23:59.154" v="9606" actId="478"/>
          <ac:spMkLst>
            <pc:docMk/>
            <pc:sldMk cId="1493031937" sldId="1435"/>
            <ac:spMk id="58" creationId="{3F7ACFEC-1D22-2846-8E9D-0044388940A6}"/>
          </ac:spMkLst>
        </pc:spChg>
        <pc:spChg chg="del">
          <ac:chgData name="" userId="3b99287881d56c4f" providerId="LiveId" clId="{14DB7CA6-AFC2-4A64-80D7-6B0F3D66BE12}" dt="2020-08-03T20:24:00.354" v="9607" actId="478"/>
          <ac:spMkLst>
            <pc:docMk/>
            <pc:sldMk cId="1493031937" sldId="1435"/>
            <ac:spMk id="59" creationId="{52CFE497-81E0-D540-AAD6-B68B884228B3}"/>
          </ac:spMkLst>
        </pc:spChg>
        <pc:spChg chg="del">
          <ac:chgData name="" userId="3b99287881d56c4f" providerId="LiveId" clId="{14DB7CA6-AFC2-4A64-80D7-6B0F3D66BE12}" dt="2020-08-03T20:24:01.688" v="9608" actId="478"/>
          <ac:spMkLst>
            <pc:docMk/>
            <pc:sldMk cId="1493031937" sldId="1435"/>
            <ac:spMk id="60" creationId="{B2A6B096-0D48-7F42-BE03-03F7BF1719F1}"/>
          </ac:spMkLst>
        </pc:spChg>
        <pc:spChg chg="add mod">
          <ac:chgData name="" userId="3b99287881d56c4f" providerId="LiveId" clId="{14DB7CA6-AFC2-4A64-80D7-6B0F3D66BE12}" dt="2020-08-03T20:22:02.830" v="9584" actId="1076"/>
          <ac:spMkLst>
            <pc:docMk/>
            <pc:sldMk cId="1493031937" sldId="1435"/>
            <ac:spMk id="70" creationId="{5E9C9F6A-A4B3-4EC0-A10A-57ACFFAFE316}"/>
          </ac:spMkLst>
        </pc:spChg>
        <pc:spChg chg="add mod">
          <ac:chgData name="" userId="3b99287881d56c4f" providerId="LiveId" clId="{14DB7CA6-AFC2-4A64-80D7-6B0F3D66BE12}" dt="2020-08-03T20:22:13.151" v="9587" actId="1076"/>
          <ac:spMkLst>
            <pc:docMk/>
            <pc:sldMk cId="1493031937" sldId="1435"/>
            <ac:spMk id="71" creationId="{66462429-6700-42D6-8B4F-F26CE822CAD2}"/>
          </ac:spMkLst>
        </pc:spChg>
        <pc:spChg chg="add mod">
          <ac:chgData name="" userId="3b99287881d56c4f" providerId="LiveId" clId="{14DB7CA6-AFC2-4A64-80D7-6B0F3D66BE12}" dt="2020-08-03T20:22:23.838" v="9590" actId="1076"/>
          <ac:spMkLst>
            <pc:docMk/>
            <pc:sldMk cId="1493031937" sldId="1435"/>
            <ac:spMk id="72" creationId="{034E448F-EC3C-482A-A216-B4773647F7DD}"/>
          </ac:spMkLst>
        </pc:spChg>
        <pc:spChg chg="add mod">
          <ac:chgData name="" userId="3b99287881d56c4f" providerId="LiveId" clId="{14DB7CA6-AFC2-4A64-80D7-6B0F3D66BE12}" dt="2020-08-03T20:21:28.246" v="9574" actId="1076"/>
          <ac:spMkLst>
            <pc:docMk/>
            <pc:sldMk cId="1493031937" sldId="1435"/>
            <ac:spMk id="73" creationId="{A50D2B4C-9004-4CB6-AD18-652928803309}"/>
          </ac:spMkLst>
        </pc:spChg>
        <pc:spChg chg="add mod">
          <ac:chgData name="" userId="3b99287881d56c4f" providerId="LiveId" clId="{14DB7CA6-AFC2-4A64-80D7-6B0F3D66BE12}" dt="2020-08-03T20:21:42.359" v="9578" actId="1076"/>
          <ac:spMkLst>
            <pc:docMk/>
            <pc:sldMk cId="1493031937" sldId="1435"/>
            <ac:spMk id="74" creationId="{6802812F-67BA-4352-A80D-B8D5E7AFD38C}"/>
          </ac:spMkLst>
        </pc:spChg>
        <pc:spChg chg="add mod">
          <ac:chgData name="" userId="3b99287881d56c4f" providerId="LiveId" clId="{14DB7CA6-AFC2-4A64-80D7-6B0F3D66BE12}" dt="2020-08-03T20:21:47.207" v="9580" actId="1076"/>
          <ac:spMkLst>
            <pc:docMk/>
            <pc:sldMk cId="1493031937" sldId="1435"/>
            <ac:spMk id="75" creationId="{ED11EE9A-06DE-4EA4-ACED-EF501E0EE1D6}"/>
          </ac:spMkLst>
        </pc:spChg>
        <pc:spChg chg="add mod">
          <ac:chgData name="" userId="3b99287881d56c4f" providerId="LiveId" clId="{14DB7CA6-AFC2-4A64-80D7-6B0F3D66BE12}" dt="2020-08-03T20:24:07.822" v="9609" actId="1076"/>
          <ac:spMkLst>
            <pc:docMk/>
            <pc:sldMk cId="1493031937" sldId="1435"/>
            <ac:spMk id="76" creationId="{14C0B548-646A-48B5-B4C9-7D9F89877E93}"/>
          </ac:spMkLst>
        </pc:spChg>
        <pc:spChg chg="add mod">
          <ac:chgData name="" userId="3b99287881d56c4f" providerId="LiveId" clId="{14DB7CA6-AFC2-4A64-80D7-6B0F3D66BE12}" dt="2020-08-03T20:24:07.822" v="9609" actId="1076"/>
          <ac:spMkLst>
            <pc:docMk/>
            <pc:sldMk cId="1493031937" sldId="1435"/>
            <ac:spMk id="77" creationId="{386C01AC-7BCC-45BD-B552-7EE061901FA3}"/>
          </ac:spMkLst>
        </pc:spChg>
        <pc:spChg chg="add mod">
          <ac:chgData name="" userId="3b99287881d56c4f" providerId="LiveId" clId="{14DB7CA6-AFC2-4A64-80D7-6B0F3D66BE12}" dt="2020-08-03T20:24:07.822" v="9609" actId="1076"/>
          <ac:spMkLst>
            <pc:docMk/>
            <pc:sldMk cId="1493031937" sldId="1435"/>
            <ac:spMk id="78" creationId="{048C8E64-292C-439C-92B4-715C74416F20}"/>
          </ac:spMkLst>
        </pc:spChg>
        <pc:spChg chg="del">
          <ac:chgData name="" userId="3b99287881d56c4f" providerId="LiveId" clId="{14DB7CA6-AFC2-4A64-80D7-6B0F3D66BE12}" dt="2020-08-03T20:20:56.181" v="9563" actId="478"/>
          <ac:spMkLst>
            <pc:docMk/>
            <pc:sldMk cId="1493031937" sldId="1435"/>
            <ac:spMk id="79" creationId="{79E13BF7-24FF-204B-8132-2F6912B2BDD3}"/>
          </ac:spMkLst>
        </pc:spChg>
        <pc:spChg chg="add mod">
          <ac:chgData name="" userId="3b99287881d56c4f" providerId="LiveId" clId="{14DB7CA6-AFC2-4A64-80D7-6B0F3D66BE12}" dt="2020-08-03T20:24:25.886" v="9614" actId="1076"/>
          <ac:spMkLst>
            <pc:docMk/>
            <pc:sldMk cId="1493031937" sldId="1435"/>
            <ac:spMk id="86" creationId="{10C72A87-DBCB-4933-84E1-14A561A0A3D3}"/>
          </ac:spMkLst>
        </pc:spChg>
        <pc:spChg chg="add mod">
          <ac:chgData name="" userId="3b99287881d56c4f" providerId="LiveId" clId="{14DB7CA6-AFC2-4A64-80D7-6B0F3D66BE12}" dt="2020-08-03T20:24:36.443" v="9616" actId="207"/>
          <ac:spMkLst>
            <pc:docMk/>
            <pc:sldMk cId="1493031937" sldId="1435"/>
            <ac:spMk id="91" creationId="{4AAECCFD-295E-4DDA-89B9-ECFA5F63E447}"/>
          </ac:spMkLst>
        </pc:spChg>
        <pc:spChg chg="add mod">
          <ac:chgData name="" userId="3b99287881d56c4f" providerId="LiveId" clId="{14DB7CA6-AFC2-4A64-80D7-6B0F3D66BE12}" dt="2020-08-03T20:24:31.068" v="9615" actId="207"/>
          <ac:spMkLst>
            <pc:docMk/>
            <pc:sldMk cId="1493031937" sldId="1435"/>
            <ac:spMk id="92" creationId="{C8CFFDAC-B68A-4259-AA3E-31278CDB0246}"/>
          </ac:spMkLst>
        </pc:spChg>
        <pc:spChg chg="add mod">
          <ac:chgData name="" userId="3b99287881d56c4f" providerId="LiveId" clId="{14DB7CA6-AFC2-4A64-80D7-6B0F3D66BE12}" dt="2020-08-03T20:42:09.439" v="9622" actId="1076"/>
          <ac:spMkLst>
            <pc:docMk/>
            <pc:sldMk cId="1493031937" sldId="1435"/>
            <ac:spMk id="93" creationId="{55B3600D-EAD1-49CB-BF9A-ED58A2D45755}"/>
          </ac:spMkLst>
        </pc:spChg>
        <pc:spChg chg="del">
          <ac:chgData name="" userId="3b99287881d56c4f" providerId="LiveId" clId="{14DB7CA6-AFC2-4A64-80D7-6B0F3D66BE12}" dt="2020-08-03T20:20:59.540" v="9566" actId="478"/>
          <ac:spMkLst>
            <pc:docMk/>
            <pc:sldMk cId="1493031937" sldId="1435"/>
            <ac:spMk id="96" creationId="{6C24DBCD-5917-5C44-A6E3-4E26C96439FA}"/>
          </ac:spMkLst>
        </pc:spChg>
        <pc:spChg chg="del">
          <ac:chgData name="" userId="3b99287881d56c4f" providerId="LiveId" clId="{14DB7CA6-AFC2-4A64-80D7-6B0F3D66BE12}" dt="2020-08-03T20:21:00.169" v="9567" actId="478"/>
          <ac:spMkLst>
            <pc:docMk/>
            <pc:sldMk cId="1493031937" sldId="1435"/>
            <ac:spMk id="97" creationId="{923921C9-0792-8D4B-A049-5E82929EFD73}"/>
          </ac:spMkLst>
        </pc:spChg>
        <pc:spChg chg="del mod">
          <ac:chgData name="" userId="3b99287881d56c4f" providerId="LiveId" clId="{14DB7CA6-AFC2-4A64-80D7-6B0F3D66BE12}" dt="2020-08-03T20:21:02.365" v="9569" actId="478"/>
          <ac:spMkLst>
            <pc:docMk/>
            <pc:sldMk cId="1493031937" sldId="1435"/>
            <ac:spMk id="98" creationId="{C22DEF38-5B3D-794A-BC18-805D86190ED7}"/>
          </ac:spMkLst>
        </pc:spChg>
        <pc:spChg chg="mod">
          <ac:chgData name="" userId="3b99287881d56c4f" providerId="LiveId" clId="{14DB7CA6-AFC2-4A64-80D7-6B0F3D66BE12}" dt="2020-08-03T21:10:40.128" v="9721" actId="14100"/>
          <ac:spMkLst>
            <pc:docMk/>
            <pc:sldMk cId="1493031937" sldId="1435"/>
            <ac:spMk id="105" creationId="{F112BF29-B25A-DD4E-8B70-EA5E83EC9056}"/>
          </ac:spMkLst>
        </pc:spChg>
        <pc:spChg chg="mod">
          <ac:chgData name="" userId="3b99287881d56c4f" providerId="LiveId" clId="{14DB7CA6-AFC2-4A64-80D7-6B0F3D66BE12}" dt="2020-08-03T21:04:38.487" v="9704" actId="1076"/>
          <ac:spMkLst>
            <pc:docMk/>
            <pc:sldMk cId="1493031937" sldId="1435"/>
            <ac:spMk id="106" creationId="{E2CBA1B6-3C51-A840-850C-A6872A9E0F4A}"/>
          </ac:spMkLst>
        </pc:spChg>
        <pc:spChg chg="add mod">
          <ac:chgData name="" userId="3b99287881d56c4f" providerId="LiveId" clId="{14DB7CA6-AFC2-4A64-80D7-6B0F3D66BE12}" dt="2020-08-03T21:04:58.228" v="9705" actId="207"/>
          <ac:spMkLst>
            <pc:docMk/>
            <pc:sldMk cId="1493031937" sldId="1435"/>
            <ac:spMk id="108" creationId="{0CBE5FE6-1E93-4174-9226-91AAC0FF8FBB}"/>
          </ac:spMkLst>
        </pc:spChg>
        <pc:spChg chg="add mod">
          <ac:chgData name="" userId="3b99287881d56c4f" providerId="LiveId" clId="{14DB7CA6-AFC2-4A64-80D7-6B0F3D66BE12}" dt="2020-08-03T21:09:07.311" v="9719" actId="14100"/>
          <ac:spMkLst>
            <pc:docMk/>
            <pc:sldMk cId="1493031937" sldId="1435"/>
            <ac:spMk id="109" creationId="{9AE44A66-6A14-41B6-8DA1-4111C12F8350}"/>
          </ac:spMkLst>
        </pc:spChg>
        <pc:spChg chg="add mod">
          <ac:chgData name="" userId="3b99287881d56c4f" providerId="LiveId" clId="{14DB7CA6-AFC2-4A64-80D7-6B0F3D66BE12}" dt="2020-08-03T21:14:41.360" v="9768" actId="20577"/>
          <ac:spMkLst>
            <pc:docMk/>
            <pc:sldMk cId="1493031937" sldId="1435"/>
            <ac:spMk id="112" creationId="{A2602495-1C4C-484E-B552-B2FBA7AAEA9A}"/>
          </ac:spMkLst>
        </pc:spChg>
        <pc:spChg chg="mod">
          <ac:chgData name="" userId="3b99287881d56c4f" providerId="LiveId" clId="{14DB7CA6-AFC2-4A64-80D7-6B0F3D66BE12}" dt="2020-08-03T21:05:54.346" v="9713" actId="207"/>
          <ac:spMkLst>
            <pc:docMk/>
            <pc:sldMk cId="1493031937" sldId="1435"/>
            <ac:spMk id="118" creationId="{A235C34F-64E1-9D47-A54E-1EC330D57E4C}"/>
          </ac:spMkLst>
        </pc:spChg>
        <pc:spChg chg="mod">
          <ac:chgData name="" userId="3b99287881d56c4f" providerId="LiveId" clId="{14DB7CA6-AFC2-4A64-80D7-6B0F3D66BE12}" dt="2020-08-03T21:13:45.615" v="9749" actId="1076"/>
          <ac:spMkLst>
            <pc:docMk/>
            <pc:sldMk cId="1493031937" sldId="1435"/>
            <ac:spMk id="119" creationId="{898CA9D7-C02A-8147-BF35-7F514C162D07}"/>
          </ac:spMkLst>
        </pc:spChg>
        <pc:cxnChg chg="mod">
          <ac:chgData name="" userId="3b99287881d56c4f" providerId="LiveId" clId="{14DB7CA6-AFC2-4A64-80D7-6B0F3D66BE12}" dt="2020-08-03T20:22:57.344" v="9591" actId="478"/>
          <ac:cxnSpMkLst>
            <pc:docMk/>
            <pc:sldMk cId="1493031937" sldId="1435"/>
            <ac:cxnSpMk id="52" creationId="{70BB97C0-1D28-E94C-8897-E000AB22C347}"/>
          </ac:cxnSpMkLst>
        </pc:cxnChg>
        <pc:cxnChg chg="mod">
          <ac:chgData name="" userId="3b99287881d56c4f" providerId="LiveId" clId="{14DB7CA6-AFC2-4A64-80D7-6B0F3D66BE12}" dt="2020-08-03T20:22:57.344" v="9591" actId="478"/>
          <ac:cxnSpMkLst>
            <pc:docMk/>
            <pc:sldMk cId="1493031937" sldId="1435"/>
            <ac:cxnSpMk id="55" creationId="{0CA6F590-9BA2-F746-AA08-96FE43C7BBD2}"/>
          </ac:cxnSpMkLst>
        </pc:cxnChg>
        <pc:cxnChg chg="mod">
          <ac:chgData name="" userId="3b99287881d56c4f" providerId="LiveId" clId="{14DB7CA6-AFC2-4A64-80D7-6B0F3D66BE12}" dt="2020-08-03T20:23:59.154" v="9606" actId="478"/>
          <ac:cxnSpMkLst>
            <pc:docMk/>
            <pc:sldMk cId="1493031937" sldId="1435"/>
            <ac:cxnSpMk id="63" creationId="{A20A89F4-39A4-6044-A2F3-AFB4F15308E0}"/>
          </ac:cxnSpMkLst>
        </pc:cxnChg>
        <pc:cxnChg chg="mod">
          <ac:chgData name="" userId="3b99287881d56c4f" providerId="LiveId" clId="{14DB7CA6-AFC2-4A64-80D7-6B0F3D66BE12}" dt="2020-08-03T20:22:57.344" v="9591" actId="478"/>
          <ac:cxnSpMkLst>
            <pc:docMk/>
            <pc:sldMk cId="1493031937" sldId="1435"/>
            <ac:cxnSpMk id="80" creationId="{3ACAD503-4176-614F-A9F5-EA256B22A60D}"/>
          </ac:cxnSpMkLst>
        </pc:cxnChg>
        <pc:cxnChg chg="mod">
          <ac:chgData name="" userId="3b99287881d56c4f" providerId="LiveId" clId="{14DB7CA6-AFC2-4A64-80D7-6B0F3D66BE12}" dt="2020-08-03T20:20:59.540" v="9566" actId="478"/>
          <ac:cxnSpMkLst>
            <pc:docMk/>
            <pc:sldMk cId="1493031937" sldId="1435"/>
            <ac:cxnSpMk id="99" creationId="{3B75AB86-CDA4-7D40-B326-BC3CDCF11AE1}"/>
          </ac:cxnSpMkLst>
        </pc:cxnChg>
        <pc:cxnChg chg="mod">
          <ac:chgData name="" userId="3b99287881d56c4f" providerId="LiveId" clId="{14DB7CA6-AFC2-4A64-80D7-6B0F3D66BE12}" dt="2020-08-03T20:21:00.169" v="9567" actId="478"/>
          <ac:cxnSpMkLst>
            <pc:docMk/>
            <pc:sldMk cId="1493031937" sldId="1435"/>
            <ac:cxnSpMk id="100" creationId="{889C0577-C6F4-E544-8FFA-3FF324D8007D}"/>
          </ac:cxnSpMkLst>
        </pc:cxnChg>
        <pc:cxnChg chg="mod">
          <ac:chgData name="" userId="3b99287881d56c4f" providerId="LiveId" clId="{14DB7CA6-AFC2-4A64-80D7-6B0F3D66BE12}" dt="2020-08-03T20:21:02.365" v="9569" actId="478"/>
          <ac:cxnSpMkLst>
            <pc:docMk/>
            <pc:sldMk cId="1493031937" sldId="1435"/>
            <ac:cxnSpMk id="101" creationId="{B52AB2AB-C249-124B-877C-46DAE322DF03}"/>
          </ac:cxnSpMkLst>
        </pc:cxnChg>
        <pc:cxnChg chg="add mod">
          <ac:chgData name="" userId="3b99287881d56c4f" providerId="LiveId" clId="{14DB7CA6-AFC2-4A64-80D7-6B0F3D66BE12}" dt="2020-08-03T21:12:06.503" v="9727" actId="692"/>
          <ac:cxnSpMkLst>
            <pc:docMk/>
            <pc:sldMk cId="1493031937" sldId="1435"/>
            <ac:cxnSpMk id="110" creationId="{622774CD-40DF-41A6-AB1A-563D8CA5ED22}"/>
          </ac:cxnSpMkLst>
        </pc:cxnChg>
      </pc:sldChg>
      <pc:sldChg chg="modSp">
        <pc:chgData name="" userId="3b99287881d56c4f" providerId="LiveId" clId="{14DB7CA6-AFC2-4A64-80D7-6B0F3D66BE12}" dt="2020-08-04T00:43:13.219" v="10406" actId="207"/>
        <pc:sldMkLst>
          <pc:docMk/>
          <pc:sldMk cId="3223520729" sldId="1436"/>
        </pc:sldMkLst>
        <pc:spChg chg="mod">
          <ac:chgData name="" userId="3b99287881d56c4f" providerId="LiveId" clId="{14DB7CA6-AFC2-4A64-80D7-6B0F3D66BE12}" dt="2020-08-04T00:43:13.219" v="10406" actId="207"/>
          <ac:spMkLst>
            <pc:docMk/>
            <pc:sldMk cId="3223520729" sldId="1436"/>
            <ac:spMk id="111" creationId="{724C259B-9DAD-DA47-B975-4E3BFAB67206}"/>
          </ac:spMkLst>
        </pc:spChg>
      </pc:sldChg>
      <pc:sldChg chg="modSp">
        <pc:chgData name="" userId="3b99287881d56c4f" providerId="LiveId" clId="{14DB7CA6-AFC2-4A64-80D7-6B0F3D66BE12}" dt="2020-08-03T20:56:51.854" v="9674" actId="20577"/>
        <pc:sldMkLst>
          <pc:docMk/>
          <pc:sldMk cId="2510989235" sldId="1437"/>
        </pc:sldMkLst>
        <pc:spChg chg="mod">
          <ac:chgData name="" userId="3b99287881d56c4f" providerId="LiveId" clId="{14DB7CA6-AFC2-4A64-80D7-6B0F3D66BE12}" dt="2020-08-03T20:56:51.854" v="9674" actId="20577"/>
          <ac:spMkLst>
            <pc:docMk/>
            <pc:sldMk cId="2510989235" sldId="1437"/>
            <ac:spMk id="9" creationId="{86A4E501-CA70-124A-8D95-D231C8540506}"/>
          </ac:spMkLst>
        </pc:spChg>
      </pc:sldChg>
      <pc:sldChg chg="modSp">
        <pc:chgData name="" userId="3b99287881d56c4f" providerId="LiveId" clId="{14DB7CA6-AFC2-4A64-80D7-6B0F3D66BE12}" dt="2020-08-03T20:59:04.278" v="9676" actId="20577"/>
        <pc:sldMkLst>
          <pc:docMk/>
          <pc:sldMk cId="2028665328" sldId="1438"/>
        </pc:sldMkLst>
        <pc:spChg chg="mod">
          <ac:chgData name="" userId="3b99287881d56c4f" providerId="LiveId" clId="{14DB7CA6-AFC2-4A64-80D7-6B0F3D66BE12}" dt="2020-08-03T20:59:04.278" v="9676" actId="20577"/>
          <ac:spMkLst>
            <pc:docMk/>
            <pc:sldMk cId="2028665328" sldId="1438"/>
            <ac:spMk id="2" creationId="{F691DE10-7574-0647-A382-245D30E70517}"/>
          </ac:spMkLst>
        </pc:spChg>
        <pc:spChg chg="mod">
          <ac:chgData name="" userId="3b99287881d56c4f" providerId="LiveId" clId="{14DB7CA6-AFC2-4A64-80D7-6B0F3D66BE12}" dt="2020-08-03T20:58:21.686" v="9675" actId="20577"/>
          <ac:spMkLst>
            <pc:docMk/>
            <pc:sldMk cId="2028665328" sldId="1438"/>
            <ac:spMk id="70" creationId="{5FE450DD-FE8E-7341-AA7D-215BBE3AD877}"/>
          </ac:spMkLst>
        </pc:spChg>
        <pc:spChg chg="mod">
          <ac:chgData name="" userId="3b99287881d56c4f" providerId="LiveId" clId="{14DB7CA6-AFC2-4A64-80D7-6B0F3D66BE12}" dt="2020-08-03T20:31:49.742" v="9618" actId="14100"/>
          <ac:spMkLst>
            <pc:docMk/>
            <pc:sldMk cId="2028665328" sldId="1438"/>
            <ac:spMk id="91" creationId="{0D33E070-0F13-C44E-8CC5-BA2447E30B40}"/>
          </ac:spMkLst>
        </pc:spChg>
      </pc:sldChg>
      <pc:sldChg chg="addSp delSp modSp">
        <pc:chgData name="" userId="3b99287881d56c4f" providerId="LiveId" clId="{14DB7CA6-AFC2-4A64-80D7-6B0F3D66BE12}" dt="2020-08-03T21:02:32.727" v="9697" actId="478"/>
        <pc:sldMkLst>
          <pc:docMk/>
          <pc:sldMk cId="3823537726" sldId="1439"/>
        </pc:sldMkLst>
        <pc:spChg chg="add del mod">
          <ac:chgData name="" userId="3b99287881d56c4f" providerId="LiveId" clId="{14DB7CA6-AFC2-4A64-80D7-6B0F3D66BE12}" dt="2020-08-03T21:02:32.727" v="9697" actId="478"/>
          <ac:spMkLst>
            <pc:docMk/>
            <pc:sldMk cId="3823537726" sldId="1439"/>
            <ac:spMk id="70" creationId="{BFA761EA-562F-4AC6-ADA1-E8EBE85AD449}"/>
          </ac:spMkLst>
        </pc:spChg>
        <pc:spChg chg="add del mod">
          <ac:chgData name="" userId="3b99287881d56c4f" providerId="LiveId" clId="{14DB7CA6-AFC2-4A64-80D7-6B0F3D66BE12}" dt="2020-08-03T21:00:25.725" v="9691" actId="478"/>
          <ac:spMkLst>
            <pc:docMk/>
            <pc:sldMk cId="3823537726" sldId="1439"/>
            <ac:spMk id="72" creationId="{5786300F-55C6-49A7-96C3-2687DF29780F}"/>
          </ac:spMkLst>
        </pc:spChg>
        <pc:spChg chg="add del mod">
          <ac:chgData name="" userId="3b99287881d56c4f" providerId="LiveId" clId="{14DB7CA6-AFC2-4A64-80D7-6B0F3D66BE12}" dt="2020-08-03T21:00:27.065" v="9692" actId="478"/>
          <ac:spMkLst>
            <pc:docMk/>
            <pc:sldMk cId="3823537726" sldId="1439"/>
            <ac:spMk id="73" creationId="{0E29CA6E-91C0-4919-BC9D-D8A79E7EFD42}"/>
          </ac:spMkLst>
        </pc:spChg>
        <pc:spChg chg="mod">
          <ac:chgData name="" userId="3b99287881d56c4f" providerId="LiveId" clId="{14DB7CA6-AFC2-4A64-80D7-6B0F3D66BE12}" dt="2020-08-03T20:32:05.878" v="9619" actId="14100"/>
          <ac:spMkLst>
            <pc:docMk/>
            <pc:sldMk cId="3823537726" sldId="1439"/>
            <ac:spMk id="91" creationId="{0D33E070-0F13-C44E-8CC5-BA2447E30B40}"/>
          </ac:spMkLst>
        </pc:spChg>
      </pc:sldChg>
      <pc:sldChg chg="modSp">
        <pc:chgData name="" userId="3b99287881d56c4f" providerId="LiveId" clId="{14DB7CA6-AFC2-4A64-80D7-6B0F3D66BE12}" dt="2020-08-03T20:29:56.062" v="9617" actId="1076"/>
        <pc:sldMkLst>
          <pc:docMk/>
          <pc:sldMk cId="2200461504" sldId="1445"/>
        </pc:sldMkLst>
        <pc:spChg chg="mod">
          <ac:chgData name="" userId="3b99287881d56c4f" providerId="LiveId" clId="{14DB7CA6-AFC2-4A64-80D7-6B0F3D66BE12}" dt="2020-08-03T20:29:56.062" v="9617" actId="1076"/>
          <ac:spMkLst>
            <pc:docMk/>
            <pc:sldMk cId="2200461504" sldId="1445"/>
            <ac:spMk id="72" creationId="{2B8C4FD5-26E6-6D4F-9C4D-784590D75387}"/>
          </ac:spMkLst>
        </pc:spChg>
      </pc:sldChg>
      <pc:sldChg chg="ord">
        <pc:chgData name="" userId="3b99287881d56c4f" providerId="LiveId" clId="{14DB7CA6-AFC2-4A64-80D7-6B0F3D66BE12}" dt="2020-08-04T04:29:05.596" v="11577"/>
        <pc:sldMkLst>
          <pc:docMk/>
          <pc:sldMk cId="3110190692" sldId="1509"/>
        </pc:sldMkLst>
      </pc:sldChg>
      <pc:sldChg chg="addSp delSp modSp add">
        <pc:chgData name="" userId="3b99287881d56c4f" providerId="LiveId" clId="{14DB7CA6-AFC2-4A64-80D7-6B0F3D66BE12}" dt="2020-08-02T22:05:12.615" v="4723" actId="478"/>
        <pc:sldMkLst>
          <pc:docMk/>
          <pc:sldMk cId="3563639429" sldId="1540"/>
        </pc:sldMkLst>
        <pc:spChg chg="mod">
          <ac:chgData name="" userId="3b99287881d56c4f" providerId="LiveId" clId="{14DB7CA6-AFC2-4A64-80D7-6B0F3D66BE12}" dt="2020-08-02T21:57:50.527" v="4663" actId="12788"/>
          <ac:spMkLst>
            <pc:docMk/>
            <pc:sldMk cId="3563639429" sldId="1540"/>
            <ac:spMk id="2" creationId="{DF0DCF5D-9276-C146-9BC4-67CB4641DE0E}"/>
          </ac:spMkLst>
        </pc:spChg>
        <pc:spChg chg="add del">
          <ac:chgData name="" userId="3b99287881d56c4f" providerId="LiveId" clId="{14DB7CA6-AFC2-4A64-80D7-6B0F3D66BE12}" dt="2020-08-02T21:59:24.372" v="4680" actId="478"/>
          <ac:spMkLst>
            <pc:docMk/>
            <pc:sldMk cId="3563639429" sldId="1540"/>
            <ac:spMk id="91" creationId="{3C8B28E0-B7FE-4F51-B752-C48BDD070A76}"/>
          </ac:spMkLst>
        </pc:spChg>
        <pc:spChg chg="add del">
          <ac:chgData name="" userId="3b99287881d56c4f" providerId="LiveId" clId="{14DB7CA6-AFC2-4A64-80D7-6B0F3D66BE12}" dt="2020-08-02T21:59:24.372" v="4680" actId="478"/>
          <ac:spMkLst>
            <pc:docMk/>
            <pc:sldMk cId="3563639429" sldId="1540"/>
            <ac:spMk id="92" creationId="{6B6D20C4-8A06-47F5-B1D2-B82261A2D767}"/>
          </ac:spMkLst>
        </pc:spChg>
        <pc:spChg chg="add del">
          <ac:chgData name="" userId="3b99287881d56c4f" providerId="LiveId" clId="{14DB7CA6-AFC2-4A64-80D7-6B0F3D66BE12}" dt="2020-08-02T21:59:24.372" v="4680" actId="478"/>
          <ac:spMkLst>
            <pc:docMk/>
            <pc:sldMk cId="3563639429" sldId="1540"/>
            <ac:spMk id="95" creationId="{9EDE2CB2-BF04-40FD-811A-C5471D28CF1C}"/>
          </ac:spMkLst>
        </pc:spChg>
        <pc:spChg chg="del">
          <ac:chgData name="" userId="3b99287881d56c4f" providerId="LiveId" clId="{14DB7CA6-AFC2-4A64-80D7-6B0F3D66BE12}" dt="2020-08-02T21:57:43.260" v="4661" actId="478"/>
          <ac:spMkLst>
            <pc:docMk/>
            <pc:sldMk cId="3563639429" sldId="1540"/>
            <ac:spMk id="139" creationId="{294A91AE-1012-5848-9892-43C98FB9D80F}"/>
          </ac:spMkLst>
        </pc:spChg>
        <pc:spChg chg="del">
          <ac:chgData name="" userId="3b99287881d56c4f" providerId="LiveId" clId="{14DB7CA6-AFC2-4A64-80D7-6B0F3D66BE12}" dt="2020-08-02T21:57:44.407" v="4662" actId="478"/>
          <ac:spMkLst>
            <pc:docMk/>
            <pc:sldMk cId="3563639429" sldId="1540"/>
            <ac:spMk id="140" creationId="{77751095-A9E9-B54A-8DE1-3E5DC8635CA0}"/>
          </ac:spMkLst>
        </pc:spChg>
        <pc:cxnChg chg="add del mod">
          <ac:chgData name="" userId="3b99287881d56c4f" providerId="LiveId" clId="{14DB7CA6-AFC2-4A64-80D7-6B0F3D66BE12}" dt="2020-08-02T22:05:08.152" v="4718" actId="478"/>
          <ac:cxnSpMkLst>
            <pc:docMk/>
            <pc:sldMk cId="3563639429" sldId="1540"/>
            <ac:cxnSpMk id="86" creationId="{4AAC8909-4687-4621-ADA7-E39E797B0BA0}"/>
          </ac:cxnSpMkLst>
        </pc:cxnChg>
        <pc:cxnChg chg="add del mod">
          <ac:chgData name="" userId="3b99287881d56c4f" providerId="LiveId" clId="{14DB7CA6-AFC2-4A64-80D7-6B0F3D66BE12}" dt="2020-08-02T22:05:08.778" v="4719" actId="478"/>
          <ac:cxnSpMkLst>
            <pc:docMk/>
            <pc:sldMk cId="3563639429" sldId="1540"/>
            <ac:cxnSpMk id="88" creationId="{75554260-5493-475E-A622-DEEDA3433BDC}"/>
          </ac:cxnSpMkLst>
        </pc:cxnChg>
        <pc:cxnChg chg="add del mod">
          <ac:chgData name="" userId="3b99287881d56c4f" providerId="LiveId" clId="{14DB7CA6-AFC2-4A64-80D7-6B0F3D66BE12}" dt="2020-08-02T22:05:09.726" v="4720" actId="478"/>
          <ac:cxnSpMkLst>
            <pc:docMk/>
            <pc:sldMk cId="3563639429" sldId="1540"/>
            <ac:cxnSpMk id="89" creationId="{833B09C2-EF12-4D49-91E3-1410BEA89229}"/>
          </ac:cxnSpMkLst>
        </pc:cxnChg>
        <pc:cxnChg chg="del mod">
          <ac:chgData name="" userId="3b99287881d56c4f" providerId="LiveId" clId="{14DB7CA6-AFC2-4A64-80D7-6B0F3D66BE12}" dt="2020-08-02T22:05:10.817" v="4721" actId="478"/>
          <ac:cxnSpMkLst>
            <pc:docMk/>
            <pc:sldMk cId="3563639429" sldId="1540"/>
            <ac:cxnSpMk id="90" creationId="{D6D43D55-B2C1-3340-9060-BB4FF6BF0CAA}"/>
          </ac:cxnSpMkLst>
        </pc:cxnChg>
        <pc:cxnChg chg="del">
          <ac:chgData name="" userId="3b99287881d56c4f" providerId="LiveId" clId="{14DB7CA6-AFC2-4A64-80D7-6B0F3D66BE12}" dt="2020-08-02T22:05:11.697" v="4722" actId="478"/>
          <ac:cxnSpMkLst>
            <pc:docMk/>
            <pc:sldMk cId="3563639429" sldId="1540"/>
            <ac:cxnSpMk id="93" creationId="{41C1FC0F-1952-AE44-96F3-4EE51301C936}"/>
          </ac:cxnSpMkLst>
        </pc:cxnChg>
        <pc:cxnChg chg="del">
          <ac:chgData name="" userId="3b99287881d56c4f" providerId="LiveId" clId="{14DB7CA6-AFC2-4A64-80D7-6B0F3D66BE12}" dt="2020-08-02T22:05:12.615" v="4723" actId="478"/>
          <ac:cxnSpMkLst>
            <pc:docMk/>
            <pc:sldMk cId="3563639429" sldId="1540"/>
            <ac:cxnSpMk id="94" creationId="{E80C5575-08A0-B147-B2CB-194FC018E88D}"/>
          </ac:cxnSpMkLst>
        </pc:cxnChg>
      </pc:sldChg>
      <pc:sldChg chg="addSp delSp modSp add">
        <pc:chgData name="" userId="3b99287881d56c4f" providerId="LiveId" clId="{14DB7CA6-AFC2-4A64-80D7-6B0F3D66BE12}" dt="2020-08-04T04:23:58.839" v="11493" actId="1076"/>
        <pc:sldMkLst>
          <pc:docMk/>
          <pc:sldMk cId="2705263827" sldId="1541"/>
        </pc:sldMkLst>
        <pc:spChg chg="del">
          <ac:chgData name="" userId="3b99287881d56c4f" providerId="LiveId" clId="{14DB7CA6-AFC2-4A64-80D7-6B0F3D66BE12}" dt="2020-08-02T21:58:43.162" v="4677" actId="478"/>
          <ac:spMkLst>
            <pc:docMk/>
            <pc:sldMk cId="2705263827" sldId="1541"/>
            <ac:spMk id="2" creationId="{DF0DCF5D-9276-C146-9BC4-67CB4641DE0E}"/>
          </ac:spMkLst>
        </pc:spChg>
        <pc:spChg chg="add mod">
          <ac:chgData name="" userId="3b99287881d56c4f" providerId="LiveId" clId="{14DB7CA6-AFC2-4A64-80D7-6B0F3D66BE12}" dt="2020-08-04T04:23:46.631" v="11489" actId="1076"/>
          <ac:spMkLst>
            <pc:docMk/>
            <pc:sldMk cId="2705263827" sldId="1541"/>
            <ac:spMk id="52" creationId="{8FDD05E7-6212-446F-B2FA-92CD6472E449}"/>
          </ac:spMkLst>
        </pc:spChg>
        <pc:spChg chg="add mod">
          <ac:chgData name="" userId="3b99287881d56c4f" providerId="LiveId" clId="{14DB7CA6-AFC2-4A64-80D7-6B0F3D66BE12}" dt="2020-08-04T04:23:52.319" v="11491" actId="1076"/>
          <ac:spMkLst>
            <pc:docMk/>
            <pc:sldMk cId="2705263827" sldId="1541"/>
            <ac:spMk id="53" creationId="{768F24F5-4A70-4728-9C93-95068B862001}"/>
          </ac:spMkLst>
        </pc:spChg>
        <pc:spChg chg="add mod">
          <ac:chgData name="" userId="3b99287881d56c4f" providerId="LiveId" clId="{14DB7CA6-AFC2-4A64-80D7-6B0F3D66BE12}" dt="2020-08-04T04:23:58.839" v="11493" actId="1076"/>
          <ac:spMkLst>
            <pc:docMk/>
            <pc:sldMk cId="2705263827" sldId="1541"/>
            <ac:spMk id="54" creationId="{C61A6761-B21D-4F04-B438-8164992601ED}"/>
          </ac:spMkLst>
        </pc:spChg>
        <pc:spChg chg="add del mod">
          <ac:chgData name="" userId="3b99287881d56c4f" providerId="LiveId" clId="{14DB7CA6-AFC2-4A64-80D7-6B0F3D66BE12}" dt="2020-08-04T04:21:25.520" v="11450" actId="478"/>
          <ac:spMkLst>
            <pc:docMk/>
            <pc:sldMk cId="2705263827" sldId="1541"/>
            <ac:spMk id="55" creationId="{50A0158C-3665-4C3B-A5E8-7B1BCB000D2B}"/>
          </ac:spMkLst>
        </pc:spChg>
        <pc:spChg chg="add">
          <ac:chgData name="" userId="3b99287881d56c4f" providerId="LiveId" clId="{14DB7CA6-AFC2-4A64-80D7-6B0F3D66BE12}" dt="2020-08-04T04:22:28.733" v="11465"/>
          <ac:spMkLst>
            <pc:docMk/>
            <pc:sldMk cId="2705263827" sldId="1541"/>
            <ac:spMk id="56" creationId="{19FCB559-F434-435C-B5F2-EBE86583B0B1}"/>
          </ac:spMkLst>
        </pc:spChg>
        <pc:spChg chg="add mod">
          <ac:chgData name="" userId="3b99287881d56c4f" providerId="LiveId" clId="{14DB7CA6-AFC2-4A64-80D7-6B0F3D66BE12}" dt="2020-08-04T04:22:47.608" v="11471" actId="20577"/>
          <ac:spMkLst>
            <pc:docMk/>
            <pc:sldMk cId="2705263827" sldId="1541"/>
            <ac:spMk id="60" creationId="{D2736537-8B02-41C3-BF39-8AB545AEDB3D}"/>
          </ac:spMkLst>
        </pc:spChg>
        <pc:spChg chg="add mod">
          <ac:chgData name="" userId="3b99287881d56c4f" providerId="LiveId" clId="{14DB7CA6-AFC2-4A64-80D7-6B0F3D66BE12}" dt="2020-08-04T04:22:52.199" v="11472" actId="20577"/>
          <ac:spMkLst>
            <pc:docMk/>
            <pc:sldMk cId="2705263827" sldId="1541"/>
            <ac:spMk id="64" creationId="{F11C10B8-E44D-4851-A982-065181A9CECE}"/>
          </ac:spMkLst>
        </pc:spChg>
        <pc:spChg chg="del">
          <ac:chgData name="" userId="3b99287881d56c4f" providerId="LiveId" clId="{14DB7CA6-AFC2-4A64-80D7-6B0F3D66BE12}" dt="2020-08-02T21:58:41.806" v="4676" actId="478"/>
          <ac:spMkLst>
            <pc:docMk/>
            <pc:sldMk cId="2705263827" sldId="1541"/>
            <ac:spMk id="84" creationId="{B9A9D2C3-3845-CF49-B389-FC6EFD68E554}"/>
          </ac:spMkLst>
        </pc:spChg>
        <pc:spChg chg="del">
          <ac:chgData name="" userId="3b99287881d56c4f" providerId="LiveId" clId="{14DB7CA6-AFC2-4A64-80D7-6B0F3D66BE12}" dt="2020-08-02T21:58:12.157" v="4664" actId="478"/>
          <ac:spMkLst>
            <pc:docMk/>
            <pc:sldMk cId="2705263827" sldId="1541"/>
            <ac:spMk id="98" creationId="{FDC0BA5F-9098-D94F-ADFA-9A9CD63CBE5C}"/>
          </ac:spMkLst>
        </pc:spChg>
        <pc:spChg chg="del">
          <ac:chgData name="" userId="3b99287881d56c4f" providerId="LiveId" clId="{14DB7CA6-AFC2-4A64-80D7-6B0F3D66BE12}" dt="2020-08-02T21:58:13.718" v="4665" actId="478"/>
          <ac:spMkLst>
            <pc:docMk/>
            <pc:sldMk cId="2705263827" sldId="1541"/>
            <ac:spMk id="99" creationId="{B489E85B-15D3-184A-BE6B-64A48E2C138C}"/>
          </ac:spMkLst>
        </pc:spChg>
        <pc:spChg chg="del">
          <ac:chgData name="" userId="3b99287881d56c4f" providerId="LiveId" clId="{14DB7CA6-AFC2-4A64-80D7-6B0F3D66BE12}" dt="2020-08-02T21:58:14.944" v="4666" actId="478"/>
          <ac:spMkLst>
            <pc:docMk/>
            <pc:sldMk cId="2705263827" sldId="1541"/>
            <ac:spMk id="100" creationId="{914A4754-D9D8-9449-99B7-BB29140EB2C8}"/>
          </ac:spMkLst>
        </pc:spChg>
        <pc:spChg chg="del">
          <ac:chgData name="" userId="3b99287881d56c4f" providerId="LiveId" clId="{14DB7CA6-AFC2-4A64-80D7-6B0F3D66BE12}" dt="2020-08-02T21:58:16.190" v="4667" actId="478"/>
          <ac:spMkLst>
            <pc:docMk/>
            <pc:sldMk cId="2705263827" sldId="1541"/>
            <ac:spMk id="101" creationId="{422F2134-017A-024F-A9C8-05FAB6F349E0}"/>
          </ac:spMkLst>
        </pc:spChg>
        <pc:spChg chg="del">
          <ac:chgData name="" userId="3b99287881d56c4f" providerId="LiveId" clId="{14DB7CA6-AFC2-4A64-80D7-6B0F3D66BE12}" dt="2020-08-02T21:58:17.580" v="4668" actId="478"/>
          <ac:spMkLst>
            <pc:docMk/>
            <pc:sldMk cId="2705263827" sldId="1541"/>
            <ac:spMk id="102" creationId="{3D9509A6-8690-FD4A-8A13-7455EBB5FA09}"/>
          </ac:spMkLst>
        </pc:spChg>
        <pc:spChg chg="del">
          <ac:chgData name="" userId="3b99287881d56c4f" providerId="LiveId" clId="{14DB7CA6-AFC2-4A64-80D7-6B0F3D66BE12}" dt="2020-08-02T21:58:18.914" v="4669" actId="478"/>
          <ac:spMkLst>
            <pc:docMk/>
            <pc:sldMk cId="2705263827" sldId="1541"/>
            <ac:spMk id="103" creationId="{94AD1070-2456-EF44-A8C5-58C13B19D4FF}"/>
          </ac:spMkLst>
        </pc:spChg>
        <pc:spChg chg="del">
          <ac:chgData name="" userId="3b99287881d56c4f" providerId="LiveId" clId="{14DB7CA6-AFC2-4A64-80D7-6B0F3D66BE12}" dt="2020-08-02T21:58:20.024" v="4670" actId="478"/>
          <ac:spMkLst>
            <pc:docMk/>
            <pc:sldMk cId="2705263827" sldId="1541"/>
            <ac:spMk id="104" creationId="{BEEAB80F-E460-AA45-9852-F9D4AB4A32F5}"/>
          </ac:spMkLst>
        </pc:spChg>
        <pc:spChg chg="del">
          <ac:chgData name="" userId="3b99287881d56c4f" providerId="LiveId" clId="{14DB7CA6-AFC2-4A64-80D7-6B0F3D66BE12}" dt="2020-08-02T21:58:21.143" v="4671" actId="478"/>
          <ac:spMkLst>
            <pc:docMk/>
            <pc:sldMk cId="2705263827" sldId="1541"/>
            <ac:spMk id="105" creationId="{11DB13EC-8B59-B241-9B35-BE35F1270D81}"/>
          </ac:spMkLst>
        </pc:spChg>
        <pc:spChg chg="del">
          <ac:chgData name="" userId="3b99287881d56c4f" providerId="LiveId" clId="{14DB7CA6-AFC2-4A64-80D7-6B0F3D66BE12}" dt="2020-08-02T21:58:22.335" v="4672" actId="478"/>
          <ac:spMkLst>
            <pc:docMk/>
            <pc:sldMk cId="2705263827" sldId="1541"/>
            <ac:spMk id="106" creationId="{15F39A72-3590-2C40-A1E4-1527FF5D0B5B}"/>
          </ac:spMkLst>
        </pc:spChg>
        <pc:spChg chg="del mod">
          <ac:chgData name="" userId="3b99287881d56c4f" providerId="LiveId" clId="{14DB7CA6-AFC2-4A64-80D7-6B0F3D66BE12}" dt="2020-08-02T21:58:33.702" v="4674" actId="478"/>
          <ac:spMkLst>
            <pc:docMk/>
            <pc:sldMk cId="2705263827" sldId="1541"/>
            <ac:spMk id="113" creationId="{7A8F9FFA-1878-1443-8808-5602C2068540}"/>
          </ac:spMkLst>
        </pc:spChg>
        <pc:spChg chg="del mod">
          <ac:chgData name="" userId="3b99287881d56c4f" providerId="LiveId" clId="{14DB7CA6-AFC2-4A64-80D7-6B0F3D66BE12}" dt="2020-08-02T21:58:33.702" v="4674" actId="478"/>
          <ac:spMkLst>
            <pc:docMk/>
            <pc:sldMk cId="2705263827" sldId="1541"/>
            <ac:spMk id="114" creationId="{216355A1-96A6-A646-A6BC-26A6CA7A80A1}"/>
          </ac:spMkLst>
        </pc:spChg>
        <pc:spChg chg="del mod">
          <ac:chgData name="" userId="3b99287881d56c4f" providerId="LiveId" clId="{14DB7CA6-AFC2-4A64-80D7-6B0F3D66BE12}" dt="2020-08-02T21:58:33.702" v="4674" actId="478"/>
          <ac:spMkLst>
            <pc:docMk/>
            <pc:sldMk cId="2705263827" sldId="1541"/>
            <ac:spMk id="115" creationId="{CB47918F-33CF-B345-A40B-294CB51BE779}"/>
          </ac:spMkLst>
        </pc:spChg>
        <pc:spChg chg="del mod">
          <ac:chgData name="" userId="3b99287881d56c4f" providerId="LiveId" clId="{14DB7CA6-AFC2-4A64-80D7-6B0F3D66BE12}" dt="2020-08-02T21:58:33.702" v="4674" actId="478"/>
          <ac:spMkLst>
            <pc:docMk/>
            <pc:sldMk cId="2705263827" sldId="1541"/>
            <ac:spMk id="116" creationId="{380B6B61-E7E9-304D-B87A-172D0D1A084D}"/>
          </ac:spMkLst>
        </pc:spChg>
        <pc:spChg chg="del mod">
          <ac:chgData name="" userId="3b99287881d56c4f" providerId="LiveId" clId="{14DB7CA6-AFC2-4A64-80D7-6B0F3D66BE12}" dt="2020-08-02T21:58:33.702" v="4674" actId="478"/>
          <ac:spMkLst>
            <pc:docMk/>
            <pc:sldMk cId="2705263827" sldId="1541"/>
            <ac:spMk id="117" creationId="{015331C1-BD4F-2641-9396-93ABF5D6E785}"/>
          </ac:spMkLst>
        </pc:spChg>
        <pc:spChg chg="del mod">
          <ac:chgData name="" userId="3b99287881d56c4f" providerId="LiveId" clId="{14DB7CA6-AFC2-4A64-80D7-6B0F3D66BE12}" dt="2020-08-02T21:58:33.702" v="4674" actId="478"/>
          <ac:spMkLst>
            <pc:docMk/>
            <pc:sldMk cId="2705263827" sldId="1541"/>
            <ac:spMk id="118" creationId="{4E344407-72B9-DC48-86C4-963C1F62D7E5}"/>
          </ac:spMkLst>
        </pc:spChg>
        <pc:spChg chg="del mod">
          <ac:chgData name="" userId="3b99287881d56c4f" providerId="LiveId" clId="{14DB7CA6-AFC2-4A64-80D7-6B0F3D66BE12}" dt="2020-08-02T21:58:33.702" v="4674" actId="478"/>
          <ac:spMkLst>
            <pc:docMk/>
            <pc:sldMk cId="2705263827" sldId="1541"/>
            <ac:spMk id="119" creationId="{AF8E4851-CD55-B340-A6DF-3E38A2E3487A}"/>
          </ac:spMkLst>
        </pc:spChg>
        <pc:spChg chg="del mod">
          <ac:chgData name="" userId="3b99287881d56c4f" providerId="LiveId" clId="{14DB7CA6-AFC2-4A64-80D7-6B0F3D66BE12}" dt="2020-08-02T21:58:33.702" v="4674" actId="478"/>
          <ac:spMkLst>
            <pc:docMk/>
            <pc:sldMk cId="2705263827" sldId="1541"/>
            <ac:spMk id="120" creationId="{AF21CBBF-4C42-AA43-813E-4978775CA4D5}"/>
          </ac:spMkLst>
        </pc:spChg>
        <pc:spChg chg="del mod">
          <ac:chgData name="" userId="3b99287881d56c4f" providerId="LiveId" clId="{14DB7CA6-AFC2-4A64-80D7-6B0F3D66BE12}" dt="2020-08-02T21:58:33.702" v="4674" actId="478"/>
          <ac:spMkLst>
            <pc:docMk/>
            <pc:sldMk cId="2705263827" sldId="1541"/>
            <ac:spMk id="121" creationId="{869D448F-FD6D-7047-A5F5-8B1E72839776}"/>
          </ac:spMkLst>
        </pc:spChg>
        <pc:spChg chg="del">
          <ac:chgData name="" userId="3b99287881d56c4f" providerId="LiveId" clId="{14DB7CA6-AFC2-4A64-80D7-6B0F3D66BE12}" dt="2020-08-02T21:58:33.702" v="4674" actId="478"/>
          <ac:spMkLst>
            <pc:docMk/>
            <pc:sldMk cId="2705263827" sldId="1541"/>
            <ac:spMk id="122" creationId="{39FB46CD-540E-6C4D-8BEF-1737EA8E7B47}"/>
          </ac:spMkLst>
        </pc:spChg>
        <pc:spChg chg="del">
          <ac:chgData name="" userId="3b99287881d56c4f" providerId="LiveId" clId="{14DB7CA6-AFC2-4A64-80D7-6B0F3D66BE12}" dt="2020-08-02T21:58:33.702" v="4674" actId="478"/>
          <ac:spMkLst>
            <pc:docMk/>
            <pc:sldMk cId="2705263827" sldId="1541"/>
            <ac:spMk id="123" creationId="{B46F5153-A9A8-F546-AF60-396113E7BC63}"/>
          </ac:spMkLst>
        </pc:spChg>
        <pc:spChg chg="del">
          <ac:chgData name="" userId="3b99287881d56c4f" providerId="LiveId" clId="{14DB7CA6-AFC2-4A64-80D7-6B0F3D66BE12}" dt="2020-08-02T21:58:33.702" v="4674" actId="478"/>
          <ac:spMkLst>
            <pc:docMk/>
            <pc:sldMk cId="2705263827" sldId="1541"/>
            <ac:spMk id="124" creationId="{DA54B60C-C096-AC49-95C5-C9CC099B66D2}"/>
          </ac:spMkLst>
        </pc:spChg>
        <pc:spChg chg="del">
          <ac:chgData name="" userId="3b99287881d56c4f" providerId="LiveId" clId="{14DB7CA6-AFC2-4A64-80D7-6B0F3D66BE12}" dt="2020-08-02T21:58:33.702" v="4674" actId="478"/>
          <ac:spMkLst>
            <pc:docMk/>
            <pc:sldMk cId="2705263827" sldId="1541"/>
            <ac:spMk id="125" creationId="{71AA18AF-5ECF-D54C-B41E-E824962E1E2D}"/>
          </ac:spMkLst>
        </pc:spChg>
        <pc:spChg chg="del">
          <ac:chgData name="" userId="3b99287881d56c4f" providerId="LiveId" clId="{14DB7CA6-AFC2-4A64-80D7-6B0F3D66BE12}" dt="2020-08-02T21:58:33.702" v="4674" actId="478"/>
          <ac:spMkLst>
            <pc:docMk/>
            <pc:sldMk cId="2705263827" sldId="1541"/>
            <ac:spMk id="126" creationId="{7A034C96-432C-8245-9DB1-3FD9F858C93B}"/>
          </ac:spMkLst>
        </pc:spChg>
        <pc:spChg chg="del">
          <ac:chgData name="" userId="3b99287881d56c4f" providerId="LiveId" clId="{14DB7CA6-AFC2-4A64-80D7-6B0F3D66BE12}" dt="2020-08-02T21:58:33.702" v="4674" actId="478"/>
          <ac:spMkLst>
            <pc:docMk/>
            <pc:sldMk cId="2705263827" sldId="1541"/>
            <ac:spMk id="127" creationId="{4FC2F2DD-4A70-CD4F-B237-BEFC1D206797}"/>
          </ac:spMkLst>
        </pc:spChg>
        <pc:spChg chg="del mod">
          <ac:chgData name="" userId="3b99287881d56c4f" providerId="LiveId" clId="{14DB7CA6-AFC2-4A64-80D7-6B0F3D66BE12}" dt="2020-08-02T21:58:33.702" v="4674" actId="478"/>
          <ac:spMkLst>
            <pc:docMk/>
            <pc:sldMk cId="2705263827" sldId="1541"/>
            <ac:spMk id="128" creationId="{2E66871B-D400-904D-9B02-1D09C80A0F51}"/>
          </ac:spMkLst>
        </pc:spChg>
        <pc:spChg chg="del mod">
          <ac:chgData name="" userId="3b99287881d56c4f" providerId="LiveId" clId="{14DB7CA6-AFC2-4A64-80D7-6B0F3D66BE12}" dt="2020-08-02T21:58:33.702" v="4674" actId="478"/>
          <ac:spMkLst>
            <pc:docMk/>
            <pc:sldMk cId="2705263827" sldId="1541"/>
            <ac:spMk id="129" creationId="{A50FAFF9-09BF-8044-8815-D7854316438F}"/>
          </ac:spMkLst>
        </pc:spChg>
        <pc:spChg chg="del mod">
          <ac:chgData name="" userId="3b99287881d56c4f" providerId="LiveId" clId="{14DB7CA6-AFC2-4A64-80D7-6B0F3D66BE12}" dt="2020-08-02T21:58:33.702" v="4674" actId="478"/>
          <ac:spMkLst>
            <pc:docMk/>
            <pc:sldMk cId="2705263827" sldId="1541"/>
            <ac:spMk id="130" creationId="{60AA1CEB-E82F-804E-9F9D-24DCA6BD5407}"/>
          </ac:spMkLst>
        </pc:spChg>
        <pc:spChg chg="del">
          <ac:chgData name="" userId="3b99287881d56c4f" providerId="LiveId" clId="{14DB7CA6-AFC2-4A64-80D7-6B0F3D66BE12}" dt="2020-08-02T21:58:41.806" v="4676" actId="478"/>
          <ac:spMkLst>
            <pc:docMk/>
            <pc:sldMk cId="2705263827" sldId="1541"/>
            <ac:spMk id="135" creationId="{D8D9CC80-DFDC-5A4A-8D41-2B803B9FDD04}"/>
          </ac:spMkLst>
        </pc:spChg>
        <pc:spChg chg="del">
          <ac:chgData name="" userId="3b99287881d56c4f" providerId="LiveId" clId="{14DB7CA6-AFC2-4A64-80D7-6B0F3D66BE12}" dt="2020-08-02T21:58:41.806" v="4676" actId="478"/>
          <ac:spMkLst>
            <pc:docMk/>
            <pc:sldMk cId="2705263827" sldId="1541"/>
            <ac:spMk id="137" creationId="{FD03E269-2BBC-174E-BE05-A8B7E0B1723E}"/>
          </ac:spMkLst>
        </pc:spChg>
        <pc:spChg chg="del">
          <ac:chgData name="" userId="3b99287881d56c4f" providerId="LiveId" clId="{14DB7CA6-AFC2-4A64-80D7-6B0F3D66BE12}" dt="2020-08-02T21:58:41.806" v="4676" actId="478"/>
          <ac:spMkLst>
            <pc:docMk/>
            <pc:sldMk cId="2705263827" sldId="1541"/>
            <ac:spMk id="138" creationId="{F28854D9-BE4D-A34C-B74A-B3C1541CAC0F}"/>
          </ac:spMkLst>
        </pc:spChg>
        <pc:spChg chg="del">
          <ac:chgData name="" userId="3b99287881d56c4f" providerId="LiveId" clId="{14DB7CA6-AFC2-4A64-80D7-6B0F3D66BE12}" dt="2020-08-02T21:58:37.406" v="4675" actId="478"/>
          <ac:spMkLst>
            <pc:docMk/>
            <pc:sldMk cId="2705263827" sldId="1541"/>
            <ac:spMk id="139" creationId="{294A91AE-1012-5848-9892-43C98FB9D80F}"/>
          </ac:spMkLst>
        </pc:spChg>
        <pc:spChg chg="del">
          <ac:chgData name="" userId="3b99287881d56c4f" providerId="LiveId" clId="{14DB7CA6-AFC2-4A64-80D7-6B0F3D66BE12}" dt="2020-08-02T21:58:37.406" v="4675" actId="478"/>
          <ac:spMkLst>
            <pc:docMk/>
            <pc:sldMk cId="2705263827" sldId="1541"/>
            <ac:spMk id="140" creationId="{77751095-A9E9-B54A-8DE1-3E5DC8635CA0}"/>
          </ac:spMkLst>
        </pc:spChg>
        <pc:cxnChg chg="add">
          <ac:chgData name="" userId="3b99287881d56c4f" providerId="LiveId" clId="{14DB7CA6-AFC2-4A64-80D7-6B0F3D66BE12}" dt="2020-08-04T04:22:28.733" v="11465"/>
          <ac:cxnSpMkLst>
            <pc:docMk/>
            <pc:sldMk cId="2705263827" sldId="1541"/>
            <ac:cxnSpMk id="57" creationId="{A71BA755-5062-4283-A6C8-9BD005CF209B}"/>
          </ac:cxnSpMkLst>
        </pc:cxnChg>
        <pc:cxnChg chg="add">
          <ac:chgData name="" userId="3b99287881d56c4f" providerId="LiveId" clId="{14DB7CA6-AFC2-4A64-80D7-6B0F3D66BE12}" dt="2020-08-04T04:22:28.733" v="11465"/>
          <ac:cxnSpMkLst>
            <pc:docMk/>
            <pc:sldMk cId="2705263827" sldId="1541"/>
            <ac:cxnSpMk id="58" creationId="{97B6AFCB-E7BE-4C01-9EF2-7AE33859A14C}"/>
          </ac:cxnSpMkLst>
        </pc:cxnChg>
        <pc:cxnChg chg="add">
          <ac:chgData name="" userId="3b99287881d56c4f" providerId="LiveId" clId="{14DB7CA6-AFC2-4A64-80D7-6B0F3D66BE12}" dt="2020-08-04T04:22:28.733" v="11465"/>
          <ac:cxnSpMkLst>
            <pc:docMk/>
            <pc:sldMk cId="2705263827" sldId="1541"/>
            <ac:cxnSpMk id="59" creationId="{79A89791-7806-4A70-91BD-96C093534263}"/>
          </ac:cxnSpMkLst>
        </pc:cxnChg>
        <pc:cxnChg chg="add mod">
          <ac:chgData name="" userId="3b99287881d56c4f" providerId="LiveId" clId="{14DB7CA6-AFC2-4A64-80D7-6B0F3D66BE12}" dt="2020-08-04T04:22:35.976" v="11467" actId="1076"/>
          <ac:cxnSpMkLst>
            <pc:docMk/>
            <pc:sldMk cId="2705263827" sldId="1541"/>
            <ac:cxnSpMk id="61" creationId="{81DB94A7-9B2F-43A8-B4EF-EF9BCEC725F6}"/>
          </ac:cxnSpMkLst>
        </pc:cxnChg>
        <pc:cxnChg chg="add mod">
          <ac:chgData name="" userId="3b99287881d56c4f" providerId="LiveId" clId="{14DB7CA6-AFC2-4A64-80D7-6B0F3D66BE12}" dt="2020-08-04T04:22:35.976" v="11467" actId="1076"/>
          <ac:cxnSpMkLst>
            <pc:docMk/>
            <pc:sldMk cId="2705263827" sldId="1541"/>
            <ac:cxnSpMk id="62" creationId="{D3B4D06C-2D89-40E7-B813-21E7CB1C1E53}"/>
          </ac:cxnSpMkLst>
        </pc:cxnChg>
        <pc:cxnChg chg="add mod">
          <ac:chgData name="" userId="3b99287881d56c4f" providerId="LiveId" clId="{14DB7CA6-AFC2-4A64-80D7-6B0F3D66BE12}" dt="2020-08-04T04:22:35.976" v="11467" actId="1076"/>
          <ac:cxnSpMkLst>
            <pc:docMk/>
            <pc:sldMk cId="2705263827" sldId="1541"/>
            <ac:cxnSpMk id="63" creationId="{A62AC1D9-F5F4-44AD-BF10-607B228BC14D}"/>
          </ac:cxnSpMkLst>
        </pc:cxnChg>
        <pc:cxnChg chg="add mod">
          <ac:chgData name="" userId="3b99287881d56c4f" providerId="LiveId" clId="{14DB7CA6-AFC2-4A64-80D7-6B0F3D66BE12}" dt="2020-08-04T04:22:42.983" v="11470" actId="1076"/>
          <ac:cxnSpMkLst>
            <pc:docMk/>
            <pc:sldMk cId="2705263827" sldId="1541"/>
            <ac:cxnSpMk id="65" creationId="{83C30654-B8E8-4D9D-B038-CF1FD45296F0}"/>
          </ac:cxnSpMkLst>
        </pc:cxnChg>
        <pc:cxnChg chg="add mod">
          <ac:chgData name="" userId="3b99287881d56c4f" providerId="LiveId" clId="{14DB7CA6-AFC2-4A64-80D7-6B0F3D66BE12}" dt="2020-08-04T04:22:42.983" v="11470" actId="1076"/>
          <ac:cxnSpMkLst>
            <pc:docMk/>
            <pc:sldMk cId="2705263827" sldId="1541"/>
            <ac:cxnSpMk id="66" creationId="{40E37714-BC23-41B8-B201-7FEA8C7A2540}"/>
          </ac:cxnSpMkLst>
        </pc:cxnChg>
        <pc:cxnChg chg="add mod">
          <ac:chgData name="" userId="3b99287881d56c4f" providerId="LiveId" clId="{14DB7CA6-AFC2-4A64-80D7-6B0F3D66BE12}" dt="2020-08-04T04:22:42.983" v="11470" actId="1076"/>
          <ac:cxnSpMkLst>
            <pc:docMk/>
            <pc:sldMk cId="2705263827" sldId="1541"/>
            <ac:cxnSpMk id="67" creationId="{736FB2FC-49D5-4272-B138-0ABF174491E5}"/>
          </ac:cxnSpMkLst>
        </pc:cxnChg>
      </pc:sldChg>
      <pc:sldChg chg="addSp delSp modSp add modNotesTx">
        <pc:chgData name="" userId="3b99287881d56c4f" providerId="LiveId" clId="{14DB7CA6-AFC2-4A64-80D7-6B0F3D66BE12}" dt="2020-08-04T02:37:10.257" v="10792" actId="1076"/>
        <pc:sldMkLst>
          <pc:docMk/>
          <pc:sldMk cId="3753506957" sldId="1559"/>
        </pc:sldMkLst>
        <pc:spChg chg="mod">
          <ac:chgData name="" userId="3b99287881d56c4f" providerId="LiveId" clId="{14DB7CA6-AFC2-4A64-80D7-6B0F3D66BE12}" dt="2020-08-03T18:47:39.343" v="9084"/>
          <ac:spMkLst>
            <pc:docMk/>
            <pc:sldMk cId="3753506957" sldId="1559"/>
            <ac:spMk id="3" creationId="{B5A5B166-CE82-6543-87F8-A161C4527D53}"/>
          </ac:spMkLst>
        </pc:spChg>
        <pc:spChg chg="mod">
          <ac:chgData name="" userId="3b99287881d56c4f" providerId="LiveId" clId="{14DB7CA6-AFC2-4A64-80D7-6B0F3D66BE12}" dt="2020-08-03T18:15:06.954" v="8724" actId="1076"/>
          <ac:spMkLst>
            <pc:docMk/>
            <pc:sldMk cId="3753506957" sldId="1559"/>
            <ac:spMk id="14" creationId="{97139874-856C-E64F-99CC-AFCC150E4671}"/>
          </ac:spMkLst>
        </pc:spChg>
        <pc:spChg chg="mod">
          <ac:chgData name="" userId="3b99287881d56c4f" providerId="LiveId" clId="{14DB7CA6-AFC2-4A64-80D7-6B0F3D66BE12}" dt="2020-08-03T17:39:55.019" v="8171" actId="6549"/>
          <ac:spMkLst>
            <pc:docMk/>
            <pc:sldMk cId="3753506957" sldId="1559"/>
            <ac:spMk id="23" creationId="{5BA43AD4-90E7-9343-9B44-705DE9EC5BC8}"/>
          </ac:spMkLst>
        </pc:spChg>
        <pc:spChg chg="add del mod">
          <ac:chgData name="" userId="3b99287881d56c4f" providerId="LiveId" clId="{14DB7CA6-AFC2-4A64-80D7-6B0F3D66BE12}" dt="2020-08-03T18:05:14.879" v="8520" actId="478"/>
          <ac:spMkLst>
            <pc:docMk/>
            <pc:sldMk cId="3753506957" sldId="1559"/>
            <ac:spMk id="38" creationId="{DA534CCA-0FF0-41A9-9EE1-930BC1A6A8E9}"/>
          </ac:spMkLst>
        </pc:spChg>
        <pc:spChg chg="add del mod">
          <ac:chgData name="" userId="3b99287881d56c4f" providerId="LiveId" clId="{14DB7CA6-AFC2-4A64-80D7-6B0F3D66BE12}" dt="2020-08-03T18:05:53.264" v="8529" actId="478"/>
          <ac:spMkLst>
            <pc:docMk/>
            <pc:sldMk cId="3753506957" sldId="1559"/>
            <ac:spMk id="39" creationId="{C615FCC2-C223-42BE-97B2-4F1CD353CB05}"/>
          </ac:spMkLst>
        </pc:spChg>
        <pc:spChg chg="add">
          <ac:chgData name="" userId="3b99287881d56c4f" providerId="LiveId" clId="{14DB7CA6-AFC2-4A64-80D7-6B0F3D66BE12}" dt="2020-08-03T18:03:31.497" v="8488"/>
          <ac:spMkLst>
            <pc:docMk/>
            <pc:sldMk cId="3753506957" sldId="1559"/>
            <ac:spMk id="40" creationId="{DB79911F-F9B9-4731-B84E-2D35B211E1F1}"/>
          </ac:spMkLst>
        </pc:spChg>
        <pc:spChg chg="add">
          <ac:chgData name="" userId="3b99287881d56c4f" providerId="LiveId" clId="{14DB7CA6-AFC2-4A64-80D7-6B0F3D66BE12}" dt="2020-08-03T18:03:31.497" v="8488"/>
          <ac:spMkLst>
            <pc:docMk/>
            <pc:sldMk cId="3753506957" sldId="1559"/>
            <ac:spMk id="41" creationId="{CA1142D8-26F0-4C4F-95C9-D26D08C14C37}"/>
          </ac:spMkLst>
        </pc:spChg>
        <pc:spChg chg="add">
          <ac:chgData name="" userId="3b99287881d56c4f" providerId="LiveId" clId="{14DB7CA6-AFC2-4A64-80D7-6B0F3D66BE12}" dt="2020-08-03T18:03:31.497" v="8488"/>
          <ac:spMkLst>
            <pc:docMk/>
            <pc:sldMk cId="3753506957" sldId="1559"/>
            <ac:spMk id="42" creationId="{5CFF0925-0B45-4331-A54C-30D4E8840757}"/>
          </ac:spMkLst>
        </pc:spChg>
        <pc:spChg chg="add">
          <ac:chgData name="" userId="3b99287881d56c4f" providerId="LiveId" clId="{14DB7CA6-AFC2-4A64-80D7-6B0F3D66BE12}" dt="2020-08-03T18:03:31.497" v="8488"/>
          <ac:spMkLst>
            <pc:docMk/>
            <pc:sldMk cId="3753506957" sldId="1559"/>
            <ac:spMk id="43" creationId="{36F0FC2D-4D5E-4411-A9CB-13295FD74071}"/>
          </ac:spMkLst>
        </pc:spChg>
        <pc:spChg chg="add">
          <ac:chgData name="" userId="3b99287881d56c4f" providerId="LiveId" clId="{14DB7CA6-AFC2-4A64-80D7-6B0F3D66BE12}" dt="2020-08-03T18:03:31.497" v="8488"/>
          <ac:spMkLst>
            <pc:docMk/>
            <pc:sldMk cId="3753506957" sldId="1559"/>
            <ac:spMk id="44" creationId="{35431FEF-7C72-4EDE-8F3A-9CA72F0F5A13}"/>
          </ac:spMkLst>
        </pc:spChg>
        <pc:spChg chg="add">
          <ac:chgData name="" userId="3b99287881d56c4f" providerId="LiveId" clId="{14DB7CA6-AFC2-4A64-80D7-6B0F3D66BE12}" dt="2020-08-03T18:03:31.497" v="8488"/>
          <ac:spMkLst>
            <pc:docMk/>
            <pc:sldMk cId="3753506957" sldId="1559"/>
            <ac:spMk id="46" creationId="{680A38A3-FA6B-4DD5-B5D0-83A110160EF1}"/>
          </ac:spMkLst>
        </pc:spChg>
        <pc:spChg chg="add">
          <ac:chgData name="" userId="3b99287881d56c4f" providerId="LiveId" clId="{14DB7CA6-AFC2-4A64-80D7-6B0F3D66BE12}" dt="2020-08-03T18:03:31.497" v="8488"/>
          <ac:spMkLst>
            <pc:docMk/>
            <pc:sldMk cId="3753506957" sldId="1559"/>
            <ac:spMk id="47" creationId="{228AF810-9724-45F2-8E06-2F561172A1CD}"/>
          </ac:spMkLst>
        </pc:spChg>
        <pc:spChg chg="add">
          <ac:chgData name="" userId="3b99287881d56c4f" providerId="LiveId" clId="{14DB7CA6-AFC2-4A64-80D7-6B0F3D66BE12}" dt="2020-08-03T18:03:31.497" v="8488"/>
          <ac:spMkLst>
            <pc:docMk/>
            <pc:sldMk cId="3753506957" sldId="1559"/>
            <ac:spMk id="49" creationId="{48549572-F3F7-40E9-8D48-2F96F2D46851}"/>
          </ac:spMkLst>
        </pc:spChg>
        <pc:spChg chg="add">
          <ac:chgData name="" userId="3b99287881d56c4f" providerId="LiveId" clId="{14DB7CA6-AFC2-4A64-80D7-6B0F3D66BE12}" dt="2020-08-03T18:03:31.497" v="8488"/>
          <ac:spMkLst>
            <pc:docMk/>
            <pc:sldMk cId="3753506957" sldId="1559"/>
            <ac:spMk id="50" creationId="{B830C22F-DB63-4B0C-91F8-563B6FDF0825}"/>
          </ac:spMkLst>
        </pc:spChg>
        <pc:spChg chg="add">
          <ac:chgData name="" userId="3b99287881d56c4f" providerId="LiveId" clId="{14DB7CA6-AFC2-4A64-80D7-6B0F3D66BE12}" dt="2020-08-03T18:03:31.497" v="8488"/>
          <ac:spMkLst>
            <pc:docMk/>
            <pc:sldMk cId="3753506957" sldId="1559"/>
            <ac:spMk id="52" creationId="{A3025C1A-E491-4098-9223-A067758A3BA1}"/>
          </ac:spMkLst>
        </pc:spChg>
        <pc:spChg chg="add">
          <ac:chgData name="" userId="3b99287881d56c4f" providerId="LiveId" clId="{14DB7CA6-AFC2-4A64-80D7-6B0F3D66BE12}" dt="2020-08-03T18:03:31.497" v="8488"/>
          <ac:spMkLst>
            <pc:docMk/>
            <pc:sldMk cId="3753506957" sldId="1559"/>
            <ac:spMk id="53" creationId="{86D0D42F-3A29-4E79-8712-546E58B51E47}"/>
          </ac:spMkLst>
        </pc:spChg>
        <pc:spChg chg="add">
          <ac:chgData name="" userId="3b99287881d56c4f" providerId="LiveId" clId="{14DB7CA6-AFC2-4A64-80D7-6B0F3D66BE12}" dt="2020-08-03T18:03:31.497" v="8488"/>
          <ac:spMkLst>
            <pc:docMk/>
            <pc:sldMk cId="3753506957" sldId="1559"/>
            <ac:spMk id="54" creationId="{8612D9ED-309F-435E-BF13-96ABB056169D}"/>
          </ac:spMkLst>
        </pc:spChg>
        <pc:spChg chg="add">
          <ac:chgData name="" userId="3b99287881d56c4f" providerId="LiveId" clId="{14DB7CA6-AFC2-4A64-80D7-6B0F3D66BE12}" dt="2020-08-03T18:03:31.497" v="8488"/>
          <ac:spMkLst>
            <pc:docMk/>
            <pc:sldMk cId="3753506957" sldId="1559"/>
            <ac:spMk id="79" creationId="{36360CBD-6754-4FFC-B138-71C174574AF4}"/>
          </ac:spMkLst>
        </pc:spChg>
        <pc:spChg chg="add mod">
          <ac:chgData name="" userId="3b99287881d56c4f" providerId="LiveId" clId="{14DB7CA6-AFC2-4A64-80D7-6B0F3D66BE12}" dt="2020-08-03T18:04:53.052" v="8517" actId="20577"/>
          <ac:spMkLst>
            <pc:docMk/>
            <pc:sldMk cId="3753506957" sldId="1559"/>
            <ac:spMk id="80" creationId="{D6DF7E76-EA8A-4938-B43A-9E9AEDDD78A2}"/>
          </ac:spMkLst>
        </pc:spChg>
        <pc:spChg chg="add mod">
          <ac:chgData name="" userId="3b99287881d56c4f" providerId="LiveId" clId="{14DB7CA6-AFC2-4A64-80D7-6B0F3D66BE12}" dt="2020-08-03T18:39:56.279" v="9073" actId="14100"/>
          <ac:spMkLst>
            <pc:docMk/>
            <pc:sldMk cId="3753506957" sldId="1559"/>
            <ac:spMk id="81" creationId="{1CABDD24-3B8B-49F0-A2EC-E594822D4D4F}"/>
          </ac:spMkLst>
        </pc:spChg>
        <pc:spChg chg="add">
          <ac:chgData name="" userId="3b99287881d56c4f" providerId="LiveId" clId="{14DB7CA6-AFC2-4A64-80D7-6B0F3D66BE12}" dt="2020-08-03T18:03:31.497" v="8488"/>
          <ac:spMkLst>
            <pc:docMk/>
            <pc:sldMk cId="3753506957" sldId="1559"/>
            <ac:spMk id="86" creationId="{FBC8E4DD-7264-486D-B5EE-396487FB1515}"/>
          </ac:spMkLst>
        </pc:spChg>
        <pc:spChg chg="add">
          <ac:chgData name="" userId="3b99287881d56c4f" providerId="LiveId" clId="{14DB7CA6-AFC2-4A64-80D7-6B0F3D66BE12}" dt="2020-08-03T18:03:31.497" v="8488"/>
          <ac:spMkLst>
            <pc:docMk/>
            <pc:sldMk cId="3753506957" sldId="1559"/>
            <ac:spMk id="87" creationId="{333C8893-E574-4634-A9BD-D7E74E86A693}"/>
          </ac:spMkLst>
        </pc:spChg>
        <pc:spChg chg="add">
          <ac:chgData name="" userId="3b99287881d56c4f" providerId="LiveId" clId="{14DB7CA6-AFC2-4A64-80D7-6B0F3D66BE12}" dt="2020-08-03T18:03:31.497" v="8488"/>
          <ac:spMkLst>
            <pc:docMk/>
            <pc:sldMk cId="3753506957" sldId="1559"/>
            <ac:spMk id="88" creationId="{0EF1E3C4-95D2-42E5-BADC-CA8B36D4875D}"/>
          </ac:spMkLst>
        </pc:spChg>
        <pc:spChg chg="add">
          <ac:chgData name="" userId="3b99287881d56c4f" providerId="LiveId" clId="{14DB7CA6-AFC2-4A64-80D7-6B0F3D66BE12}" dt="2020-08-03T18:03:31.497" v="8488"/>
          <ac:spMkLst>
            <pc:docMk/>
            <pc:sldMk cId="3753506957" sldId="1559"/>
            <ac:spMk id="89" creationId="{901A0720-17F9-4A84-AE4F-A2564A2321C5}"/>
          </ac:spMkLst>
        </pc:spChg>
        <pc:spChg chg="add">
          <ac:chgData name="" userId="3b99287881d56c4f" providerId="LiveId" clId="{14DB7CA6-AFC2-4A64-80D7-6B0F3D66BE12}" dt="2020-08-03T18:03:31.497" v="8488"/>
          <ac:spMkLst>
            <pc:docMk/>
            <pc:sldMk cId="3753506957" sldId="1559"/>
            <ac:spMk id="90" creationId="{84F09072-BAE4-4460-8769-8DDF11D7EDB2}"/>
          </ac:spMkLst>
        </pc:spChg>
        <pc:spChg chg="add">
          <ac:chgData name="" userId="3b99287881d56c4f" providerId="LiveId" clId="{14DB7CA6-AFC2-4A64-80D7-6B0F3D66BE12}" dt="2020-08-03T18:03:31.497" v="8488"/>
          <ac:spMkLst>
            <pc:docMk/>
            <pc:sldMk cId="3753506957" sldId="1559"/>
            <ac:spMk id="93" creationId="{523724A3-2025-4E71-99F1-BF90A265145E}"/>
          </ac:spMkLst>
        </pc:spChg>
        <pc:spChg chg="del">
          <ac:chgData name="" userId="3b99287881d56c4f" providerId="LiveId" clId="{14DB7CA6-AFC2-4A64-80D7-6B0F3D66BE12}" dt="2020-08-03T17:39:53.744" v="8170" actId="478"/>
          <ac:spMkLst>
            <pc:docMk/>
            <pc:sldMk cId="3753506957" sldId="1559"/>
            <ac:spMk id="94" creationId="{A4324DA8-7488-B045-B12C-89A4F1938041}"/>
          </ac:spMkLst>
        </pc:spChg>
        <pc:spChg chg="add">
          <ac:chgData name="" userId="3b99287881d56c4f" providerId="LiveId" clId="{14DB7CA6-AFC2-4A64-80D7-6B0F3D66BE12}" dt="2020-08-03T18:03:31.497" v="8488"/>
          <ac:spMkLst>
            <pc:docMk/>
            <pc:sldMk cId="3753506957" sldId="1559"/>
            <ac:spMk id="96" creationId="{54143960-ECFA-4D2A-B59C-43DA0D15B1B1}"/>
          </ac:spMkLst>
        </pc:spChg>
        <pc:spChg chg="del">
          <ac:chgData name="" userId="3b99287881d56c4f" providerId="LiveId" clId="{14DB7CA6-AFC2-4A64-80D7-6B0F3D66BE12}" dt="2020-08-03T17:40:02.634" v="8174" actId="478"/>
          <ac:spMkLst>
            <pc:docMk/>
            <pc:sldMk cId="3753506957" sldId="1559"/>
            <ac:spMk id="97" creationId="{4579E50C-4C2F-924F-BA50-83EE419104C1}"/>
          </ac:spMkLst>
        </pc:spChg>
        <pc:spChg chg="del">
          <ac:chgData name="" userId="3b99287881d56c4f" providerId="LiveId" clId="{14DB7CA6-AFC2-4A64-80D7-6B0F3D66BE12}" dt="2020-08-03T17:39:57.891" v="8172" actId="478"/>
          <ac:spMkLst>
            <pc:docMk/>
            <pc:sldMk cId="3753506957" sldId="1559"/>
            <ac:spMk id="98" creationId="{9A212DAD-779C-9647-915A-5945736C5836}"/>
          </ac:spMkLst>
        </pc:spChg>
        <pc:spChg chg="del">
          <ac:chgData name="" userId="3b99287881d56c4f" providerId="LiveId" clId="{14DB7CA6-AFC2-4A64-80D7-6B0F3D66BE12}" dt="2020-08-03T17:39:57.891" v="8172" actId="478"/>
          <ac:spMkLst>
            <pc:docMk/>
            <pc:sldMk cId="3753506957" sldId="1559"/>
            <ac:spMk id="99" creationId="{C24479C5-E49B-9D4F-AD6C-BF745414D47C}"/>
          </ac:spMkLst>
        </pc:spChg>
        <pc:spChg chg="add">
          <ac:chgData name="" userId="3b99287881d56c4f" providerId="LiveId" clId="{14DB7CA6-AFC2-4A64-80D7-6B0F3D66BE12}" dt="2020-08-03T18:03:31.497" v="8488"/>
          <ac:spMkLst>
            <pc:docMk/>
            <pc:sldMk cId="3753506957" sldId="1559"/>
            <ac:spMk id="100" creationId="{D2C87A30-A245-4F40-81A8-8FD0BA13F432}"/>
          </ac:spMkLst>
        </pc:spChg>
        <pc:spChg chg="del">
          <ac:chgData name="" userId="3b99287881d56c4f" providerId="LiveId" clId="{14DB7CA6-AFC2-4A64-80D7-6B0F3D66BE12}" dt="2020-08-03T17:39:57.891" v="8172" actId="478"/>
          <ac:spMkLst>
            <pc:docMk/>
            <pc:sldMk cId="3753506957" sldId="1559"/>
            <ac:spMk id="101" creationId="{650C4733-E6B6-7E44-97AC-66AD87159C40}"/>
          </ac:spMkLst>
        </pc:spChg>
        <pc:spChg chg="del">
          <ac:chgData name="" userId="3b99287881d56c4f" providerId="LiveId" clId="{14DB7CA6-AFC2-4A64-80D7-6B0F3D66BE12}" dt="2020-08-03T17:39:57.891" v="8172" actId="478"/>
          <ac:spMkLst>
            <pc:docMk/>
            <pc:sldMk cId="3753506957" sldId="1559"/>
            <ac:spMk id="102" creationId="{0E47B14F-AFF4-6445-8331-CBB48FF08E07}"/>
          </ac:spMkLst>
        </pc:spChg>
        <pc:spChg chg="del">
          <ac:chgData name="" userId="3b99287881d56c4f" providerId="LiveId" clId="{14DB7CA6-AFC2-4A64-80D7-6B0F3D66BE12}" dt="2020-08-03T17:39:57.891" v="8172" actId="478"/>
          <ac:spMkLst>
            <pc:docMk/>
            <pc:sldMk cId="3753506957" sldId="1559"/>
            <ac:spMk id="103" creationId="{BFCA5141-2256-B845-8E04-BB2D14BD68DB}"/>
          </ac:spMkLst>
        </pc:spChg>
        <pc:spChg chg="del">
          <ac:chgData name="" userId="3b99287881d56c4f" providerId="LiveId" clId="{14DB7CA6-AFC2-4A64-80D7-6B0F3D66BE12}" dt="2020-08-03T17:39:57.891" v="8172" actId="478"/>
          <ac:spMkLst>
            <pc:docMk/>
            <pc:sldMk cId="3753506957" sldId="1559"/>
            <ac:spMk id="104" creationId="{6FD9DE2B-EED1-0948-AFF3-15E8987E5D10}"/>
          </ac:spMkLst>
        </pc:spChg>
        <pc:spChg chg="del">
          <ac:chgData name="" userId="3b99287881d56c4f" providerId="LiveId" clId="{14DB7CA6-AFC2-4A64-80D7-6B0F3D66BE12}" dt="2020-08-03T17:39:57.891" v="8172" actId="478"/>
          <ac:spMkLst>
            <pc:docMk/>
            <pc:sldMk cId="3753506957" sldId="1559"/>
            <ac:spMk id="105" creationId="{029EF5D3-6620-E342-999E-FCB1BE8867AD}"/>
          </ac:spMkLst>
        </pc:spChg>
        <pc:spChg chg="del">
          <ac:chgData name="" userId="3b99287881d56c4f" providerId="LiveId" clId="{14DB7CA6-AFC2-4A64-80D7-6B0F3D66BE12}" dt="2020-08-03T17:39:57.891" v="8172" actId="478"/>
          <ac:spMkLst>
            <pc:docMk/>
            <pc:sldMk cId="3753506957" sldId="1559"/>
            <ac:spMk id="106" creationId="{090E84B5-B626-E144-90FE-38F2E22FED43}"/>
          </ac:spMkLst>
        </pc:spChg>
        <pc:spChg chg="del">
          <ac:chgData name="" userId="3b99287881d56c4f" providerId="LiveId" clId="{14DB7CA6-AFC2-4A64-80D7-6B0F3D66BE12}" dt="2020-08-03T17:39:57.891" v="8172" actId="478"/>
          <ac:spMkLst>
            <pc:docMk/>
            <pc:sldMk cId="3753506957" sldId="1559"/>
            <ac:spMk id="107" creationId="{8C09D12E-1537-814B-B393-DF74E705163F}"/>
          </ac:spMkLst>
        </pc:spChg>
        <pc:spChg chg="add">
          <ac:chgData name="" userId="3b99287881d56c4f" providerId="LiveId" clId="{14DB7CA6-AFC2-4A64-80D7-6B0F3D66BE12}" dt="2020-08-03T18:03:31.497" v="8488"/>
          <ac:spMkLst>
            <pc:docMk/>
            <pc:sldMk cId="3753506957" sldId="1559"/>
            <ac:spMk id="108" creationId="{482219BF-394D-4AA8-AE68-B8299A207711}"/>
          </ac:spMkLst>
        </pc:spChg>
        <pc:spChg chg="mod">
          <ac:chgData name="" userId="3b99287881d56c4f" providerId="LiveId" clId="{14DB7CA6-AFC2-4A64-80D7-6B0F3D66BE12}" dt="2020-08-03T18:15:11.298" v="8725" actId="1076"/>
          <ac:spMkLst>
            <pc:docMk/>
            <pc:sldMk cId="3753506957" sldId="1559"/>
            <ac:spMk id="109" creationId="{81532C04-ADAB-2048-A68F-B3747F78A5E7}"/>
          </ac:spMkLst>
        </pc:spChg>
        <pc:spChg chg="del">
          <ac:chgData name="" userId="3b99287881d56c4f" providerId="LiveId" clId="{14DB7CA6-AFC2-4A64-80D7-6B0F3D66BE12}" dt="2020-08-03T17:40:00.043" v="8173" actId="478"/>
          <ac:spMkLst>
            <pc:docMk/>
            <pc:sldMk cId="3753506957" sldId="1559"/>
            <ac:spMk id="110" creationId="{73B0899F-23EC-494C-BB90-164F45E56556}"/>
          </ac:spMkLst>
        </pc:spChg>
        <pc:spChg chg="add">
          <ac:chgData name="" userId="3b99287881d56c4f" providerId="LiveId" clId="{14DB7CA6-AFC2-4A64-80D7-6B0F3D66BE12}" dt="2020-08-03T18:03:31.497" v="8488"/>
          <ac:spMkLst>
            <pc:docMk/>
            <pc:sldMk cId="3753506957" sldId="1559"/>
            <ac:spMk id="111" creationId="{98A42443-8252-4649-962D-50F22CEF4F90}"/>
          </ac:spMkLst>
        </pc:spChg>
        <pc:spChg chg="add">
          <ac:chgData name="" userId="3b99287881d56c4f" providerId="LiveId" clId="{14DB7CA6-AFC2-4A64-80D7-6B0F3D66BE12}" dt="2020-08-03T18:03:31.497" v="8488"/>
          <ac:spMkLst>
            <pc:docMk/>
            <pc:sldMk cId="3753506957" sldId="1559"/>
            <ac:spMk id="112" creationId="{404693FD-F63F-493B-93D6-805A8BE67EA1}"/>
          </ac:spMkLst>
        </pc:spChg>
        <pc:spChg chg="add mod">
          <ac:chgData name="" userId="3b99287881d56c4f" providerId="LiveId" clId="{14DB7CA6-AFC2-4A64-80D7-6B0F3D66BE12}" dt="2020-08-03T18:04:17.050" v="8498" actId="1076"/>
          <ac:spMkLst>
            <pc:docMk/>
            <pc:sldMk cId="3753506957" sldId="1559"/>
            <ac:spMk id="114" creationId="{B09ED2E7-B091-421A-A408-3FDD915E86D7}"/>
          </ac:spMkLst>
        </pc:spChg>
        <pc:spChg chg="add mod">
          <ac:chgData name="" userId="3b99287881d56c4f" providerId="LiveId" clId="{14DB7CA6-AFC2-4A64-80D7-6B0F3D66BE12}" dt="2020-08-03T18:04:47.101" v="8515" actId="207"/>
          <ac:spMkLst>
            <pc:docMk/>
            <pc:sldMk cId="3753506957" sldId="1559"/>
            <ac:spMk id="115" creationId="{6483873F-7DB4-4AD2-9266-36984ABCC504}"/>
          </ac:spMkLst>
        </pc:spChg>
        <pc:spChg chg="add mod">
          <ac:chgData name="" userId="3b99287881d56c4f" providerId="LiveId" clId="{14DB7CA6-AFC2-4A64-80D7-6B0F3D66BE12}" dt="2020-08-04T02:37:10.257" v="10792" actId="1076"/>
          <ac:spMkLst>
            <pc:docMk/>
            <pc:sldMk cId="3753506957" sldId="1559"/>
            <ac:spMk id="117" creationId="{1F176A56-FE55-4462-B905-03D780BB9682}"/>
          </ac:spMkLst>
        </pc:spChg>
        <pc:grpChg chg="del">
          <ac:chgData name="" userId="3b99287881d56c4f" providerId="LiveId" clId="{14DB7CA6-AFC2-4A64-80D7-6B0F3D66BE12}" dt="2020-08-03T17:39:57.891" v="8172" actId="478"/>
          <ac:grpSpMkLst>
            <pc:docMk/>
            <pc:sldMk cId="3753506957" sldId="1559"/>
            <ac:grpSpMk id="95" creationId="{A61657C9-D8DC-D047-BA1C-B7321720E9A0}"/>
          </ac:grpSpMkLst>
        </pc:grpChg>
        <pc:cxnChg chg="mod">
          <ac:chgData name="" userId="3b99287881d56c4f" providerId="LiveId" clId="{14DB7CA6-AFC2-4A64-80D7-6B0F3D66BE12}" dt="2020-08-03T17:39:57.891" v="8172" actId="478"/>
          <ac:cxnSpMkLst>
            <pc:docMk/>
            <pc:sldMk cId="3753506957" sldId="1559"/>
            <ac:cxnSpMk id="21" creationId="{CA32EFB9-3345-3840-B63E-4D7E07CEDE9A}"/>
          </ac:cxnSpMkLst>
        </pc:cxnChg>
        <pc:cxnChg chg="mod">
          <ac:chgData name="" userId="3b99287881d56c4f" providerId="LiveId" clId="{14DB7CA6-AFC2-4A64-80D7-6B0F3D66BE12}" dt="2020-08-03T17:39:57.891" v="8172" actId="478"/>
          <ac:cxnSpMkLst>
            <pc:docMk/>
            <pc:sldMk cId="3753506957" sldId="1559"/>
            <ac:cxnSpMk id="26" creationId="{8199AA22-1189-1C4E-981A-1A70571423D9}"/>
          </ac:cxnSpMkLst>
        </pc:cxnChg>
        <pc:cxnChg chg="mod">
          <ac:chgData name="" userId="3b99287881d56c4f" providerId="LiveId" clId="{14DB7CA6-AFC2-4A64-80D7-6B0F3D66BE12}" dt="2020-08-03T17:39:57.891" v="8172" actId="478"/>
          <ac:cxnSpMkLst>
            <pc:docMk/>
            <pc:sldMk cId="3753506957" sldId="1559"/>
            <ac:cxnSpMk id="34" creationId="{38441332-7516-5E4D-94A4-35695593E3B4}"/>
          </ac:cxnSpMkLst>
        </pc:cxnChg>
        <pc:cxnChg chg="mod">
          <ac:chgData name="" userId="3b99287881d56c4f" providerId="LiveId" clId="{14DB7CA6-AFC2-4A64-80D7-6B0F3D66BE12}" dt="2020-08-03T17:39:57.891" v="8172" actId="478"/>
          <ac:cxnSpMkLst>
            <pc:docMk/>
            <pc:sldMk cId="3753506957" sldId="1559"/>
            <ac:cxnSpMk id="45" creationId="{95D5361D-EDFB-5C42-A0DC-5FAE6F3FC87C}"/>
          </ac:cxnSpMkLst>
        </pc:cxnChg>
        <pc:cxnChg chg="mod">
          <ac:chgData name="" userId="3b99287881d56c4f" providerId="LiveId" clId="{14DB7CA6-AFC2-4A64-80D7-6B0F3D66BE12}" dt="2020-08-03T17:39:57.891" v="8172" actId="478"/>
          <ac:cxnSpMkLst>
            <pc:docMk/>
            <pc:sldMk cId="3753506957" sldId="1559"/>
            <ac:cxnSpMk id="48" creationId="{895BD882-2727-0745-81EC-6E40592925BA}"/>
          </ac:cxnSpMkLst>
        </pc:cxnChg>
        <pc:cxnChg chg="mod">
          <ac:chgData name="" userId="3b99287881d56c4f" providerId="LiveId" clId="{14DB7CA6-AFC2-4A64-80D7-6B0F3D66BE12}" dt="2020-08-03T17:39:57.891" v="8172" actId="478"/>
          <ac:cxnSpMkLst>
            <pc:docMk/>
            <pc:sldMk cId="3753506957" sldId="1559"/>
            <ac:cxnSpMk id="51" creationId="{E5EA8FDC-3AFC-5E4B-AB2A-628CFF7D9335}"/>
          </ac:cxnSpMkLst>
        </pc:cxnChg>
        <pc:cxnChg chg="add">
          <ac:chgData name="" userId="3b99287881d56c4f" providerId="LiveId" clId="{14DB7CA6-AFC2-4A64-80D7-6B0F3D66BE12}" dt="2020-08-03T18:03:31.497" v="8488"/>
          <ac:cxnSpMkLst>
            <pc:docMk/>
            <pc:sldMk cId="3753506957" sldId="1559"/>
            <ac:cxnSpMk id="55" creationId="{D3F8DEAC-2F65-4AF9-8606-2B52AE426189}"/>
          </ac:cxnSpMkLst>
        </pc:cxnChg>
        <pc:cxnChg chg="add">
          <ac:chgData name="" userId="3b99287881d56c4f" providerId="LiveId" clId="{14DB7CA6-AFC2-4A64-80D7-6B0F3D66BE12}" dt="2020-08-03T18:03:31.497" v="8488"/>
          <ac:cxnSpMkLst>
            <pc:docMk/>
            <pc:sldMk cId="3753506957" sldId="1559"/>
            <ac:cxnSpMk id="56" creationId="{CB3D5D9A-04A2-4677-9B34-0D1C22D73633}"/>
          </ac:cxnSpMkLst>
        </pc:cxnChg>
        <pc:cxnChg chg="add">
          <ac:chgData name="" userId="3b99287881d56c4f" providerId="LiveId" clId="{14DB7CA6-AFC2-4A64-80D7-6B0F3D66BE12}" dt="2020-08-03T18:03:31.497" v="8488"/>
          <ac:cxnSpMkLst>
            <pc:docMk/>
            <pc:sldMk cId="3753506957" sldId="1559"/>
            <ac:cxnSpMk id="57" creationId="{60BF13B7-5B59-419C-BBE1-D7F22797C753}"/>
          </ac:cxnSpMkLst>
        </pc:cxnChg>
        <pc:cxnChg chg="add">
          <ac:chgData name="" userId="3b99287881d56c4f" providerId="LiveId" clId="{14DB7CA6-AFC2-4A64-80D7-6B0F3D66BE12}" dt="2020-08-03T18:03:31.497" v="8488"/>
          <ac:cxnSpMkLst>
            <pc:docMk/>
            <pc:sldMk cId="3753506957" sldId="1559"/>
            <ac:cxnSpMk id="58" creationId="{B5399746-FE7C-405B-8771-42183D779287}"/>
          </ac:cxnSpMkLst>
        </pc:cxnChg>
        <pc:cxnChg chg="add">
          <ac:chgData name="" userId="3b99287881d56c4f" providerId="LiveId" clId="{14DB7CA6-AFC2-4A64-80D7-6B0F3D66BE12}" dt="2020-08-03T18:03:31.497" v="8488"/>
          <ac:cxnSpMkLst>
            <pc:docMk/>
            <pc:sldMk cId="3753506957" sldId="1559"/>
            <ac:cxnSpMk id="59" creationId="{37B33A0D-CDD1-4219-8844-43DDA08C099A}"/>
          </ac:cxnSpMkLst>
        </pc:cxnChg>
        <pc:cxnChg chg="add">
          <ac:chgData name="" userId="3b99287881d56c4f" providerId="LiveId" clId="{14DB7CA6-AFC2-4A64-80D7-6B0F3D66BE12}" dt="2020-08-03T18:03:31.497" v="8488"/>
          <ac:cxnSpMkLst>
            <pc:docMk/>
            <pc:sldMk cId="3753506957" sldId="1559"/>
            <ac:cxnSpMk id="60" creationId="{975EF6D8-449D-4378-A6A2-D4B8896ACDCA}"/>
          </ac:cxnSpMkLst>
        </pc:cxnChg>
        <pc:cxnChg chg="add">
          <ac:chgData name="" userId="3b99287881d56c4f" providerId="LiveId" clId="{14DB7CA6-AFC2-4A64-80D7-6B0F3D66BE12}" dt="2020-08-03T18:03:31.497" v="8488"/>
          <ac:cxnSpMkLst>
            <pc:docMk/>
            <pc:sldMk cId="3753506957" sldId="1559"/>
            <ac:cxnSpMk id="61" creationId="{209D36C1-144E-40D0-BD5D-C1C64123D756}"/>
          </ac:cxnSpMkLst>
        </pc:cxnChg>
        <pc:cxnChg chg="add">
          <ac:chgData name="" userId="3b99287881d56c4f" providerId="LiveId" clId="{14DB7CA6-AFC2-4A64-80D7-6B0F3D66BE12}" dt="2020-08-03T18:03:31.497" v="8488"/>
          <ac:cxnSpMkLst>
            <pc:docMk/>
            <pc:sldMk cId="3753506957" sldId="1559"/>
            <ac:cxnSpMk id="62" creationId="{A6D90135-AC28-4CAB-B281-62AFDEE0295A}"/>
          </ac:cxnSpMkLst>
        </pc:cxnChg>
        <pc:cxnChg chg="add">
          <ac:chgData name="" userId="3b99287881d56c4f" providerId="LiveId" clId="{14DB7CA6-AFC2-4A64-80D7-6B0F3D66BE12}" dt="2020-08-03T18:03:31.497" v="8488"/>
          <ac:cxnSpMkLst>
            <pc:docMk/>
            <pc:sldMk cId="3753506957" sldId="1559"/>
            <ac:cxnSpMk id="63" creationId="{07A5CC5B-269D-48CA-ABE6-2714F09BFF68}"/>
          </ac:cxnSpMkLst>
        </pc:cxnChg>
        <pc:cxnChg chg="add">
          <ac:chgData name="" userId="3b99287881d56c4f" providerId="LiveId" clId="{14DB7CA6-AFC2-4A64-80D7-6B0F3D66BE12}" dt="2020-08-03T18:03:31.497" v="8488"/>
          <ac:cxnSpMkLst>
            <pc:docMk/>
            <pc:sldMk cId="3753506957" sldId="1559"/>
            <ac:cxnSpMk id="64" creationId="{5CA5EFE0-85B5-4155-B02D-6B57F1C63798}"/>
          </ac:cxnSpMkLst>
        </pc:cxnChg>
        <pc:cxnChg chg="add">
          <ac:chgData name="" userId="3b99287881d56c4f" providerId="LiveId" clId="{14DB7CA6-AFC2-4A64-80D7-6B0F3D66BE12}" dt="2020-08-03T18:03:31.497" v="8488"/>
          <ac:cxnSpMkLst>
            <pc:docMk/>
            <pc:sldMk cId="3753506957" sldId="1559"/>
            <ac:cxnSpMk id="65" creationId="{5E71F85C-A393-42AF-9428-82C51E397EA0}"/>
          </ac:cxnSpMkLst>
        </pc:cxnChg>
        <pc:cxnChg chg="add">
          <ac:chgData name="" userId="3b99287881d56c4f" providerId="LiveId" clId="{14DB7CA6-AFC2-4A64-80D7-6B0F3D66BE12}" dt="2020-08-03T18:03:31.497" v="8488"/>
          <ac:cxnSpMkLst>
            <pc:docMk/>
            <pc:sldMk cId="3753506957" sldId="1559"/>
            <ac:cxnSpMk id="66" creationId="{11382EBC-FB4D-4D6C-B0F4-0AEC41347CC6}"/>
          </ac:cxnSpMkLst>
        </pc:cxnChg>
        <pc:cxnChg chg="add">
          <ac:chgData name="" userId="3b99287881d56c4f" providerId="LiveId" clId="{14DB7CA6-AFC2-4A64-80D7-6B0F3D66BE12}" dt="2020-08-03T18:03:31.497" v="8488"/>
          <ac:cxnSpMkLst>
            <pc:docMk/>
            <pc:sldMk cId="3753506957" sldId="1559"/>
            <ac:cxnSpMk id="67" creationId="{0A5EF9D1-D412-4F95-AB1E-9FBEF5DE8F60}"/>
          </ac:cxnSpMkLst>
        </pc:cxnChg>
        <pc:cxnChg chg="add">
          <ac:chgData name="" userId="3b99287881d56c4f" providerId="LiveId" clId="{14DB7CA6-AFC2-4A64-80D7-6B0F3D66BE12}" dt="2020-08-03T18:03:31.497" v="8488"/>
          <ac:cxnSpMkLst>
            <pc:docMk/>
            <pc:sldMk cId="3753506957" sldId="1559"/>
            <ac:cxnSpMk id="69" creationId="{526A016C-4139-4EA8-AEA9-73FB1B21425B}"/>
          </ac:cxnSpMkLst>
        </pc:cxnChg>
        <pc:cxnChg chg="add">
          <ac:chgData name="" userId="3b99287881d56c4f" providerId="LiveId" clId="{14DB7CA6-AFC2-4A64-80D7-6B0F3D66BE12}" dt="2020-08-03T18:03:31.497" v="8488"/>
          <ac:cxnSpMkLst>
            <pc:docMk/>
            <pc:sldMk cId="3753506957" sldId="1559"/>
            <ac:cxnSpMk id="70" creationId="{72EEF5F9-13A6-485D-913C-48974CED6E54}"/>
          </ac:cxnSpMkLst>
        </pc:cxnChg>
        <pc:cxnChg chg="add">
          <ac:chgData name="" userId="3b99287881d56c4f" providerId="LiveId" clId="{14DB7CA6-AFC2-4A64-80D7-6B0F3D66BE12}" dt="2020-08-03T18:03:31.497" v="8488"/>
          <ac:cxnSpMkLst>
            <pc:docMk/>
            <pc:sldMk cId="3753506957" sldId="1559"/>
            <ac:cxnSpMk id="71" creationId="{79CB48AB-6057-469D-A9CB-3E8DA8609EC3}"/>
          </ac:cxnSpMkLst>
        </pc:cxnChg>
        <pc:cxnChg chg="add">
          <ac:chgData name="" userId="3b99287881d56c4f" providerId="LiveId" clId="{14DB7CA6-AFC2-4A64-80D7-6B0F3D66BE12}" dt="2020-08-03T18:03:31.497" v="8488"/>
          <ac:cxnSpMkLst>
            <pc:docMk/>
            <pc:sldMk cId="3753506957" sldId="1559"/>
            <ac:cxnSpMk id="72" creationId="{2264A7D6-464E-480E-9174-99A4530F9EB4}"/>
          </ac:cxnSpMkLst>
        </pc:cxnChg>
        <pc:cxnChg chg="add">
          <ac:chgData name="" userId="3b99287881d56c4f" providerId="LiveId" clId="{14DB7CA6-AFC2-4A64-80D7-6B0F3D66BE12}" dt="2020-08-03T18:03:31.497" v="8488"/>
          <ac:cxnSpMkLst>
            <pc:docMk/>
            <pc:sldMk cId="3753506957" sldId="1559"/>
            <ac:cxnSpMk id="73" creationId="{C9F7D7E1-0E06-459B-A4AD-E4D7216766DC}"/>
          </ac:cxnSpMkLst>
        </pc:cxnChg>
        <pc:cxnChg chg="add">
          <ac:chgData name="" userId="3b99287881d56c4f" providerId="LiveId" clId="{14DB7CA6-AFC2-4A64-80D7-6B0F3D66BE12}" dt="2020-08-03T18:03:31.497" v="8488"/>
          <ac:cxnSpMkLst>
            <pc:docMk/>
            <pc:sldMk cId="3753506957" sldId="1559"/>
            <ac:cxnSpMk id="74" creationId="{23783D0C-A0AF-4B00-BF0A-2100B9C95295}"/>
          </ac:cxnSpMkLst>
        </pc:cxnChg>
        <pc:cxnChg chg="add">
          <ac:chgData name="" userId="3b99287881d56c4f" providerId="LiveId" clId="{14DB7CA6-AFC2-4A64-80D7-6B0F3D66BE12}" dt="2020-08-03T18:03:31.497" v="8488"/>
          <ac:cxnSpMkLst>
            <pc:docMk/>
            <pc:sldMk cId="3753506957" sldId="1559"/>
            <ac:cxnSpMk id="75" creationId="{F8FDD355-99BB-4828-9668-51530F3D40FC}"/>
          </ac:cxnSpMkLst>
        </pc:cxnChg>
        <pc:cxnChg chg="add">
          <ac:chgData name="" userId="3b99287881d56c4f" providerId="LiveId" clId="{14DB7CA6-AFC2-4A64-80D7-6B0F3D66BE12}" dt="2020-08-03T18:03:31.497" v="8488"/>
          <ac:cxnSpMkLst>
            <pc:docMk/>
            <pc:sldMk cId="3753506957" sldId="1559"/>
            <ac:cxnSpMk id="76" creationId="{5EF85352-BC2E-4FF6-A081-75C3A861656C}"/>
          </ac:cxnSpMkLst>
        </pc:cxnChg>
        <pc:cxnChg chg="add">
          <ac:chgData name="" userId="3b99287881d56c4f" providerId="LiveId" clId="{14DB7CA6-AFC2-4A64-80D7-6B0F3D66BE12}" dt="2020-08-03T18:03:31.497" v="8488"/>
          <ac:cxnSpMkLst>
            <pc:docMk/>
            <pc:sldMk cId="3753506957" sldId="1559"/>
            <ac:cxnSpMk id="77" creationId="{9FC499F0-9792-4B6B-A9E9-3531F3F7C4FB}"/>
          </ac:cxnSpMkLst>
        </pc:cxnChg>
        <pc:cxnChg chg="add">
          <ac:chgData name="" userId="3b99287881d56c4f" providerId="LiveId" clId="{14DB7CA6-AFC2-4A64-80D7-6B0F3D66BE12}" dt="2020-08-03T18:03:31.497" v="8488"/>
          <ac:cxnSpMkLst>
            <pc:docMk/>
            <pc:sldMk cId="3753506957" sldId="1559"/>
            <ac:cxnSpMk id="78" creationId="{C358AF1B-304A-41F9-93E6-F75C582B2545}"/>
          </ac:cxnSpMkLst>
        </pc:cxnChg>
        <pc:cxnChg chg="add">
          <ac:chgData name="" userId="3b99287881d56c4f" providerId="LiveId" clId="{14DB7CA6-AFC2-4A64-80D7-6B0F3D66BE12}" dt="2020-08-03T18:03:31.497" v="8488"/>
          <ac:cxnSpMkLst>
            <pc:docMk/>
            <pc:sldMk cId="3753506957" sldId="1559"/>
            <ac:cxnSpMk id="113" creationId="{ED35ECAD-636D-46E9-86DE-3B8382FDEB61}"/>
          </ac:cxnSpMkLst>
        </pc:cxnChg>
        <pc:cxnChg chg="add mod">
          <ac:chgData name="" userId="3b99287881d56c4f" providerId="LiveId" clId="{14DB7CA6-AFC2-4A64-80D7-6B0F3D66BE12}" dt="2020-08-03T18:39:59.643" v="9074" actId="1076"/>
          <ac:cxnSpMkLst>
            <pc:docMk/>
            <pc:sldMk cId="3753506957" sldId="1559"/>
            <ac:cxnSpMk id="116" creationId="{7F66AC9B-E1AF-43EB-9B4B-BF00E77701AA}"/>
          </ac:cxnSpMkLst>
        </pc:cxnChg>
      </pc:sldChg>
      <pc:sldChg chg="addSp delSp modSp add modAnim">
        <pc:chgData name="" userId="3b99287881d56c4f" providerId="LiveId" clId="{14DB7CA6-AFC2-4A64-80D7-6B0F3D66BE12}" dt="2020-08-04T02:36:50.803" v="10782" actId="1035"/>
        <pc:sldMkLst>
          <pc:docMk/>
          <pc:sldMk cId="1294064009" sldId="1560"/>
        </pc:sldMkLst>
        <pc:spChg chg="mod">
          <ac:chgData name="" userId="3b99287881d56c4f" providerId="LiveId" clId="{14DB7CA6-AFC2-4A64-80D7-6B0F3D66BE12}" dt="2020-08-03T18:48:19.703" v="9087"/>
          <ac:spMkLst>
            <pc:docMk/>
            <pc:sldMk cId="1294064009" sldId="1560"/>
            <ac:spMk id="3" creationId="{B5A5B166-CE82-6543-87F8-A161C4527D53}"/>
          </ac:spMkLst>
        </pc:spChg>
        <pc:spChg chg="del">
          <ac:chgData name="" userId="3b99287881d56c4f" providerId="LiveId" clId="{14DB7CA6-AFC2-4A64-80D7-6B0F3D66BE12}" dt="2020-08-03T18:05:49.579" v="8527" actId="478"/>
          <ac:spMkLst>
            <pc:docMk/>
            <pc:sldMk cId="1294064009" sldId="1560"/>
            <ac:spMk id="14" creationId="{97139874-856C-E64F-99CC-AFCC150E4671}"/>
          </ac:spMkLst>
        </pc:spChg>
        <pc:spChg chg="del">
          <ac:chgData name="" userId="3b99287881d56c4f" providerId="LiveId" clId="{14DB7CA6-AFC2-4A64-80D7-6B0F3D66BE12}" dt="2020-08-03T18:05:45.563" v="8526" actId="478"/>
          <ac:spMkLst>
            <pc:docMk/>
            <pc:sldMk cId="1294064009" sldId="1560"/>
            <ac:spMk id="39" creationId="{C615FCC2-C223-42BE-97B2-4F1CD353CB05}"/>
          </ac:spMkLst>
        </pc:spChg>
        <pc:spChg chg="del">
          <ac:chgData name="" userId="3b99287881d56c4f" providerId="LiveId" clId="{14DB7CA6-AFC2-4A64-80D7-6B0F3D66BE12}" dt="2020-08-03T18:05:49.579" v="8527" actId="478"/>
          <ac:spMkLst>
            <pc:docMk/>
            <pc:sldMk cId="1294064009" sldId="1560"/>
            <ac:spMk id="40" creationId="{DB79911F-F9B9-4731-B84E-2D35B211E1F1}"/>
          </ac:spMkLst>
        </pc:spChg>
        <pc:spChg chg="del">
          <ac:chgData name="" userId="3b99287881d56c4f" providerId="LiveId" clId="{14DB7CA6-AFC2-4A64-80D7-6B0F3D66BE12}" dt="2020-08-03T18:05:49.579" v="8527" actId="478"/>
          <ac:spMkLst>
            <pc:docMk/>
            <pc:sldMk cId="1294064009" sldId="1560"/>
            <ac:spMk id="41" creationId="{CA1142D8-26F0-4C4F-95C9-D26D08C14C37}"/>
          </ac:spMkLst>
        </pc:spChg>
        <pc:spChg chg="del">
          <ac:chgData name="" userId="3b99287881d56c4f" providerId="LiveId" clId="{14DB7CA6-AFC2-4A64-80D7-6B0F3D66BE12}" dt="2020-08-03T18:05:49.579" v="8527" actId="478"/>
          <ac:spMkLst>
            <pc:docMk/>
            <pc:sldMk cId="1294064009" sldId="1560"/>
            <ac:spMk id="42" creationId="{5CFF0925-0B45-4331-A54C-30D4E8840757}"/>
          </ac:spMkLst>
        </pc:spChg>
        <pc:spChg chg="del">
          <ac:chgData name="" userId="3b99287881d56c4f" providerId="LiveId" clId="{14DB7CA6-AFC2-4A64-80D7-6B0F3D66BE12}" dt="2020-08-03T18:05:49.579" v="8527" actId="478"/>
          <ac:spMkLst>
            <pc:docMk/>
            <pc:sldMk cId="1294064009" sldId="1560"/>
            <ac:spMk id="43" creationId="{36F0FC2D-4D5E-4411-A9CB-13295FD74071}"/>
          </ac:spMkLst>
        </pc:spChg>
        <pc:spChg chg="del">
          <ac:chgData name="" userId="3b99287881d56c4f" providerId="LiveId" clId="{14DB7CA6-AFC2-4A64-80D7-6B0F3D66BE12}" dt="2020-08-03T18:05:49.579" v="8527" actId="478"/>
          <ac:spMkLst>
            <pc:docMk/>
            <pc:sldMk cId="1294064009" sldId="1560"/>
            <ac:spMk id="44" creationId="{35431FEF-7C72-4EDE-8F3A-9CA72F0F5A13}"/>
          </ac:spMkLst>
        </pc:spChg>
        <pc:spChg chg="del">
          <ac:chgData name="" userId="3b99287881d56c4f" providerId="LiveId" clId="{14DB7CA6-AFC2-4A64-80D7-6B0F3D66BE12}" dt="2020-08-03T18:05:49.579" v="8527" actId="478"/>
          <ac:spMkLst>
            <pc:docMk/>
            <pc:sldMk cId="1294064009" sldId="1560"/>
            <ac:spMk id="46" creationId="{680A38A3-FA6B-4DD5-B5D0-83A110160EF1}"/>
          </ac:spMkLst>
        </pc:spChg>
        <pc:spChg chg="del">
          <ac:chgData name="" userId="3b99287881d56c4f" providerId="LiveId" clId="{14DB7CA6-AFC2-4A64-80D7-6B0F3D66BE12}" dt="2020-08-03T18:05:49.579" v="8527" actId="478"/>
          <ac:spMkLst>
            <pc:docMk/>
            <pc:sldMk cId="1294064009" sldId="1560"/>
            <ac:spMk id="47" creationId="{228AF810-9724-45F2-8E06-2F561172A1CD}"/>
          </ac:spMkLst>
        </pc:spChg>
        <pc:spChg chg="del">
          <ac:chgData name="" userId="3b99287881d56c4f" providerId="LiveId" clId="{14DB7CA6-AFC2-4A64-80D7-6B0F3D66BE12}" dt="2020-08-03T18:05:49.579" v="8527" actId="478"/>
          <ac:spMkLst>
            <pc:docMk/>
            <pc:sldMk cId="1294064009" sldId="1560"/>
            <ac:spMk id="49" creationId="{48549572-F3F7-40E9-8D48-2F96F2D46851}"/>
          </ac:spMkLst>
        </pc:spChg>
        <pc:spChg chg="del">
          <ac:chgData name="" userId="3b99287881d56c4f" providerId="LiveId" clId="{14DB7CA6-AFC2-4A64-80D7-6B0F3D66BE12}" dt="2020-08-03T18:05:49.579" v="8527" actId="478"/>
          <ac:spMkLst>
            <pc:docMk/>
            <pc:sldMk cId="1294064009" sldId="1560"/>
            <ac:spMk id="50" creationId="{B830C22F-DB63-4B0C-91F8-563B6FDF0825}"/>
          </ac:spMkLst>
        </pc:spChg>
        <pc:spChg chg="del">
          <ac:chgData name="" userId="3b99287881d56c4f" providerId="LiveId" clId="{14DB7CA6-AFC2-4A64-80D7-6B0F3D66BE12}" dt="2020-08-03T18:05:49.579" v="8527" actId="478"/>
          <ac:spMkLst>
            <pc:docMk/>
            <pc:sldMk cId="1294064009" sldId="1560"/>
            <ac:spMk id="52" creationId="{A3025C1A-E491-4098-9223-A067758A3BA1}"/>
          </ac:spMkLst>
        </pc:spChg>
        <pc:spChg chg="del">
          <ac:chgData name="" userId="3b99287881d56c4f" providerId="LiveId" clId="{14DB7CA6-AFC2-4A64-80D7-6B0F3D66BE12}" dt="2020-08-03T18:05:49.579" v="8527" actId="478"/>
          <ac:spMkLst>
            <pc:docMk/>
            <pc:sldMk cId="1294064009" sldId="1560"/>
            <ac:spMk id="53" creationId="{86D0D42F-3A29-4E79-8712-546E58B51E47}"/>
          </ac:spMkLst>
        </pc:spChg>
        <pc:spChg chg="del">
          <ac:chgData name="" userId="3b99287881d56c4f" providerId="LiveId" clId="{14DB7CA6-AFC2-4A64-80D7-6B0F3D66BE12}" dt="2020-08-03T18:05:49.579" v="8527" actId="478"/>
          <ac:spMkLst>
            <pc:docMk/>
            <pc:sldMk cId="1294064009" sldId="1560"/>
            <ac:spMk id="54" creationId="{8612D9ED-309F-435E-BF13-96ABB056169D}"/>
          </ac:spMkLst>
        </pc:spChg>
        <pc:spChg chg="del">
          <ac:chgData name="" userId="3b99287881d56c4f" providerId="LiveId" clId="{14DB7CA6-AFC2-4A64-80D7-6B0F3D66BE12}" dt="2020-08-03T18:05:49.579" v="8527" actId="478"/>
          <ac:spMkLst>
            <pc:docMk/>
            <pc:sldMk cId="1294064009" sldId="1560"/>
            <ac:spMk id="79" creationId="{36360CBD-6754-4FFC-B138-71C174574AF4}"/>
          </ac:spMkLst>
        </pc:spChg>
        <pc:spChg chg="del">
          <ac:chgData name="" userId="3b99287881d56c4f" providerId="LiveId" clId="{14DB7CA6-AFC2-4A64-80D7-6B0F3D66BE12}" dt="2020-08-03T18:05:49.579" v="8527" actId="478"/>
          <ac:spMkLst>
            <pc:docMk/>
            <pc:sldMk cId="1294064009" sldId="1560"/>
            <ac:spMk id="80" creationId="{D6DF7E76-EA8A-4938-B43A-9E9AEDDD78A2}"/>
          </ac:spMkLst>
        </pc:spChg>
        <pc:spChg chg="del">
          <ac:chgData name="" userId="3b99287881d56c4f" providerId="LiveId" clId="{14DB7CA6-AFC2-4A64-80D7-6B0F3D66BE12}" dt="2020-08-03T18:05:49.579" v="8527" actId="478"/>
          <ac:spMkLst>
            <pc:docMk/>
            <pc:sldMk cId="1294064009" sldId="1560"/>
            <ac:spMk id="81" creationId="{1CABDD24-3B8B-49F0-A2EC-E594822D4D4F}"/>
          </ac:spMkLst>
        </pc:spChg>
        <pc:spChg chg="add">
          <ac:chgData name="" userId="3b99287881d56c4f" providerId="LiveId" clId="{14DB7CA6-AFC2-4A64-80D7-6B0F3D66BE12}" dt="2020-08-03T18:17:25.838" v="8731"/>
          <ac:spMkLst>
            <pc:docMk/>
            <pc:sldMk cId="1294064009" sldId="1560"/>
            <ac:spMk id="82" creationId="{727FC9DD-4EEE-4EC9-A42B-298E5D0723E2}"/>
          </ac:spMkLst>
        </pc:spChg>
        <pc:spChg chg="add">
          <ac:chgData name="" userId="3b99287881d56c4f" providerId="LiveId" clId="{14DB7CA6-AFC2-4A64-80D7-6B0F3D66BE12}" dt="2020-08-03T18:17:25.838" v="8731"/>
          <ac:spMkLst>
            <pc:docMk/>
            <pc:sldMk cId="1294064009" sldId="1560"/>
            <ac:spMk id="83" creationId="{0164D127-0E0E-4062-A0D9-71F742806E57}"/>
          </ac:spMkLst>
        </pc:spChg>
        <pc:spChg chg="add">
          <ac:chgData name="" userId="3b99287881d56c4f" providerId="LiveId" clId="{14DB7CA6-AFC2-4A64-80D7-6B0F3D66BE12}" dt="2020-08-03T18:17:25.838" v="8731"/>
          <ac:spMkLst>
            <pc:docMk/>
            <pc:sldMk cId="1294064009" sldId="1560"/>
            <ac:spMk id="84" creationId="{F06FDEE8-BB74-414F-AB92-163CCF068EA0}"/>
          </ac:spMkLst>
        </pc:spChg>
        <pc:spChg chg="add">
          <ac:chgData name="" userId="3b99287881d56c4f" providerId="LiveId" clId="{14DB7CA6-AFC2-4A64-80D7-6B0F3D66BE12}" dt="2020-08-03T18:17:25.838" v="8731"/>
          <ac:spMkLst>
            <pc:docMk/>
            <pc:sldMk cId="1294064009" sldId="1560"/>
            <ac:spMk id="85" creationId="{D2641E80-23BC-4D6C-A9DC-2DE9CAB3600F}"/>
          </ac:spMkLst>
        </pc:spChg>
        <pc:spChg chg="del">
          <ac:chgData name="" userId="3b99287881d56c4f" providerId="LiveId" clId="{14DB7CA6-AFC2-4A64-80D7-6B0F3D66BE12}" dt="2020-08-03T18:05:49.579" v="8527" actId="478"/>
          <ac:spMkLst>
            <pc:docMk/>
            <pc:sldMk cId="1294064009" sldId="1560"/>
            <ac:spMk id="86" creationId="{FBC8E4DD-7264-486D-B5EE-396487FB1515}"/>
          </ac:spMkLst>
        </pc:spChg>
        <pc:spChg chg="del">
          <ac:chgData name="" userId="3b99287881d56c4f" providerId="LiveId" clId="{14DB7CA6-AFC2-4A64-80D7-6B0F3D66BE12}" dt="2020-08-03T18:05:49.579" v="8527" actId="478"/>
          <ac:spMkLst>
            <pc:docMk/>
            <pc:sldMk cId="1294064009" sldId="1560"/>
            <ac:spMk id="87" creationId="{333C8893-E574-4634-A9BD-D7E74E86A693}"/>
          </ac:spMkLst>
        </pc:spChg>
        <pc:spChg chg="del">
          <ac:chgData name="" userId="3b99287881d56c4f" providerId="LiveId" clId="{14DB7CA6-AFC2-4A64-80D7-6B0F3D66BE12}" dt="2020-08-03T18:05:49.579" v="8527" actId="478"/>
          <ac:spMkLst>
            <pc:docMk/>
            <pc:sldMk cId="1294064009" sldId="1560"/>
            <ac:spMk id="88" creationId="{0EF1E3C4-95D2-42E5-BADC-CA8B36D4875D}"/>
          </ac:spMkLst>
        </pc:spChg>
        <pc:spChg chg="del">
          <ac:chgData name="" userId="3b99287881d56c4f" providerId="LiveId" clId="{14DB7CA6-AFC2-4A64-80D7-6B0F3D66BE12}" dt="2020-08-03T18:05:49.579" v="8527" actId="478"/>
          <ac:spMkLst>
            <pc:docMk/>
            <pc:sldMk cId="1294064009" sldId="1560"/>
            <ac:spMk id="89" creationId="{901A0720-17F9-4A84-AE4F-A2564A2321C5}"/>
          </ac:spMkLst>
        </pc:spChg>
        <pc:spChg chg="del">
          <ac:chgData name="" userId="3b99287881d56c4f" providerId="LiveId" clId="{14DB7CA6-AFC2-4A64-80D7-6B0F3D66BE12}" dt="2020-08-03T18:05:49.579" v="8527" actId="478"/>
          <ac:spMkLst>
            <pc:docMk/>
            <pc:sldMk cId="1294064009" sldId="1560"/>
            <ac:spMk id="90" creationId="{84F09072-BAE4-4460-8769-8DDF11D7EDB2}"/>
          </ac:spMkLst>
        </pc:spChg>
        <pc:spChg chg="add">
          <ac:chgData name="" userId="3b99287881d56c4f" providerId="LiveId" clId="{14DB7CA6-AFC2-4A64-80D7-6B0F3D66BE12}" dt="2020-08-03T18:17:25.838" v="8731"/>
          <ac:spMkLst>
            <pc:docMk/>
            <pc:sldMk cId="1294064009" sldId="1560"/>
            <ac:spMk id="91" creationId="{B2996E88-B851-4E96-9A37-1162E9624FD9}"/>
          </ac:spMkLst>
        </pc:spChg>
        <pc:spChg chg="add">
          <ac:chgData name="" userId="3b99287881d56c4f" providerId="LiveId" clId="{14DB7CA6-AFC2-4A64-80D7-6B0F3D66BE12}" dt="2020-08-03T18:17:25.838" v="8731"/>
          <ac:spMkLst>
            <pc:docMk/>
            <pc:sldMk cId="1294064009" sldId="1560"/>
            <ac:spMk id="92" creationId="{3C47B805-7F00-4A05-B774-1F5C347A4A59}"/>
          </ac:spMkLst>
        </pc:spChg>
        <pc:spChg chg="del">
          <ac:chgData name="" userId="3b99287881d56c4f" providerId="LiveId" clId="{14DB7CA6-AFC2-4A64-80D7-6B0F3D66BE12}" dt="2020-08-03T18:05:49.579" v="8527" actId="478"/>
          <ac:spMkLst>
            <pc:docMk/>
            <pc:sldMk cId="1294064009" sldId="1560"/>
            <ac:spMk id="93" creationId="{523724A3-2025-4E71-99F1-BF90A265145E}"/>
          </ac:spMkLst>
        </pc:spChg>
        <pc:spChg chg="add">
          <ac:chgData name="" userId="3b99287881d56c4f" providerId="LiveId" clId="{14DB7CA6-AFC2-4A64-80D7-6B0F3D66BE12}" dt="2020-08-03T18:17:25.838" v="8731"/>
          <ac:spMkLst>
            <pc:docMk/>
            <pc:sldMk cId="1294064009" sldId="1560"/>
            <ac:spMk id="94" creationId="{E75E5121-E47A-44A5-9F97-F9DBDC19CB93}"/>
          </ac:spMkLst>
        </pc:spChg>
        <pc:spChg chg="add">
          <ac:chgData name="" userId="3b99287881d56c4f" providerId="LiveId" clId="{14DB7CA6-AFC2-4A64-80D7-6B0F3D66BE12}" dt="2020-08-03T18:17:25.838" v="8731"/>
          <ac:spMkLst>
            <pc:docMk/>
            <pc:sldMk cId="1294064009" sldId="1560"/>
            <ac:spMk id="95" creationId="{30C012D5-5ABB-4287-B031-3C400E87176A}"/>
          </ac:spMkLst>
        </pc:spChg>
        <pc:spChg chg="del">
          <ac:chgData name="" userId="3b99287881d56c4f" providerId="LiveId" clId="{14DB7CA6-AFC2-4A64-80D7-6B0F3D66BE12}" dt="2020-08-03T18:05:49.579" v="8527" actId="478"/>
          <ac:spMkLst>
            <pc:docMk/>
            <pc:sldMk cId="1294064009" sldId="1560"/>
            <ac:spMk id="96" creationId="{54143960-ECFA-4D2A-B59C-43DA0D15B1B1}"/>
          </ac:spMkLst>
        </pc:spChg>
        <pc:spChg chg="add">
          <ac:chgData name="" userId="3b99287881d56c4f" providerId="LiveId" clId="{14DB7CA6-AFC2-4A64-80D7-6B0F3D66BE12}" dt="2020-08-03T18:17:25.838" v="8731"/>
          <ac:spMkLst>
            <pc:docMk/>
            <pc:sldMk cId="1294064009" sldId="1560"/>
            <ac:spMk id="97" creationId="{8FE9D33F-F2A9-4764-A16E-1250D0DAE1B8}"/>
          </ac:spMkLst>
        </pc:spChg>
        <pc:spChg chg="add">
          <ac:chgData name="" userId="3b99287881d56c4f" providerId="LiveId" clId="{14DB7CA6-AFC2-4A64-80D7-6B0F3D66BE12}" dt="2020-08-03T18:17:25.838" v="8731"/>
          <ac:spMkLst>
            <pc:docMk/>
            <pc:sldMk cId="1294064009" sldId="1560"/>
            <ac:spMk id="98" creationId="{3BB81CC8-AE15-45EC-806F-A449426B8ED6}"/>
          </ac:spMkLst>
        </pc:spChg>
        <pc:spChg chg="add">
          <ac:chgData name="" userId="3b99287881d56c4f" providerId="LiveId" clId="{14DB7CA6-AFC2-4A64-80D7-6B0F3D66BE12}" dt="2020-08-03T18:17:25.838" v="8731"/>
          <ac:spMkLst>
            <pc:docMk/>
            <pc:sldMk cId="1294064009" sldId="1560"/>
            <ac:spMk id="99" creationId="{3CBE22E4-94E1-4F1C-A8B8-6FB5C33BBFD9}"/>
          </ac:spMkLst>
        </pc:spChg>
        <pc:spChg chg="del">
          <ac:chgData name="" userId="3b99287881d56c4f" providerId="LiveId" clId="{14DB7CA6-AFC2-4A64-80D7-6B0F3D66BE12}" dt="2020-08-03T18:05:49.579" v="8527" actId="478"/>
          <ac:spMkLst>
            <pc:docMk/>
            <pc:sldMk cId="1294064009" sldId="1560"/>
            <ac:spMk id="100" creationId="{D2C87A30-A245-4F40-81A8-8FD0BA13F432}"/>
          </ac:spMkLst>
        </pc:spChg>
        <pc:spChg chg="add">
          <ac:chgData name="" userId="3b99287881d56c4f" providerId="LiveId" clId="{14DB7CA6-AFC2-4A64-80D7-6B0F3D66BE12}" dt="2020-08-03T18:17:25.838" v="8731"/>
          <ac:spMkLst>
            <pc:docMk/>
            <pc:sldMk cId="1294064009" sldId="1560"/>
            <ac:spMk id="101" creationId="{18011033-113F-40CF-9D3D-B37488F9B5D4}"/>
          </ac:spMkLst>
        </pc:spChg>
        <pc:spChg chg="del">
          <ac:chgData name="" userId="3b99287881d56c4f" providerId="LiveId" clId="{14DB7CA6-AFC2-4A64-80D7-6B0F3D66BE12}" dt="2020-08-03T18:05:49.579" v="8527" actId="478"/>
          <ac:spMkLst>
            <pc:docMk/>
            <pc:sldMk cId="1294064009" sldId="1560"/>
            <ac:spMk id="108" creationId="{482219BF-394D-4AA8-AE68-B8299A207711}"/>
          </ac:spMkLst>
        </pc:spChg>
        <pc:spChg chg="del">
          <ac:chgData name="" userId="3b99287881d56c4f" providerId="LiveId" clId="{14DB7CA6-AFC2-4A64-80D7-6B0F3D66BE12}" dt="2020-08-03T18:05:51.297" v="8528" actId="478"/>
          <ac:spMkLst>
            <pc:docMk/>
            <pc:sldMk cId="1294064009" sldId="1560"/>
            <ac:spMk id="109" creationId="{81532C04-ADAB-2048-A68F-B3747F78A5E7}"/>
          </ac:spMkLst>
        </pc:spChg>
        <pc:spChg chg="del">
          <ac:chgData name="" userId="3b99287881d56c4f" providerId="LiveId" clId="{14DB7CA6-AFC2-4A64-80D7-6B0F3D66BE12}" dt="2020-08-03T18:05:49.579" v="8527" actId="478"/>
          <ac:spMkLst>
            <pc:docMk/>
            <pc:sldMk cId="1294064009" sldId="1560"/>
            <ac:spMk id="111" creationId="{98A42443-8252-4649-962D-50F22CEF4F90}"/>
          </ac:spMkLst>
        </pc:spChg>
        <pc:spChg chg="del">
          <ac:chgData name="" userId="3b99287881d56c4f" providerId="LiveId" clId="{14DB7CA6-AFC2-4A64-80D7-6B0F3D66BE12}" dt="2020-08-03T18:05:49.579" v="8527" actId="478"/>
          <ac:spMkLst>
            <pc:docMk/>
            <pc:sldMk cId="1294064009" sldId="1560"/>
            <ac:spMk id="112" creationId="{404693FD-F63F-493B-93D6-805A8BE67EA1}"/>
          </ac:spMkLst>
        </pc:spChg>
        <pc:spChg chg="del">
          <ac:chgData name="" userId="3b99287881d56c4f" providerId="LiveId" clId="{14DB7CA6-AFC2-4A64-80D7-6B0F3D66BE12}" dt="2020-08-03T18:05:49.579" v="8527" actId="478"/>
          <ac:spMkLst>
            <pc:docMk/>
            <pc:sldMk cId="1294064009" sldId="1560"/>
            <ac:spMk id="114" creationId="{B09ED2E7-B091-421A-A408-3FDD915E86D7}"/>
          </ac:spMkLst>
        </pc:spChg>
        <pc:spChg chg="del">
          <ac:chgData name="" userId="3b99287881d56c4f" providerId="LiveId" clId="{14DB7CA6-AFC2-4A64-80D7-6B0F3D66BE12}" dt="2020-08-03T18:05:49.579" v="8527" actId="478"/>
          <ac:spMkLst>
            <pc:docMk/>
            <pc:sldMk cId="1294064009" sldId="1560"/>
            <ac:spMk id="115" creationId="{6483873F-7DB4-4AD2-9266-36984ABCC504}"/>
          </ac:spMkLst>
        </pc:spChg>
        <pc:spChg chg="add mod">
          <ac:chgData name="" userId="3b99287881d56c4f" providerId="LiveId" clId="{14DB7CA6-AFC2-4A64-80D7-6B0F3D66BE12}" dt="2020-08-04T02:36:43.593" v="10776" actId="14100"/>
          <ac:spMkLst>
            <pc:docMk/>
            <pc:sldMk cId="1294064009" sldId="1560"/>
            <ac:spMk id="141" creationId="{18136915-1ECE-4C37-8AE0-2E44788D0902}"/>
          </ac:spMkLst>
        </pc:spChg>
        <pc:spChg chg="add del">
          <ac:chgData name="" userId="3b99287881d56c4f" providerId="LiveId" clId="{14DB7CA6-AFC2-4A64-80D7-6B0F3D66BE12}" dt="2020-08-03T18:18:09.580" v="8734" actId="478"/>
          <ac:spMkLst>
            <pc:docMk/>
            <pc:sldMk cId="1294064009" sldId="1560"/>
            <ac:spMk id="142" creationId="{4CBB73EB-F114-4169-82AC-C036C224084A}"/>
          </ac:spMkLst>
        </pc:spChg>
        <pc:spChg chg="add">
          <ac:chgData name="" userId="3b99287881d56c4f" providerId="LiveId" clId="{14DB7CA6-AFC2-4A64-80D7-6B0F3D66BE12}" dt="2020-08-03T18:17:25.838" v="8731"/>
          <ac:spMkLst>
            <pc:docMk/>
            <pc:sldMk cId="1294064009" sldId="1560"/>
            <ac:spMk id="144" creationId="{38EFBB55-83E9-4135-999C-FD5AD2155E8B}"/>
          </ac:spMkLst>
        </pc:spChg>
        <pc:spChg chg="add">
          <ac:chgData name="" userId="3b99287881d56c4f" providerId="LiveId" clId="{14DB7CA6-AFC2-4A64-80D7-6B0F3D66BE12}" dt="2020-08-03T18:17:25.838" v="8731"/>
          <ac:spMkLst>
            <pc:docMk/>
            <pc:sldMk cId="1294064009" sldId="1560"/>
            <ac:spMk id="145" creationId="{14C552FE-8730-42CA-AFF8-1374B6A486CE}"/>
          </ac:spMkLst>
        </pc:spChg>
        <pc:spChg chg="add">
          <ac:chgData name="" userId="3b99287881d56c4f" providerId="LiveId" clId="{14DB7CA6-AFC2-4A64-80D7-6B0F3D66BE12}" dt="2020-08-03T18:17:25.838" v="8731"/>
          <ac:spMkLst>
            <pc:docMk/>
            <pc:sldMk cId="1294064009" sldId="1560"/>
            <ac:spMk id="146" creationId="{FE50FF21-5560-4C73-BE02-36EC932AC779}"/>
          </ac:spMkLst>
        </pc:spChg>
        <pc:spChg chg="add">
          <ac:chgData name="" userId="3b99287881d56c4f" providerId="LiveId" clId="{14DB7CA6-AFC2-4A64-80D7-6B0F3D66BE12}" dt="2020-08-03T18:17:25.838" v="8731"/>
          <ac:spMkLst>
            <pc:docMk/>
            <pc:sldMk cId="1294064009" sldId="1560"/>
            <ac:spMk id="147" creationId="{47BF7A7F-2376-42D9-9451-647ACA36E500}"/>
          </ac:spMkLst>
        </pc:spChg>
        <pc:spChg chg="add">
          <ac:chgData name="" userId="3b99287881d56c4f" providerId="LiveId" clId="{14DB7CA6-AFC2-4A64-80D7-6B0F3D66BE12}" dt="2020-08-03T18:17:25.838" v="8731"/>
          <ac:spMkLst>
            <pc:docMk/>
            <pc:sldMk cId="1294064009" sldId="1560"/>
            <ac:spMk id="148" creationId="{1FDADB58-409D-4900-9456-BC9D1B9B23A3}"/>
          </ac:spMkLst>
        </pc:spChg>
        <pc:spChg chg="add">
          <ac:chgData name="" userId="3b99287881d56c4f" providerId="LiveId" clId="{14DB7CA6-AFC2-4A64-80D7-6B0F3D66BE12}" dt="2020-08-03T18:17:25.838" v="8731"/>
          <ac:spMkLst>
            <pc:docMk/>
            <pc:sldMk cId="1294064009" sldId="1560"/>
            <ac:spMk id="149" creationId="{F1F3EFA6-208D-4E0F-817F-9D8C0DD4FB9A}"/>
          </ac:spMkLst>
        </pc:spChg>
        <pc:spChg chg="add">
          <ac:chgData name="" userId="3b99287881d56c4f" providerId="LiveId" clId="{14DB7CA6-AFC2-4A64-80D7-6B0F3D66BE12}" dt="2020-08-03T18:17:25.838" v="8731"/>
          <ac:spMkLst>
            <pc:docMk/>
            <pc:sldMk cId="1294064009" sldId="1560"/>
            <ac:spMk id="150" creationId="{FE4064DA-389E-4CFC-8FF0-859643DE72A8}"/>
          </ac:spMkLst>
        </pc:spChg>
        <pc:spChg chg="add">
          <ac:chgData name="" userId="3b99287881d56c4f" providerId="LiveId" clId="{14DB7CA6-AFC2-4A64-80D7-6B0F3D66BE12}" dt="2020-08-03T18:17:25.838" v="8731"/>
          <ac:spMkLst>
            <pc:docMk/>
            <pc:sldMk cId="1294064009" sldId="1560"/>
            <ac:spMk id="151" creationId="{5161B31A-8FA1-4401-BAF4-C355F9AB05DB}"/>
          </ac:spMkLst>
        </pc:spChg>
        <pc:spChg chg="add">
          <ac:chgData name="" userId="3b99287881d56c4f" providerId="LiveId" clId="{14DB7CA6-AFC2-4A64-80D7-6B0F3D66BE12}" dt="2020-08-03T18:17:25.838" v="8731"/>
          <ac:spMkLst>
            <pc:docMk/>
            <pc:sldMk cId="1294064009" sldId="1560"/>
            <ac:spMk id="152" creationId="{A45A7D38-4486-47F7-ABE7-8BED0D5537DC}"/>
          </ac:spMkLst>
        </pc:spChg>
        <pc:spChg chg="add del">
          <ac:chgData name="" userId="3b99287881d56c4f" providerId="LiveId" clId="{14DB7CA6-AFC2-4A64-80D7-6B0F3D66BE12}" dt="2020-08-03T18:17:40.802" v="8732" actId="478"/>
          <ac:spMkLst>
            <pc:docMk/>
            <pc:sldMk cId="1294064009" sldId="1560"/>
            <ac:spMk id="153" creationId="{55FA0FB9-491D-42C0-AEBC-D7EB688D70A9}"/>
          </ac:spMkLst>
        </pc:spChg>
        <pc:spChg chg="add">
          <ac:chgData name="" userId="3b99287881d56c4f" providerId="LiveId" clId="{14DB7CA6-AFC2-4A64-80D7-6B0F3D66BE12}" dt="2020-08-03T18:17:25.838" v="8731"/>
          <ac:spMkLst>
            <pc:docMk/>
            <pc:sldMk cId="1294064009" sldId="1560"/>
            <ac:spMk id="154" creationId="{32A00D9E-4965-4F33-8B63-E5B82822CE91}"/>
          </ac:spMkLst>
        </pc:spChg>
        <pc:spChg chg="add">
          <ac:chgData name="" userId="3b99287881d56c4f" providerId="LiveId" clId="{14DB7CA6-AFC2-4A64-80D7-6B0F3D66BE12}" dt="2020-08-03T18:17:25.838" v="8731"/>
          <ac:spMkLst>
            <pc:docMk/>
            <pc:sldMk cId="1294064009" sldId="1560"/>
            <ac:spMk id="159" creationId="{29599F51-7491-478A-9956-793542B1D148}"/>
          </ac:spMkLst>
        </pc:spChg>
        <pc:spChg chg="add">
          <ac:chgData name="" userId="3b99287881d56c4f" providerId="LiveId" clId="{14DB7CA6-AFC2-4A64-80D7-6B0F3D66BE12}" dt="2020-08-03T18:17:25.838" v="8731"/>
          <ac:spMkLst>
            <pc:docMk/>
            <pc:sldMk cId="1294064009" sldId="1560"/>
            <ac:spMk id="160" creationId="{70A36D50-B1B0-4410-9081-92C7E9136643}"/>
          </ac:spMkLst>
        </pc:spChg>
        <pc:spChg chg="add">
          <ac:chgData name="" userId="3b99287881d56c4f" providerId="LiveId" clId="{14DB7CA6-AFC2-4A64-80D7-6B0F3D66BE12}" dt="2020-08-03T18:17:25.838" v="8731"/>
          <ac:spMkLst>
            <pc:docMk/>
            <pc:sldMk cId="1294064009" sldId="1560"/>
            <ac:spMk id="161" creationId="{F434B4F0-5F98-47E7-A883-8495A9120358}"/>
          </ac:spMkLst>
        </pc:spChg>
        <pc:spChg chg="add">
          <ac:chgData name="" userId="3b99287881d56c4f" providerId="LiveId" clId="{14DB7CA6-AFC2-4A64-80D7-6B0F3D66BE12}" dt="2020-08-03T18:17:25.838" v="8731"/>
          <ac:spMkLst>
            <pc:docMk/>
            <pc:sldMk cId="1294064009" sldId="1560"/>
            <ac:spMk id="162" creationId="{06DE1C1A-0C8C-4868-AE25-E4F4A1A69844}"/>
          </ac:spMkLst>
        </pc:spChg>
        <pc:spChg chg="add">
          <ac:chgData name="" userId="3b99287881d56c4f" providerId="LiveId" clId="{14DB7CA6-AFC2-4A64-80D7-6B0F3D66BE12}" dt="2020-08-03T18:17:25.838" v="8731"/>
          <ac:spMkLst>
            <pc:docMk/>
            <pc:sldMk cId="1294064009" sldId="1560"/>
            <ac:spMk id="163" creationId="{166C1EAA-AD32-4B5E-B707-CD11C5BF2FF9}"/>
          </ac:spMkLst>
        </pc:spChg>
        <pc:spChg chg="add">
          <ac:chgData name="" userId="3b99287881d56c4f" providerId="LiveId" clId="{14DB7CA6-AFC2-4A64-80D7-6B0F3D66BE12}" dt="2020-08-03T18:17:25.838" v="8731"/>
          <ac:spMkLst>
            <pc:docMk/>
            <pc:sldMk cId="1294064009" sldId="1560"/>
            <ac:spMk id="164" creationId="{DEE37CEA-499E-4645-A282-951FA3928383}"/>
          </ac:spMkLst>
        </pc:spChg>
        <pc:spChg chg="add">
          <ac:chgData name="" userId="3b99287881d56c4f" providerId="LiveId" clId="{14DB7CA6-AFC2-4A64-80D7-6B0F3D66BE12}" dt="2020-08-03T18:17:25.838" v="8731"/>
          <ac:spMkLst>
            <pc:docMk/>
            <pc:sldMk cId="1294064009" sldId="1560"/>
            <ac:spMk id="165" creationId="{27564F38-0975-46AB-9B70-D3D2D729EDC2}"/>
          </ac:spMkLst>
        </pc:spChg>
        <pc:spChg chg="add">
          <ac:chgData name="" userId="3b99287881d56c4f" providerId="LiveId" clId="{14DB7CA6-AFC2-4A64-80D7-6B0F3D66BE12}" dt="2020-08-03T18:17:25.838" v="8731"/>
          <ac:spMkLst>
            <pc:docMk/>
            <pc:sldMk cId="1294064009" sldId="1560"/>
            <ac:spMk id="166" creationId="{4E9EDA61-DE3B-485B-A0E9-5BC3721E598C}"/>
          </ac:spMkLst>
        </pc:spChg>
        <pc:spChg chg="add">
          <ac:chgData name="" userId="3b99287881d56c4f" providerId="LiveId" clId="{14DB7CA6-AFC2-4A64-80D7-6B0F3D66BE12}" dt="2020-08-03T18:17:25.838" v="8731"/>
          <ac:spMkLst>
            <pc:docMk/>
            <pc:sldMk cId="1294064009" sldId="1560"/>
            <ac:spMk id="167" creationId="{E281C167-E56D-4724-BDE6-50C43377C511}"/>
          </ac:spMkLst>
        </pc:spChg>
        <pc:spChg chg="add">
          <ac:chgData name="" userId="3b99287881d56c4f" providerId="LiveId" clId="{14DB7CA6-AFC2-4A64-80D7-6B0F3D66BE12}" dt="2020-08-03T18:17:25.838" v="8731"/>
          <ac:spMkLst>
            <pc:docMk/>
            <pc:sldMk cId="1294064009" sldId="1560"/>
            <ac:spMk id="168" creationId="{358205B4-1B66-445A-B744-4C0AC0E7EA72}"/>
          </ac:spMkLst>
        </pc:spChg>
        <pc:spChg chg="add">
          <ac:chgData name="" userId="3b99287881d56c4f" providerId="LiveId" clId="{14DB7CA6-AFC2-4A64-80D7-6B0F3D66BE12}" dt="2020-08-03T18:17:25.838" v="8731"/>
          <ac:spMkLst>
            <pc:docMk/>
            <pc:sldMk cId="1294064009" sldId="1560"/>
            <ac:spMk id="169" creationId="{D2D45800-15C9-4F09-87AF-991952A9E7FA}"/>
          </ac:spMkLst>
        </pc:spChg>
        <pc:spChg chg="add">
          <ac:chgData name="" userId="3b99287881d56c4f" providerId="LiveId" clId="{14DB7CA6-AFC2-4A64-80D7-6B0F3D66BE12}" dt="2020-08-03T18:17:25.838" v="8731"/>
          <ac:spMkLst>
            <pc:docMk/>
            <pc:sldMk cId="1294064009" sldId="1560"/>
            <ac:spMk id="170" creationId="{3A9B4563-2553-42A0-8B26-1D2907402296}"/>
          </ac:spMkLst>
        </pc:spChg>
        <pc:spChg chg="add">
          <ac:chgData name="" userId="3b99287881d56c4f" providerId="LiveId" clId="{14DB7CA6-AFC2-4A64-80D7-6B0F3D66BE12}" dt="2020-08-03T18:17:25.838" v="8731"/>
          <ac:spMkLst>
            <pc:docMk/>
            <pc:sldMk cId="1294064009" sldId="1560"/>
            <ac:spMk id="171" creationId="{4A4F8BED-989C-4380-80C1-1E71B29E0DF0}"/>
          </ac:spMkLst>
        </pc:spChg>
        <pc:spChg chg="add">
          <ac:chgData name="" userId="3b99287881d56c4f" providerId="LiveId" clId="{14DB7CA6-AFC2-4A64-80D7-6B0F3D66BE12}" dt="2020-08-03T18:17:25.838" v="8731"/>
          <ac:spMkLst>
            <pc:docMk/>
            <pc:sldMk cId="1294064009" sldId="1560"/>
            <ac:spMk id="172" creationId="{C1F27A8B-425F-4CA6-AA31-998EAD066823}"/>
          </ac:spMkLst>
        </pc:spChg>
        <pc:spChg chg="add">
          <ac:chgData name="" userId="3b99287881d56c4f" providerId="LiveId" clId="{14DB7CA6-AFC2-4A64-80D7-6B0F3D66BE12}" dt="2020-08-03T18:17:25.838" v="8731"/>
          <ac:spMkLst>
            <pc:docMk/>
            <pc:sldMk cId="1294064009" sldId="1560"/>
            <ac:spMk id="173" creationId="{3BE52F9B-773D-4E43-A460-37F8ACE1A069}"/>
          </ac:spMkLst>
        </pc:spChg>
        <pc:spChg chg="add">
          <ac:chgData name="" userId="3b99287881d56c4f" providerId="LiveId" clId="{14DB7CA6-AFC2-4A64-80D7-6B0F3D66BE12}" dt="2020-08-03T18:17:25.838" v="8731"/>
          <ac:spMkLst>
            <pc:docMk/>
            <pc:sldMk cId="1294064009" sldId="1560"/>
            <ac:spMk id="174" creationId="{AB744D6D-27E4-4F39-9DB6-AFFFD3878B0B}"/>
          </ac:spMkLst>
        </pc:spChg>
        <pc:spChg chg="add">
          <ac:chgData name="" userId="3b99287881d56c4f" providerId="LiveId" clId="{14DB7CA6-AFC2-4A64-80D7-6B0F3D66BE12}" dt="2020-08-03T18:17:25.838" v="8731"/>
          <ac:spMkLst>
            <pc:docMk/>
            <pc:sldMk cId="1294064009" sldId="1560"/>
            <ac:spMk id="175" creationId="{007BBB92-AC31-451E-BD49-493D9983352E}"/>
          </ac:spMkLst>
        </pc:spChg>
        <pc:spChg chg="add">
          <ac:chgData name="" userId="3b99287881d56c4f" providerId="LiveId" clId="{14DB7CA6-AFC2-4A64-80D7-6B0F3D66BE12}" dt="2020-08-03T18:17:25.838" v="8731"/>
          <ac:spMkLst>
            <pc:docMk/>
            <pc:sldMk cId="1294064009" sldId="1560"/>
            <ac:spMk id="176" creationId="{F57EF03A-30DF-4FB8-94D8-8A46AAB56342}"/>
          </ac:spMkLst>
        </pc:spChg>
        <pc:spChg chg="add">
          <ac:chgData name="" userId="3b99287881d56c4f" providerId="LiveId" clId="{14DB7CA6-AFC2-4A64-80D7-6B0F3D66BE12}" dt="2020-08-03T18:17:25.838" v="8731"/>
          <ac:spMkLst>
            <pc:docMk/>
            <pc:sldMk cId="1294064009" sldId="1560"/>
            <ac:spMk id="177" creationId="{00DE1E4E-F296-423F-972C-95622E6DBD45}"/>
          </ac:spMkLst>
        </pc:spChg>
        <pc:spChg chg="add">
          <ac:chgData name="" userId="3b99287881d56c4f" providerId="LiveId" clId="{14DB7CA6-AFC2-4A64-80D7-6B0F3D66BE12}" dt="2020-08-03T18:17:25.838" v="8731"/>
          <ac:spMkLst>
            <pc:docMk/>
            <pc:sldMk cId="1294064009" sldId="1560"/>
            <ac:spMk id="178" creationId="{21A2D6B4-E306-4B4F-AD5C-CD07859A5408}"/>
          </ac:spMkLst>
        </pc:spChg>
        <pc:spChg chg="add">
          <ac:chgData name="" userId="3b99287881d56c4f" providerId="LiveId" clId="{14DB7CA6-AFC2-4A64-80D7-6B0F3D66BE12}" dt="2020-08-03T18:17:25.838" v="8731"/>
          <ac:spMkLst>
            <pc:docMk/>
            <pc:sldMk cId="1294064009" sldId="1560"/>
            <ac:spMk id="183" creationId="{32F97454-9949-4F1B-84EA-7E6AF04CA9DF}"/>
          </ac:spMkLst>
        </pc:spChg>
        <pc:spChg chg="add">
          <ac:chgData name="" userId="3b99287881d56c4f" providerId="LiveId" clId="{14DB7CA6-AFC2-4A64-80D7-6B0F3D66BE12}" dt="2020-08-03T18:17:25.838" v="8731"/>
          <ac:spMkLst>
            <pc:docMk/>
            <pc:sldMk cId="1294064009" sldId="1560"/>
            <ac:spMk id="184" creationId="{25A9B7B2-7507-45AD-B5CE-5F00D57DFC51}"/>
          </ac:spMkLst>
        </pc:spChg>
        <pc:spChg chg="add">
          <ac:chgData name="" userId="3b99287881d56c4f" providerId="LiveId" clId="{14DB7CA6-AFC2-4A64-80D7-6B0F3D66BE12}" dt="2020-08-03T18:17:25.838" v="8731"/>
          <ac:spMkLst>
            <pc:docMk/>
            <pc:sldMk cId="1294064009" sldId="1560"/>
            <ac:spMk id="185" creationId="{D1C04064-9846-4D46-9D41-E3AAAA513DC2}"/>
          </ac:spMkLst>
        </pc:spChg>
        <pc:spChg chg="add">
          <ac:chgData name="" userId="3b99287881d56c4f" providerId="LiveId" clId="{14DB7CA6-AFC2-4A64-80D7-6B0F3D66BE12}" dt="2020-08-03T18:17:25.838" v="8731"/>
          <ac:spMkLst>
            <pc:docMk/>
            <pc:sldMk cId="1294064009" sldId="1560"/>
            <ac:spMk id="186" creationId="{BFCED8DB-802D-478A-A344-2F390C39D9B7}"/>
          </ac:spMkLst>
        </pc:spChg>
        <pc:spChg chg="add mod">
          <ac:chgData name="" userId="3b99287881d56c4f" providerId="LiveId" clId="{14DB7CA6-AFC2-4A64-80D7-6B0F3D66BE12}" dt="2020-08-03T18:49:54.254" v="9098"/>
          <ac:spMkLst>
            <pc:docMk/>
            <pc:sldMk cId="1294064009" sldId="1560"/>
            <ac:spMk id="189" creationId="{592E97F3-4365-4ABB-805E-7FBCD08FE2D3}"/>
          </ac:spMkLst>
        </pc:spChg>
        <pc:spChg chg="add mod">
          <ac:chgData name="" userId="3b99287881d56c4f" providerId="LiveId" clId="{14DB7CA6-AFC2-4A64-80D7-6B0F3D66BE12}" dt="2020-08-03T18:49:57.987" v="9104"/>
          <ac:spMkLst>
            <pc:docMk/>
            <pc:sldMk cId="1294064009" sldId="1560"/>
            <ac:spMk id="190" creationId="{A1046A24-C106-41B4-ACC3-BF836565CE69}"/>
          </ac:spMkLst>
        </pc:spChg>
        <pc:spChg chg="add del mod">
          <ac:chgData name="" userId="3b99287881d56c4f" providerId="LiveId" clId="{14DB7CA6-AFC2-4A64-80D7-6B0F3D66BE12}" dt="2020-08-03T18:21:25.205" v="8800" actId="478"/>
          <ac:spMkLst>
            <pc:docMk/>
            <pc:sldMk cId="1294064009" sldId="1560"/>
            <ac:spMk id="191" creationId="{6F85B27F-BC03-45A3-9CEE-BEBB36EC99FC}"/>
          </ac:spMkLst>
        </pc:spChg>
        <pc:spChg chg="add del mod">
          <ac:chgData name="" userId="3b99287881d56c4f" providerId="LiveId" clId="{14DB7CA6-AFC2-4A64-80D7-6B0F3D66BE12}" dt="2020-08-03T18:21:44.178" v="8815" actId="478"/>
          <ac:spMkLst>
            <pc:docMk/>
            <pc:sldMk cId="1294064009" sldId="1560"/>
            <ac:spMk id="192" creationId="{1B021138-91D9-4D67-820F-ADE22F3D57C2}"/>
          </ac:spMkLst>
        </pc:spChg>
        <pc:spChg chg="add del">
          <ac:chgData name="" userId="3b99287881d56c4f" providerId="LiveId" clId="{14DB7CA6-AFC2-4A64-80D7-6B0F3D66BE12}" dt="2020-08-03T18:18:11.072" v="8735" actId="478"/>
          <ac:spMkLst>
            <pc:docMk/>
            <pc:sldMk cId="1294064009" sldId="1560"/>
            <ac:spMk id="193" creationId="{920CE154-2681-4E95-BAED-7F5DC4C99767}"/>
          </ac:spMkLst>
        </pc:spChg>
        <pc:spChg chg="add del">
          <ac:chgData name="" userId="3b99287881d56c4f" providerId="LiveId" clId="{14DB7CA6-AFC2-4A64-80D7-6B0F3D66BE12}" dt="2020-08-03T18:22:25.788" v="8823" actId="478"/>
          <ac:spMkLst>
            <pc:docMk/>
            <pc:sldMk cId="1294064009" sldId="1560"/>
            <ac:spMk id="195" creationId="{5844E9EE-0D3A-498D-ABDE-5E3D02F1A994}"/>
          </ac:spMkLst>
        </pc:spChg>
        <pc:spChg chg="add del">
          <ac:chgData name="" userId="3b99287881d56c4f" providerId="LiveId" clId="{14DB7CA6-AFC2-4A64-80D7-6B0F3D66BE12}" dt="2020-08-03T18:22:25.044" v="8822" actId="478"/>
          <ac:spMkLst>
            <pc:docMk/>
            <pc:sldMk cId="1294064009" sldId="1560"/>
            <ac:spMk id="199" creationId="{A3CBE37E-43C8-4169-B030-A87283452255}"/>
          </ac:spMkLst>
        </pc:spChg>
        <pc:spChg chg="add del">
          <ac:chgData name="" userId="3b99287881d56c4f" providerId="LiveId" clId="{14DB7CA6-AFC2-4A64-80D7-6B0F3D66BE12}" dt="2020-08-03T18:32:35.948" v="8976" actId="478"/>
          <ac:spMkLst>
            <pc:docMk/>
            <pc:sldMk cId="1294064009" sldId="1560"/>
            <ac:spMk id="200" creationId="{CFC7596A-64AC-4FD6-9199-510E388D67EE}"/>
          </ac:spMkLst>
        </pc:spChg>
        <pc:spChg chg="add del">
          <ac:chgData name="" userId="3b99287881d56c4f" providerId="LiveId" clId="{14DB7CA6-AFC2-4A64-80D7-6B0F3D66BE12}" dt="2020-08-03T18:22:29.280" v="8826" actId="478"/>
          <ac:spMkLst>
            <pc:docMk/>
            <pc:sldMk cId="1294064009" sldId="1560"/>
            <ac:spMk id="201" creationId="{F793D950-871B-40DA-AEE3-BA00AEC23A75}"/>
          </ac:spMkLst>
        </pc:spChg>
        <pc:spChg chg="add del mod">
          <ac:chgData name="" userId="3b99287881d56c4f" providerId="LiveId" clId="{14DB7CA6-AFC2-4A64-80D7-6B0F3D66BE12}" dt="2020-08-03T18:30:11.104" v="8905" actId="478"/>
          <ac:spMkLst>
            <pc:docMk/>
            <pc:sldMk cId="1294064009" sldId="1560"/>
            <ac:spMk id="202" creationId="{3715231A-92E5-44F2-9FF7-CCA6DDEE3714}"/>
          </ac:spMkLst>
        </pc:spChg>
        <pc:spChg chg="add mod">
          <ac:chgData name="" userId="3b99287881d56c4f" providerId="LiveId" clId="{14DB7CA6-AFC2-4A64-80D7-6B0F3D66BE12}" dt="2020-08-03T18:50:01.375" v="9110"/>
          <ac:spMkLst>
            <pc:docMk/>
            <pc:sldMk cId="1294064009" sldId="1560"/>
            <ac:spMk id="203" creationId="{6C6D4D94-22B9-4986-9E58-D57E9CBC316E}"/>
          </ac:spMkLst>
        </pc:spChg>
        <pc:spChg chg="add mod">
          <ac:chgData name="" userId="3b99287881d56c4f" providerId="LiveId" clId="{14DB7CA6-AFC2-4A64-80D7-6B0F3D66BE12}" dt="2020-08-03T18:50:05.094" v="9116"/>
          <ac:spMkLst>
            <pc:docMk/>
            <pc:sldMk cId="1294064009" sldId="1560"/>
            <ac:spMk id="204" creationId="{1B42BAE9-B310-405F-B330-1490FB6F799E}"/>
          </ac:spMkLst>
        </pc:spChg>
        <pc:spChg chg="add mod">
          <ac:chgData name="" userId="3b99287881d56c4f" providerId="LiveId" clId="{14DB7CA6-AFC2-4A64-80D7-6B0F3D66BE12}" dt="2020-08-03T18:35:22.002" v="9045" actId="1076"/>
          <ac:spMkLst>
            <pc:docMk/>
            <pc:sldMk cId="1294064009" sldId="1560"/>
            <ac:spMk id="205" creationId="{AF90BA57-6E1A-4F38-B842-6C8AFD60C10A}"/>
          </ac:spMkLst>
        </pc:spChg>
        <pc:spChg chg="add del mod">
          <ac:chgData name="" userId="3b99287881d56c4f" providerId="LiveId" clId="{14DB7CA6-AFC2-4A64-80D7-6B0F3D66BE12}" dt="2020-08-03T18:50:40.941" v="9123" actId="478"/>
          <ac:spMkLst>
            <pc:docMk/>
            <pc:sldMk cId="1294064009" sldId="1560"/>
            <ac:spMk id="206" creationId="{835CB2EF-36F6-4A92-A531-26F223424567}"/>
          </ac:spMkLst>
        </pc:spChg>
        <pc:spChg chg="add del mod">
          <ac:chgData name="" userId="3b99287881d56c4f" providerId="LiveId" clId="{14DB7CA6-AFC2-4A64-80D7-6B0F3D66BE12}" dt="2020-08-03T18:35:14.710" v="9042" actId="478"/>
          <ac:spMkLst>
            <pc:docMk/>
            <pc:sldMk cId="1294064009" sldId="1560"/>
            <ac:spMk id="207" creationId="{72BF44DD-08EC-4892-88C6-784FBFED9D28}"/>
          </ac:spMkLst>
        </pc:spChg>
        <pc:spChg chg="add del mod">
          <ac:chgData name="" userId="3b99287881d56c4f" providerId="LiveId" clId="{14DB7CA6-AFC2-4A64-80D7-6B0F3D66BE12}" dt="2020-08-03T18:35:16.827" v="9043" actId="478"/>
          <ac:spMkLst>
            <pc:docMk/>
            <pc:sldMk cId="1294064009" sldId="1560"/>
            <ac:spMk id="208" creationId="{C5D03F90-ADFC-475B-81AA-C7DD8345A335}"/>
          </ac:spMkLst>
        </pc:spChg>
        <pc:spChg chg="add del mod">
          <ac:chgData name="" userId="3b99287881d56c4f" providerId="LiveId" clId="{14DB7CA6-AFC2-4A64-80D7-6B0F3D66BE12}" dt="2020-08-03T18:35:18.497" v="9044" actId="478"/>
          <ac:spMkLst>
            <pc:docMk/>
            <pc:sldMk cId="1294064009" sldId="1560"/>
            <ac:spMk id="209" creationId="{18301A24-F851-4587-A096-3D2902267033}"/>
          </ac:spMkLst>
        </pc:spChg>
        <pc:spChg chg="add mod">
          <ac:chgData name="" userId="3b99287881d56c4f" providerId="LiveId" clId="{14DB7CA6-AFC2-4A64-80D7-6B0F3D66BE12}" dt="2020-08-03T18:50:20.520" v="9120" actId="20577"/>
          <ac:spMkLst>
            <pc:docMk/>
            <pc:sldMk cId="1294064009" sldId="1560"/>
            <ac:spMk id="210" creationId="{BD333EDC-B624-4C9C-9700-D0D029918887}"/>
          </ac:spMkLst>
        </pc:spChg>
        <pc:spChg chg="add mod">
          <ac:chgData name="" userId="3b99287881d56c4f" providerId="LiveId" clId="{14DB7CA6-AFC2-4A64-80D7-6B0F3D66BE12}" dt="2020-08-03T18:50:22.574" v="9121" actId="20577"/>
          <ac:spMkLst>
            <pc:docMk/>
            <pc:sldMk cId="1294064009" sldId="1560"/>
            <ac:spMk id="211" creationId="{2AB8DB3B-E812-411C-A3D8-97B8329C3D90}"/>
          </ac:spMkLst>
        </pc:spChg>
        <pc:spChg chg="add mod">
          <ac:chgData name="" userId="3b99287881d56c4f" providerId="LiveId" clId="{14DB7CA6-AFC2-4A64-80D7-6B0F3D66BE12}" dt="2020-08-03T18:50:25.327" v="9122" actId="20577"/>
          <ac:spMkLst>
            <pc:docMk/>
            <pc:sldMk cId="1294064009" sldId="1560"/>
            <ac:spMk id="212" creationId="{614AFAF1-D426-40A5-93E9-DAC9B05F9347}"/>
          </ac:spMkLst>
        </pc:spChg>
        <pc:spChg chg="add del">
          <ac:chgData name="" userId="3b99287881d56c4f" providerId="LiveId" clId="{14DB7CA6-AFC2-4A64-80D7-6B0F3D66BE12}" dt="2020-08-03T18:49:00.335" v="9089"/>
          <ac:spMkLst>
            <pc:docMk/>
            <pc:sldMk cId="1294064009" sldId="1560"/>
            <ac:spMk id="218" creationId="{0954210D-9F0B-4DF1-8D94-DD1D285D61BD}"/>
          </ac:spMkLst>
        </pc:spChg>
        <pc:spChg chg="add del">
          <ac:chgData name="" userId="3b99287881d56c4f" providerId="LiveId" clId="{14DB7CA6-AFC2-4A64-80D7-6B0F3D66BE12}" dt="2020-08-03T18:49:00.335" v="9089"/>
          <ac:spMkLst>
            <pc:docMk/>
            <pc:sldMk cId="1294064009" sldId="1560"/>
            <ac:spMk id="219" creationId="{E1E5ABD9-7F5A-4DDA-95A8-31C716FF3BF7}"/>
          </ac:spMkLst>
        </pc:spChg>
        <pc:spChg chg="add del">
          <ac:chgData name="" userId="3b99287881d56c4f" providerId="LiveId" clId="{14DB7CA6-AFC2-4A64-80D7-6B0F3D66BE12}" dt="2020-08-03T18:49:00.335" v="9089"/>
          <ac:spMkLst>
            <pc:docMk/>
            <pc:sldMk cId="1294064009" sldId="1560"/>
            <ac:spMk id="221" creationId="{8F03B45D-3DB0-4E8E-80BB-007D328C8EAE}"/>
          </ac:spMkLst>
        </pc:spChg>
        <pc:spChg chg="add del">
          <ac:chgData name="" userId="3b99287881d56c4f" providerId="LiveId" clId="{14DB7CA6-AFC2-4A64-80D7-6B0F3D66BE12}" dt="2020-08-03T18:49:00.335" v="9089"/>
          <ac:spMkLst>
            <pc:docMk/>
            <pc:sldMk cId="1294064009" sldId="1560"/>
            <ac:spMk id="222" creationId="{C2250DC1-5CA6-4C81-9B5F-DBD2F06914D0}"/>
          </ac:spMkLst>
        </pc:spChg>
        <pc:spChg chg="add del">
          <ac:chgData name="" userId="3b99287881d56c4f" providerId="LiveId" clId="{14DB7CA6-AFC2-4A64-80D7-6B0F3D66BE12}" dt="2020-08-03T18:49:00.335" v="9089"/>
          <ac:spMkLst>
            <pc:docMk/>
            <pc:sldMk cId="1294064009" sldId="1560"/>
            <ac:spMk id="223" creationId="{8A7398AA-6422-457F-B9E1-92C0F7A8F4A3}"/>
          </ac:spMkLst>
        </pc:spChg>
        <pc:spChg chg="add del">
          <ac:chgData name="" userId="3b99287881d56c4f" providerId="LiveId" clId="{14DB7CA6-AFC2-4A64-80D7-6B0F3D66BE12}" dt="2020-08-03T18:49:00.335" v="9089"/>
          <ac:spMkLst>
            <pc:docMk/>
            <pc:sldMk cId="1294064009" sldId="1560"/>
            <ac:spMk id="228" creationId="{397B32D0-9B58-457D-B961-75C6FD7B7807}"/>
          </ac:spMkLst>
        </pc:spChg>
        <pc:spChg chg="add del">
          <ac:chgData name="" userId="3b99287881d56c4f" providerId="LiveId" clId="{14DB7CA6-AFC2-4A64-80D7-6B0F3D66BE12}" dt="2020-08-03T18:49:00.335" v="9089"/>
          <ac:spMkLst>
            <pc:docMk/>
            <pc:sldMk cId="1294064009" sldId="1560"/>
            <ac:spMk id="229" creationId="{3F2117B3-7E59-4DB3-A71D-46230F4DD51D}"/>
          </ac:spMkLst>
        </pc:spChg>
        <pc:spChg chg="add del">
          <ac:chgData name="" userId="3b99287881d56c4f" providerId="LiveId" clId="{14DB7CA6-AFC2-4A64-80D7-6B0F3D66BE12}" dt="2020-08-03T18:49:00.335" v="9089"/>
          <ac:spMkLst>
            <pc:docMk/>
            <pc:sldMk cId="1294064009" sldId="1560"/>
            <ac:spMk id="230" creationId="{F88B9C33-ACB2-457E-B7E4-98D294DF06CE}"/>
          </ac:spMkLst>
        </pc:spChg>
        <pc:spChg chg="add del">
          <ac:chgData name="" userId="3b99287881d56c4f" providerId="LiveId" clId="{14DB7CA6-AFC2-4A64-80D7-6B0F3D66BE12}" dt="2020-08-03T18:49:00.335" v="9089"/>
          <ac:spMkLst>
            <pc:docMk/>
            <pc:sldMk cId="1294064009" sldId="1560"/>
            <ac:spMk id="231" creationId="{A25EAF4B-0CA6-4A86-895C-22E126633C8E}"/>
          </ac:spMkLst>
        </pc:spChg>
        <pc:spChg chg="add del">
          <ac:chgData name="" userId="3b99287881d56c4f" providerId="LiveId" clId="{14DB7CA6-AFC2-4A64-80D7-6B0F3D66BE12}" dt="2020-08-03T18:49:00.335" v="9089"/>
          <ac:spMkLst>
            <pc:docMk/>
            <pc:sldMk cId="1294064009" sldId="1560"/>
            <ac:spMk id="232" creationId="{3E263A66-C63A-4F46-8C57-8B33EBA7BA40}"/>
          </ac:spMkLst>
        </pc:spChg>
        <pc:spChg chg="add del mod">
          <ac:chgData name="" userId="3b99287881d56c4f" providerId="LiveId" clId="{14DB7CA6-AFC2-4A64-80D7-6B0F3D66BE12}" dt="2020-08-03T18:50:07.417" v="9117" actId="478"/>
          <ac:spMkLst>
            <pc:docMk/>
            <pc:sldMk cId="1294064009" sldId="1560"/>
            <ac:spMk id="234" creationId="{964EE342-4BDB-4C54-8C4D-6FCF37A515EA}"/>
          </ac:spMkLst>
        </pc:spChg>
        <pc:spChg chg="add mod">
          <ac:chgData name="" userId="3b99287881d56c4f" providerId="LiveId" clId="{14DB7CA6-AFC2-4A64-80D7-6B0F3D66BE12}" dt="2020-08-04T02:36:30.257" v="10775" actId="1076"/>
          <ac:spMkLst>
            <pc:docMk/>
            <pc:sldMk cId="1294064009" sldId="1560"/>
            <ac:spMk id="235" creationId="{7211332A-31CA-4C32-900A-6704A06D9BD8}"/>
          </ac:spMkLst>
        </pc:spChg>
        <pc:spChg chg="add mod">
          <ac:chgData name="" userId="3b99287881d56c4f" providerId="LiveId" clId="{14DB7CA6-AFC2-4A64-80D7-6B0F3D66BE12}" dt="2020-08-04T02:36:50.803" v="10782" actId="1035"/>
          <ac:spMkLst>
            <pc:docMk/>
            <pc:sldMk cId="1294064009" sldId="1560"/>
            <ac:spMk id="236" creationId="{F2742DAD-0695-49DC-8796-5593DB5E1E47}"/>
          </ac:spMkLst>
        </pc:spChg>
        <pc:picChg chg="add del">
          <ac:chgData name="" userId="3b99287881d56c4f" providerId="LiveId" clId="{14DB7CA6-AFC2-4A64-80D7-6B0F3D66BE12}" dt="2020-08-03T18:22:28.294" v="8825" actId="478"/>
          <ac:picMkLst>
            <pc:docMk/>
            <pc:sldMk cId="1294064009" sldId="1560"/>
            <ac:picMk id="68" creationId="{CF7DA3E7-D664-452F-8232-877D75D2429E}"/>
          </ac:picMkLst>
        </pc:picChg>
        <pc:picChg chg="add del">
          <ac:chgData name="" userId="3b99287881d56c4f" providerId="LiveId" clId="{14DB7CA6-AFC2-4A64-80D7-6B0F3D66BE12}" dt="2020-08-03T18:22:26.932" v="8824" actId="478"/>
          <ac:picMkLst>
            <pc:docMk/>
            <pc:sldMk cId="1294064009" sldId="1560"/>
            <ac:picMk id="155" creationId="{EC1974F7-602F-46C8-9496-006D6CE3CEF8}"/>
          </ac:picMkLst>
        </pc:picChg>
        <pc:picChg chg="add del">
          <ac:chgData name="" userId="3b99287881d56c4f" providerId="LiveId" clId="{14DB7CA6-AFC2-4A64-80D7-6B0F3D66BE12}" dt="2020-08-03T18:22:23.774" v="8821" actId="478"/>
          <ac:picMkLst>
            <pc:docMk/>
            <pc:sldMk cId="1294064009" sldId="1560"/>
            <ac:picMk id="156" creationId="{AF273867-97C9-4ACB-9370-0BA961A101D4}"/>
          </ac:picMkLst>
        </pc:picChg>
        <pc:picChg chg="add del">
          <ac:chgData name="" userId="3b99287881d56c4f" providerId="LiveId" clId="{14DB7CA6-AFC2-4A64-80D7-6B0F3D66BE12}" dt="2020-08-03T18:32:33.183" v="8975" actId="478"/>
          <ac:picMkLst>
            <pc:docMk/>
            <pc:sldMk cId="1294064009" sldId="1560"/>
            <ac:picMk id="157" creationId="{C58AADA6-BBE6-45EF-8A69-4F7AD5E379A8}"/>
          </ac:picMkLst>
        </pc:picChg>
        <pc:picChg chg="add del">
          <ac:chgData name="" userId="3b99287881d56c4f" providerId="LiveId" clId="{14DB7CA6-AFC2-4A64-80D7-6B0F3D66BE12}" dt="2020-08-03T18:17:41.976" v="8733" actId="478"/>
          <ac:picMkLst>
            <pc:docMk/>
            <pc:sldMk cId="1294064009" sldId="1560"/>
            <ac:picMk id="158" creationId="{C90241CF-E190-4459-A32D-D3879D011524}"/>
          </ac:picMkLst>
        </pc:picChg>
        <pc:picChg chg="add del">
          <ac:chgData name="" userId="3b99287881d56c4f" providerId="LiveId" clId="{14DB7CA6-AFC2-4A64-80D7-6B0F3D66BE12}" dt="2020-08-03T18:49:00.335" v="9089"/>
          <ac:picMkLst>
            <pc:docMk/>
            <pc:sldMk cId="1294064009" sldId="1560"/>
            <ac:picMk id="217" creationId="{209F8862-FE65-40F2-975A-F1968CE10A3C}"/>
          </ac:picMkLst>
        </pc:picChg>
        <pc:cxnChg chg="del">
          <ac:chgData name="" userId="3b99287881d56c4f" providerId="LiveId" clId="{14DB7CA6-AFC2-4A64-80D7-6B0F3D66BE12}" dt="2020-08-03T18:05:49.579" v="8527" actId="478"/>
          <ac:cxnSpMkLst>
            <pc:docMk/>
            <pc:sldMk cId="1294064009" sldId="1560"/>
            <ac:cxnSpMk id="55" creationId="{D3F8DEAC-2F65-4AF9-8606-2B52AE426189}"/>
          </ac:cxnSpMkLst>
        </pc:cxnChg>
        <pc:cxnChg chg="del mod">
          <ac:chgData name="" userId="3b99287881d56c4f" providerId="LiveId" clId="{14DB7CA6-AFC2-4A64-80D7-6B0F3D66BE12}" dt="2020-08-03T18:05:49.579" v="8527" actId="478"/>
          <ac:cxnSpMkLst>
            <pc:docMk/>
            <pc:sldMk cId="1294064009" sldId="1560"/>
            <ac:cxnSpMk id="56" creationId="{CB3D5D9A-04A2-4677-9B34-0D1C22D73633}"/>
          </ac:cxnSpMkLst>
        </pc:cxnChg>
        <pc:cxnChg chg="del mod">
          <ac:chgData name="" userId="3b99287881d56c4f" providerId="LiveId" clId="{14DB7CA6-AFC2-4A64-80D7-6B0F3D66BE12}" dt="2020-08-03T18:05:49.579" v="8527" actId="478"/>
          <ac:cxnSpMkLst>
            <pc:docMk/>
            <pc:sldMk cId="1294064009" sldId="1560"/>
            <ac:cxnSpMk id="57" creationId="{60BF13B7-5B59-419C-BBE1-D7F22797C753}"/>
          </ac:cxnSpMkLst>
        </pc:cxnChg>
        <pc:cxnChg chg="del mod">
          <ac:chgData name="" userId="3b99287881d56c4f" providerId="LiveId" clId="{14DB7CA6-AFC2-4A64-80D7-6B0F3D66BE12}" dt="2020-08-03T18:05:49.579" v="8527" actId="478"/>
          <ac:cxnSpMkLst>
            <pc:docMk/>
            <pc:sldMk cId="1294064009" sldId="1560"/>
            <ac:cxnSpMk id="58" creationId="{B5399746-FE7C-405B-8771-42183D779287}"/>
          </ac:cxnSpMkLst>
        </pc:cxnChg>
        <pc:cxnChg chg="del mod">
          <ac:chgData name="" userId="3b99287881d56c4f" providerId="LiveId" clId="{14DB7CA6-AFC2-4A64-80D7-6B0F3D66BE12}" dt="2020-08-03T18:05:49.579" v="8527" actId="478"/>
          <ac:cxnSpMkLst>
            <pc:docMk/>
            <pc:sldMk cId="1294064009" sldId="1560"/>
            <ac:cxnSpMk id="59" creationId="{37B33A0D-CDD1-4219-8844-43DDA08C099A}"/>
          </ac:cxnSpMkLst>
        </pc:cxnChg>
        <pc:cxnChg chg="del mod">
          <ac:chgData name="" userId="3b99287881d56c4f" providerId="LiveId" clId="{14DB7CA6-AFC2-4A64-80D7-6B0F3D66BE12}" dt="2020-08-03T18:05:49.579" v="8527" actId="478"/>
          <ac:cxnSpMkLst>
            <pc:docMk/>
            <pc:sldMk cId="1294064009" sldId="1560"/>
            <ac:cxnSpMk id="60" creationId="{975EF6D8-449D-4378-A6A2-D4B8896ACDCA}"/>
          </ac:cxnSpMkLst>
        </pc:cxnChg>
        <pc:cxnChg chg="del">
          <ac:chgData name="" userId="3b99287881d56c4f" providerId="LiveId" clId="{14DB7CA6-AFC2-4A64-80D7-6B0F3D66BE12}" dt="2020-08-03T18:05:49.579" v="8527" actId="478"/>
          <ac:cxnSpMkLst>
            <pc:docMk/>
            <pc:sldMk cId="1294064009" sldId="1560"/>
            <ac:cxnSpMk id="61" creationId="{209D36C1-144E-40D0-BD5D-C1C64123D756}"/>
          </ac:cxnSpMkLst>
        </pc:cxnChg>
        <pc:cxnChg chg="del mod">
          <ac:chgData name="" userId="3b99287881d56c4f" providerId="LiveId" clId="{14DB7CA6-AFC2-4A64-80D7-6B0F3D66BE12}" dt="2020-08-03T18:05:49.579" v="8527" actId="478"/>
          <ac:cxnSpMkLst>
            <pc:docMk/>
            <pc:sldMk cId="1294064009" sldId="1560"/>
            <ac:cxnSpMk id="62" creationId="{A6D90135-AC28-4CAB-B281-62AFDEE0295A}"/>
          </ac:cxnSpMkLst>
        </pc:cxnChg>
        <pc:cxnChg chg="del mod">
          <ac:chgData name="" userId="3b99287881d56c4f" providerId="LiveId" clId="{14DB7CA6-AFC2-4A64-80D7-6B0F3D66BE12}" dt="2020-08-03T18:05:49.579" v="8527" actId="478"/>
          <ac:cxnSpMkLst>
            <pc:docMk/>
            <pc:sldMk cId="1294064009" sldId="1560"/>
            <ac:cxnSpMk id="63" creationId="{07A5CC5B-269D-48CA-ABE6-2714F09BFF68}"/>
          </ac:cxnSpMkLst>
        </pc:cxnChg>
        <pc:cxnChg chg="del mod">
          <ac:chgData name="" userId="3b99287881d56c4f" providerId="LiveId" clId="{14DB7CA6-AFC2-4A64-80D7-6B0F3D66BE12}" dt="2020-08-03T18:05:49.579" v="8527" actId="478"/>
          <ac:cxnSpMkLst>
            <pc:docMk/>
            <pc:sldMk cId="1294064009" sldId="1560"/>
            <ac:cxnSpMk id="64" creationId="{5CA5EFE0-85B5-4155-B02D-6B57F1C63798}"/>
          </ac:cxnSpMkLst>
        </pc:cxnChg>
        <pc:cxnChg chg="del mod">
          <ac:chgData name="" userId="3b99287881d56c4f" providerId="LiveId" clId="{14DB7CA6-AFC2-4A64-80D7-6B0F3D66BE12}" dt="2020-08-03T18:05:49.579" v="8527" actId="478"/>
          <ac:cxnSpMkLst>
            <pc:docMk/>
            <pc:sldMk cId="1294064009" sldId="1560"/>
            <ac:cxnSpMk id="65" creationId="{5E71F85C-A393-42AF-9428-82C51E397EA0}"/>
          </ac:cxnSpMkLst>
        </pc:cxnChg>
        <pc:cxnChg chg="del mod">
          <ac:chgData name="" userId="3b99287881d56c4f" providerId="LiveId" clId="{14DB7CA6-AFC2-4A64-80D7-6B0F3D66BE12}" dt="2020-08-03T18:05:49.579" v="8527" actId="478"/>
          <ac:cxnSpMkLst>
            <pc:docMk/>
            <pc:sldMk cId="1294064009" sldId="1560"/>
            <ac:cxnSpMk id="66" creationId="{11382EBC-FB4D-4D6C-B0F4-0AEC41347CC6}"/>
          </ac:cxnSpMkLst>
        </pc:cxnChg>
        <pc:cxnChg chg="del mod">
          <ac:chgData name="" userId="3b99287881d56c4f" providerId="LiveId" clId="{14DB7CA6-AFC2-4A64-80D7-6B0F3D66BE12}" dt="2020-08-03T18:05:49.579" v="8527" actId="478"/>
          <ac:cxnSpMkLst>
            <pc:docMk/>
            <pc:sldMk cId="1294064009" sldId="1560"/>
            <ac:cxnSpMk id="67" creationId="{0A5EF9D1-D412-4F95-AB1E-9FBEF5DE8F60}"/>
          </ac:cxnSpMkLst>
        </pc:cxnChg>
        <pc:cxnChg chg="del mod">
          <ac:chgData name="" userId="3b99287881d56c4f" providerId="LiveId" clId="{14DB7CA6-AFC2-4A64-80D7-6B0F3D66BE12}" dt="2020-08-03T18:05:49.579" v="8527" actId="478"/>
          <ac:cxnSpMkLst>
            <pc:docMk/>
            <pc:sldMk cId="1294064009" sldId="1560"/>
            <ac:cxnSpMk id="69" creationId="{526A016C-4139-4EA8-AEA9-73FB1B21425B}"/>
          </ac:cxnSpMkLst>
        </pc:cxnChg>
        <pc:cxnChg chg="del">
          <ac:chgData name="" userId="3b99287881d56c4f" providerId="LiveId" clId="{14DB7CA6-AFC2-4A64-80D7-6B0F3D66BE12}" dt="2020-08-03T18:05:49.579" v="8527" actId="478"/>
          <ac:cxnSpMkLst>
            <pc:docMk/>
            <pc:sldMk cId="1294064009" sldId="1560"/>
            <ac:cxnSpMk id="70" creationId="{72EEF5F9-13A6-485D-913C-48974CED6E54}"/>
          </ac:cxnSpMkLst>
        </pc:cxnChg>
        <pc:cxnChg chg="del mod">
          <ac:chgData name="" userId="3b99287881d56c4f" providerId="LiveId" clId="{14DB7CA6-AFC2-4A64-80D7-6B0F3D66BE12}" dt="2020-08-03T18:05:49.579" v="8527" actId="478"/>
          <ac:cxnSpMkLst>
            <pc:docMk/>
            <pc:sldMk cId="1294064009" sldId="1560"/>
            <ac:cxnSpMk id="71" creationId="{79CB48AB-6057-469D-A9CB-3E8DA8609EC3}"/>
          </ac:cxnSpMkLst>
        </pc:cxnChg>
        <pc:cxnChg chg="del mod">
          <ac:chgData name="" userId="3b99287881d56c4f" providerId="LiveId" clId="{14DB7CA6-AFC2-4A64-80D7-6B0F3D66BE12}" dt="2020-08-03T18:05:49.579" v="8527" actId="478"/>
          <ac:cxnSpMkLst>
            <pc:docMk/>
            <pc:sldMk cId="1294064009" sldId="1560"/>
            <ac:cxnSpMk id="72" creationId="{2264A7D6-464E-480E-9174-99A4530F9EB4}"/>
          </ac:cxnSpMkLst>
        </pc:cxnChg>
        <pc:cxnChg chg="del mod">
          <ac:chgData name="" userId="3b99287881d56c4f" providerId="LiveId" clId="{14DB7CA6-AFC2-4A64-80D7-6B0F3D66BE12}" dt="2020-08-03T18:05:49.579" v="8527" actId="478"/>
          <ac:cxnSpMkLst>
            <pc:docMk/>
            <pc:sldMk cId="1294064009" sldId="1560"/>
            <ac:cxnSpMk id="73" creationId="{C9F7D7E1-0E06-459B-A4AD-E4D7216766DC}"/>
          </ac:cxnSpMkLst>
        </pc:cxnChg>
        <pc:cxnChg chg="del mod">
          <ac:chgData name="" userId="3b99287881d56c4f" providerId="LiveId" clId="{14DB7CA6-AFC2-4A64-80D7-6B0F3D66BE12}" dt="2020-08-03T18:05:49.579" v="8527" actId="478"/>
          <ac:cxnSpMkLst>
            <pc:docMk/>
            <pc:sldMk cId="1294064009" sldId="1560"/>
            <ac:cxnSpMk id="74" creationId="{23783D0C-A0AF-4B00-BF0A-2100B9C95295}"/>
          </ac:cxnSpMkLst>
        </pc:cxnChg>
        <pc:cxnChg chg="del mod">
          <ac:chgData name="" userId="3b99287881d56c4f" providerId="LiveId" clId="{14DB7CA6-AFC2-4A64-80D7-6B0F3D66BE12}" dt="2020-08-03T18:05:49.579" v="8527" actId="478"/>
          <ac:cxnSpMkLst>
            <pc:docMk/>
            <pc:sldMk cId="1294064009" sldId="1560"/>
            <ac:cxnSpMk id="75" creationId="{F8FDD355-99BB-4828-9668-51530F3D40FC}"/>
          </ac:cxnSpMkLst>
        </pc:cxnChg>
        <pc:cxnChg chg="del">
          <ac:chgData name="" userId="3b99287881d56c4f" providerId="LiveId" clId="{14DB7CA6-AFC2-4A64-80D7-6B0F3D66BE12}" dt="2020-08-03T18:05:49.579" v="8527" actId="478"/>
          <ac:cxnSpMkLst>
            <pc:docMk/>
            <pc:sldMk cId="1294064009" sldId="1560"/>
            <ac:cxnSpMk id="76" creationId="{5EF85352-BC2E-4FF6-A081-75C3A861656C}"/>
          </ac:cxnSpMkLst>
        </pc:cxnChg>
        <pc:cxnChg chg="del mod">
          <ac:chgData name="" userId="3b99287881d56c4f" providerId="LiveId" clId="{14DB7CA6-AFC2-4A64-80D7-6B0F3D66BE12}" dt="2020-08-03T18:05:49.579" v="8527" actId="478"/>
          <ac:cxnSpMkLst>
            <pc:docMk/>
            <pc:sldMk cId="1294064009" sldId="1560"/>
            <ac:cxnSpMk id="77" creationId="{9FC499F0-9792-4B6B-A9E9-3531F3F7C4FB}"/>
          </ac:cxnSpMkLst>
        </pc:cxnChg>
        <pc:cxnChg chg="del">
          <ac:chgData name="" userId="3b99287881d56c4f" providerId="LiveId" clId="{14DB7CA6-AFC2-4A64-80D7-6B0F3D66BE12}" dt="2020-08-03T18:05:49.579" v="8527" actId="478"/>
          <ac:cxnSpMkLst>
            <pc:docMk/>
            <pc:sldMk cId="1294064009" sldId="1560"/>
            <ac:cxnSpMk id="78" creationId="{C358AF1B-304A-41F9-93E6-F75C582B2545}"/>
          </ac:cxnSpMkLst>
        </pc:cxnChg>
        <pc:cxnChg chg="add">
          <ac:chgData name="" userId="3b99287881d56c4f" providerId="LiveId" clId="{14DB7CA6-AFC2-4A64-80D7-6B0F3D66BE12}" dt="2020-08-03T18:17:25.838" v="8731"/>
          <ac:cxnSpMkLst>
            <pc:docMk/>
            <pc:sldMk cId="1294064009" sldId="1560"/>
            <ac:cxnSpMk id="102" creationId="{958C47E7-7D32-401B-B806-B1C7CE2294F6}"/>
          </ac:cxnSpMkLst>
        </pc:cxnChg>
        <pc:cxnChg chg="add">
          <ac:chgData name="" userId="3b99287881d56c4f" providerId="LiveId" clId="{14DB7CA6-AFC2-4A64-80D7-6B0F3D66BE12}" dt="2020-08-03T18:17:25.838" v="8731"/>
          <ac:cxnSpMkLst>
            <pc:docMk/>
            <pc:sldMk cId="1294064009" sldId="1560"/>
            <ac:cxnSpMk id="103" creationId="{BB8D5787-62E9-4ACF-A365-6BD76F9E6CE8}"/>
          </ac:cxnSpMkLst>
        </pc:cxnChg>
        <pc:cxnChg chg="add">
          <ac:chgData name="" userId="3b99287881d56c4f" providerId="LiveId" clId="{14DB7CA6-AFC2-4A64-80D7-6B0F3D66BE12}" dt="2020-08-03T18:17:25.838" v="8731"/>
          <ac:cxnSpMkLst>
            <pc:docMk/>
            <pc:sldMk cId="1294064009" sldId="1560"/>
            <ac:cxnSpMk id="104" creationId="{4CFABB64-C0E5-4B77-9C0A-7A0E09515C28}"/>
          </ac:cxnSpMkLst>
        </pc:cxnChg>
        <pc:cxnChg chg="add">
          <ac:chgData name="" userId="3b99287881d56c4f" providerId="LiveId" clId="{14DB7CA6-AFC2-4A64-80D7-6B0F3D66BE12}" dt="2020-08-03T18:17:25.838" v="8731"/>
          <ac:cxnSpMkLst>
            <pc:docMk/>
            <pc:sldMk cId="1294064009" sldId="1560"/>
            <ac:cxnSpMk id="105" creationId="{E9BC6BFF-2E01-44F9-857F-A0BA71C35B03}"/>
          </ac:cxnSpMkLst>
        </pc:cxnChg>
        <pc:cxnChg chg="add">
          <ac:chgData name="" userId="3b99287881d56c4f" providerId="LiveId" clId="{14DB7CA6-AFC2-4A64-80D7-6B0F3D66BE12}" dt="2020-08-03T18:17:25.838" v="8731"/>
          <ac:cxnSpMkLst>
            <pc:docMk/>
            <pc:sldMk cId="1294064009" sldId="1560"/>
            <ac:cxnSpMk id="106" creationId="{B8B415AE-9E3A-4DFD-B047-4E34813C5383}"/>
          </ac:cxnSpMkLst>
        </pc:cxnChg>
        <pc:cxnChg chg="add">
          <ac:chgData name="" userId="3b99287881d56c4f" providerId="LiveId" clId="{14DB7CA6-AFC2-4A64-80D7-6B0F3D66BE12}" dt="2020-08-03T18:17:25.838" v="8731"/>
          <ac:cxnSpMkLst>
            <pc:docMk/>
            <pc:sldMk cId="1294064009" sldId="1560"/>
            <ac:cxnSpMk id="107" creationId="{6AEB7A55-8CAB-4894-9E27-507C5708EA82}"/>
          </ac:cxnSpMkLst>
        </pc:cxnChg>
        <pc:cxnChg chg="add">
          <ac:chgData name="" userId="3b99287881d56c4f" providerId="LiveId" clId="{14DB7CA6-AFC2-4A64-80D7-6B0F3D66BE12}" dt="2020-08-03T18:17:25.838" v="8731"/>
          <ac:cxnSpMkLst>
            <pc:docMk/>
            <pc:sldMk cId="1294064009" sldId="1560"/>
            <ac:cxnSpMk id="110" creationId="{02BDEABD-A5A8-42B2-8A8A-7CCE96575DBB}"/>
          </ac:cxnSpMkLst>
        </pc:cxnChg>
        <pc:cxnChg chg="del">
          <ac:chgData name="" userId="3b99287881d56c4f" providerId="LiveId" clId="{14DB7CA6-AFC2-4A64-80D7-6B0F3D66BE12}" dt="2020-08-03T18:05:49.579" v="8527" actId="478"/>
          <ac:cxnSpMkLst>
            <pc:docMk/>
            <pc:sldMk cId="1294064009" sldId="1560"/>
            <ac:cxnSpMk id="113" creationId="{ED35ECAD-636D-46E9-86DE-3B8382FDEB61}"/>
          </ac:cxnSpMkLst>
        </pc:cxnChg>
        <pc:cxnChg chg="add">
          <ac:chgData name="" userId="3b99287881d56c4f" providerId="LiveId" clId="{14DB7CA6-AFC2-4A64-80D7-6B0F3D66BE12}" dt="2020-08-03T18:17:25.838" v="8731"/>
          <ac:cxnSpMkLst>
            <pc:docMk/>
            <pc:sldMk cId="1294064009" sldId="1560"/>
            <ac:cxnSpMk id="116" creationId="{26FD88A5-0CC8-4561-954C-A5434D4CB833}"/>
          </ac:cxnSpMkLst>
        </pc:cxnChg>
        <pc:cxnChg chg="add">
          <ac:chgData name="" userId="3b99287881d56c4f" providerId="LiveId" clId="{14DB7CA6-AFC2-4A64-80D7-6B0F3D66BE12}" dt="2020-08-03T18:17:25.838" v="8731"/>
          <ac:cxnSpMkLst>
            <pc:docMk/>
            <pc:sldMk cId="1294064009" sldId="1560"/>
            <ac:cxnSpMk id="117" creationId="{6D585922-E67D-4DBA-92D2-BA8FA2FFEEFC}"/>
          </ac:cxnSpMkLst>
        </pc:cxnChg>
        <pc:cxnChg chg="add">
          <ac:chgData name="" userId="3b99287881d56c4f" providerId="LiveId" clId="{14DB7CA6-AFC2-4A64-80D7-6B0F3D66BE12}" dt="2020-08-03T18:17:25.838" v="8731"/>
          <ac:cxnSpMkLst>
            <pc:docMk/>
            <pc:sldMk cId="1294064009" sldId="1560"/>
            <ac:cxnSpMk id="118" creationId="{19EAA151-54D1-49C9-89D9-C5A0DB8ED1A1}"/>
          </ac:cxnSpMkLst>
        </pc:cxnChg>
        <pc:cxnChg chg="add">
          <ac:chgData name="" userId="3b99287881d56c4f" providerId="LiveId" clId="{14DB7CA6-AFC2-4A64-80D7-6B0F3D66BE12}" dt="2020-08-03T18:17:25.838" v="8731"/>
          <ac:cxnSpMkLst>
            <pc:docMk/>
            <pc:sldMk cId="1294064009" sldId="1560"/>
            <ac:cxnSpMk id="119" creationId="{7089C35C-50F9-4D3C-8F6C-0463100ADA74}"/>
          </ac:cxnSpMkLst>
        </pc:cxnChg>
        <pc:cxnChg chg="add">
          <ac:chgData name="" userId="3b99287881d56c4f" providerId="LiveId" clId="{14DB7CA6-AFC2-4A64-80D7-6B0F3D66BE12}" dt="2020-08-03T18:17:25.838" v="8731"/>
          <ac:cxnSpMkLst>
            <pc:docMk/>
            <pc:sldMk cId="1294064009" sldId="1560"/>
            <ac:cxnSpMk id="120" creationId="{600872AE-0194-45DF-A0E2-A8C753BCE6C5}"/>
          </ac:cxnSpMkLst>
        </pc:cxnChg>
        <pc:cxnChg chg="add">
          <ac:chgData name="" userId="3b99287881d56c4f" providerId="LiveId" clId="{14DB7CA6-AFC2-4A64-80D7-6B0F3D66BE12}" dt="2020-08-03T18:17:25.838" v="8731"/>
          <ac:cxnSpMkLst>
            <pc:docMk/>
            <pc:sldMk cId="1294064009" sldId="1560"/>
            <ac:cxnSpMk id="121" creationId="{4553DB3E-8CA3-43CE-B387-7349811E1253}"/>
          </ac:cxnSpMkLst>
        </pc:cxnChg>
        <pc:cxnChg chg="add">
          <ac:chgData name="" userId="3b99287881d56c4f" providerId="LiveId" clId="{14DB7CA6-AFC2-4A64-80D7-6B0F3D66BE12}" dt="2020-08-03T18:17:25.838" v="8731"/>
          <ac:cxnSpMkLst>
            <pc:docMk/>
            <pc:sldMk cId="1294064009" sldId="1560"/>
            <ac:cxnSpMk id="122" creationId="{768B14DE-5840-4B26-8A60-FE0403039113}"/>
          </ac:cxnSpMkLst>
        </pc:cxnChg>
        <pc:cxnChg chg="add">
          <ac:chgData name="" userId="3b99287881d56c4f" providerId="LiveId" clId="{14DB7CA6-AFC2-4A64-80D7-6B0F3D66BE12}" dt="2020-08-03T18:17:25.838" v="8731"/>
          <ac:cxnSpMkLst>
            <pc:docMk/>
            <pc:sldMk cId="1294064009" sldId="1560"/>
            <ac:cxnSpMk id="123" creationId="{607772E1-C079-48AC-ADCC-E173A0123462}"/>
          </ac:cxnSpMkLst>
        </pc:cxnChg>
        <pc:cxnChg chg="add">
          <ac:chgData name="" userId="3b99287881d56c4f" providerId="LiveId" clId="{14DB7CA6-AFC2-4A64-80D7-6B0F3D66BE12}" dt="2020-08-03T18:17:25.838" v="8731"/>
          <ac:cxnSpMkLst>
            <pc:docMk/>
            <pc:sldMk cId="1294064009" sldId="1560"/>
            <ac:cxnSpMk id="124" creationId="{F2923B03-5F5E-4C2C-B9F8-E16D59112168}"/>
          </ac:cxnSpMkLst>
        </pc:cxnChg>
        <pc:cxnChg chg="add">
          <ac:chgData name="" userId="3b99287881d56c4f" providerId="LiveId" clId="{14DB7CA6-AFC2-4A64-80D7-6B0F3D66BE12}" dt="2020-08-03T18:17:25.838" v="8731"/>
          <ac:cxnSpMkLst>
            <pc:docMk/>
            <pc:sldMk cId="1294064009" sldId="1560"/>
            <ac:cxnSpMk id="125" creationId="{6714EBFD-AB78-4600-A2B3-872C80385D53}"/>
          </ac:cxnSpMkLst>
        </pc:cxnChg>
        <pc:cxnChg chg="add">
          <ac:chgData name="" userId="3b99287881d56c4f" providerId="LiveId" clId="{14DB7CA6-AFC2-4A64-80D7-6B0F3D66BE12}" dt="2020-08-03T18:17:25.838" v="8731"/>
          <ac:cxnSpMkLst>
            <pc:docMk/>
            <pc:sldMk cId="1294064009" sldId="1560"/>
            <ac:cxnSpMk id="126" creationId="{BD3F3D99-B009-4EEF-AAE5-5EB671E247EF}"/>
          </ac:cxnSpMkLst>
        </pc:cxnChg>
        <pc:cxnChg chg="add">
          <ac:chgData name="" userId="3b99287881d56c4f" providerId="LiveId" clId="{14DB7CA6-AFC2-4A64-80D7-6B0F3D66BE12}" dt="2020-08-03T18:17:25.838" v="8731"/>
          <ac:cxnSpMkLst>
            <pc:docMk/>
            <pc:sldMk cId="1294064009" sldId="1560"/>
            <ac:cxnSpMk id="127" creationId="{B5117535-B5A0-499B-B674-5D50EFB23097}"/>
          </ac:cxnSpMkLst>
        </pc:cxnChg>
        <pc:cxnChg chg="add">
          <ac:chgData name="" userId="3b99287881d56c4f" providerId="LiveId" clId="{14DB7CA6-AFC2-4A64-80D7-6B0F3D66BE12}" dt="2020-08-03T18:17:25.838" v="8731"/>
          <ac:cxnSpMkLst>
            <pc:docMk/>
            <pc:sldMk cId="1294064009" sldId="1560"/>
            <ac:cxnSpMk id="128" creationId="{D1269EE2-0F7D-44CB-AE0D-86692FD6F9D1}"/>
          </ac:cxnSpMkLst>
        </pc:cxnChg>
        <pc:cxnChg chg="add">
          <ac:chgData name="" userId="3b99287881d56c4f" providerId="LiveId" clId="{14DB7CA6-AFC2-4A64-80D7-6B0F3D66BE12}" dt="2020-08-03T18:17:25.838" v="8731"/>
          <ac:cxnSpMkLst>
            <pc:docMk/>
            <pc:sldMk cId="1294064009" sldId="1560"/>
            <ac:cxnSpMk id="129" creationId="{8CB35A2C-721D-443C-9ADC-F2B3D8A6F6BB}"/>
          </ac:cxnSpMkLst>
        </pc:cxnChg>
        <pc:cxnChg chg="add">
          <ac:chgData name="" userId="3b99287881d56c4f" providerId="LiveId" clId="{14DB7CA6-AFC2-4A64-80D7-6B0F3D66BE12}" dt="2020-08-03T18:17:25.838" v="8731"/>
          <ac:cxnSpMkLst>
            <pc:docMk/>
            <pc:sldMk cId="1294064009" sldId="1560"/>
            <ac:cxnSpMk id="130" creationId="{792AADF8-1C53-4C42-A29F-F012D72A63EE}"/>
          </ac:cxnSpMkLst>
        </pc:cxnChg>
        <pc:cxnChg chg="add">
          <ac:chgData name="" userId="3b99287881d56c4f" providerId="LiveId" clId="{14DB7CA6-AFC2-4A64-80D7-6B0F3D66BE12}" dt="2020-08-03T18:17:25.838" v="8731"/>
          <ac:cxnSpMkLst>
            <pc:docMk/>
            <pc:sldMk cId="1294064009" sldId="1560"/>
            <ac:cxnSpMk id="131" creationId="{6BD917A3-78B4-4129-8231-239443F4D0D2}"/>
          </ac:cxnSpMkLst>
        </pc:cxnChg>
        <pc:cxnChg chg="add">
          <ac:chgData name="" userId="3b99287881d56c4f" providerId="LiveId" clId="{14DB7CA6-AFC2-4A64-80D7-6B0F3D66BE12}" dt="2020-08-03T18:17:25.838" v="8731"/>
          <ac:cxnSpMkLst>
            <pc:docMk/>
            <pc:sldMk cId="1294064009" sldId="1560"/>
            <ac:cxnSpMk id="132" creationId="{AD743BAB-FA16-49BF-A50F-B9C6233B7F43}"/>
          </ac:cxnSpMkLst>
        </pc:cxnChg>
        <pc:cxnChg chg="add">
          <ac:chgData name="" userId="3b99287881d56c4f" providerId="LiveId" clId="{14DB7CA6-AFC2-4A64-80D7-6B0F3D66BE12}" dt="2020-08-03T18:17:25.838" v="8731"/>
          <ac:cxnSpMkLst>
            <pc:docMk/>
            <pc:sldMk cId="1294064009" sldId="1560"/>
            <ac:cxnSpMk id="133" creationId="{33C2D70A-4E12-47AB-9D5B-34872E89F384}"/>
          </ac:cxnSpMkLst>
        </pc:cxnChg>
        <pc:cxnChg chg="add">
          <ac:chgData name="" userId="3b99287881d56c4f" providerId="LiveId" clId="{14DB7CA6-AFC2-4A64-80D7-6B0F3D66BE12}" dt="2020-08-03T18:17:25.838" v="8731"/>
          <ac:cxnSpMkLst>
            <pc:docMk/>
            <pc:sldMk cId="1294064009" sldId="1560"/>
            <ac:cxnSpMk id="134" creationId="{39F5FAD7-CC96-4F87-A601-D364872A5E07}"/>
          </ac:cxnSpMkLst>
        </pc:cxnChg>
        <pc:cxnChg chg="add">
          <ac:chgData name="" userId="3b99287881d56c4f" providerId="LiveId" clId="{14DB7CA6-AFC2-4A64-80D7-6B0F3D66BE12}" dt="2020-08-03T18:17:25.838" v="8731"/>
          <ac:cxnSpMkLst>
            <pc:docMk/>
            <pc:sldMk cId="1294064009" sldId="1560"/>
            <ac:cxnSpMk id="135" creationId="{1035810F-4BCE-416F-9421-4B12E873BB3D}"/>
          </ac:cxnSpMkLst>
        </pc:cxnChg>
        <pc:cxnChg chg="add">
          <ac:chgData name="" userId="3b99287881d56c4f" providerId="LiveId" clId="{14DB7CA6-AFC2-4A64-80D7-6B0F3D66BE12}" dt="2020-08-03T18:17:25.838" v="8731"/>
          <ac:cxnSpMkLst>
            <pc:docMk/>
            <pc:sldMk cId="1294064009" sldId="1560"/>
            <ac:cxnSpMk id="136" creationId="{959C2E4C-B78E-4A06-AC1B-2748937600CD}"/>
          </ac:cxnSpMkLst>
        </pc:cxnChg>
        <pc:cxnChg chg="add">
          <ac:chgData name="" userId="3b99287881d56c4f" providerId="LiveId" clId="{14DB7CA6-AFC2-4A64-80D7-6B0F3D66BE12}" dt="2020-08-03T18:17:25.838" v="8731"/>
          <ac:cxnSpMkLst>
            <pc:docMk/>
            <pc:sldMk cId="1294064009" sldId="1560"/>
            <ac:cxnSpMk id="137" creationId="{3B495B2F-C9EE-4DC1-A4B9-0565BDA4F92A}"/>
          </ac:cxnSpMkLst>
        </pc:cxnChg>
        <pc:cxnChg chg="add">
          <ac:chgData name="" userId="3b99287881d56c4f" providerId="LiveId" clId="{14DB7CA6-AFC2-4A64-80D7-6B0F3D66BE12}" dt="2020-08-03T18:17:25.838" v="8731"/>
          <ac:cxnSpMkLst>
            <pc:docMk/>
            <pc:sldMk cId="1294064009" sldId="1560"/>
            <ac:cxnSpMk id="138" creationId="{A73E9128-FDC2-4CFC-BFB4-BEB96B9C3AA3}"/>
          </ac:cxnSpMkLst>
        </pc:cxnChg>
        <pc:cxnChg chg="add">
          <ac:chgData name="" userId="3b99287881d56c4f" providerId="LiveId" clId="{14DB7CA6-AFC2-4A64-80D7-6B0F3D66BE12}" dt="2020-08-03T18:17:25.838" v="8731"/>
          <ac:cxnSpMkLst>
            <pc:docMk/>
            <pc:sldMk cId="1294064009" sldId="1560"/>
            <ac:cxnSpMk id="139" creationId="{2349A15E-1600-4F00-A729-438CA9B19995}"/>
          </ac:cxnSpMkLst>
        </pc:cxnChg>
        <pc:cxnChg chg="add">
          <ac:chgData name="" userId="3b99287881d56c4f" providerId="LiveId" clId="{14DB7CA6-AFC2-4A64-80D7-6B0F3D66BE12}" dt="2020-08-03T18:17:25.838" v="8731"/>
          <ac:cxnSpMkLst>
            <pc:docMk/>
            <pc:sldMk cId="1294064009" sldId="1560"/>
            <ac:cxnSpMk id="140" creationId="{58B12984-A764-4207-B710-D6B68AA10D16}"/>
          </ac:cxnSpMkLst>
        </pc:cxnChg>
        <pc:cxnChg chg="add del">
          <ac:chgData name="" userId="3b99287881d56c4f" providerId="LiveId" clId="{14DB7CA6-AFC2-4A64-80D7-6B0F3D66BE12}" dt="2020-08-03T18:18:12.471" v="8736" actId="478"/>
          <ac:cxnSpMkLst>
            <pc:docMk/>
            <pc:sldMk cId="1294064009" sldId="1560"/>
            <ac:cxnSpMk id="143" creationId="{F4362E34-5534-4759-9085-79E5077E17A8}"/>
          </ac:cxnSpMkLst>
        </pc:cxnChg>
        <pc:cxnChg chg="add">
          <ac:chgData name="" userId="3b99287881d56c4f" providerId="LiveId" clId="{14DB7CA6-AFC2-4A64-80D7-6B0F3D66BE12}" dt="2020-08-03T18:17:25.838" v="8731"/>
          <ac:cxnSpMkLst>
            <pc:docMk/>
            <pc:sldMk cId="1294064009" sldId="1560"/>
            <ac:cxnSpMk id="179" creationId="{DF066233-5897-46CB-AC40-CC782533DDE9}"/>
          </ac:cxnSpMkLst>
        </pc:cxnChg>
        <pc:cxnChg chg="add">
          <ac:chgData name="" userId="3b99287881d56c4f" providerId="LiveId" clId="{14DB7CA6-AFC2-4A64-80D7-6B0F3D66BE12}" dt="2020-08-03T18:17:25.838" v="8731"/>
          <ac:cxnSpMkLst>
            <pc:docMk/>
            <pc:sldMk cId="1294064009" sldId="1560"/>
            <ac:cxnSpMk id="180" creationId="{199ECCB3-1443-4DF7-A05E-D4D028FBC6EE}"/>
          </ac:cxnSpMkLst>
        </pc:cxnChg>
        <pc:cxnChg chg="add">
          <ac:chgData name="" userId="3b99287881d56c4f" providerId="LiveId" clId="{14DB7CA6-AFC2-4A64-80D7-6B0F3D66BE12}" dt="2020-08-03T18:17:25.838" v="8731"/>
          <ac:cxnSpMkLst>
            <pc:docMk/>
            <pc:sldMk cId="1294064009" sldId="1560"/>
            <ac:cxnSpMk id="181" creationId="{352B9FA4-3B88-4905-8892-B11929D34E7C}"/>
          </ac:cxnSpMkLst>
        </pc:cxnChg>
        <pc:cxnChg chg="add">
          <ac:chgData name="" userId="3b99287881d56c4f" providerId="LiveId" clId="{14DB7CA6-AFC2-4A64-80D7-6B0F3D66BE12}" dt="2020-08-03T18:17:25.838" v="8731"/>
          <ac:cxnSpMkLst>
            <pc:docMk/>
            <pc:sldMk cId="1294064009" sldId="1560"/>
            <ac:cxnSpMk id="182" creationId="{2BC355A9-8F76-4BA3-AD4D-5E9D88FF11EA}"/>
          </ac:cxnSpMkLst>
        </pc:cxnChg>
        <pc:cxnChg chg="add">
          <ac:chgData name="" userId="3b99287881d56c4f" providerId="LiveId" clId="{14DB7CA6-AFC2-4A64-80D7-6B0F3D66BE12}" dt="2020-08-03T18:17:25.838" v="8731"/>
          <ac:cxnSpMkLst>
            <pc:docMk/>
            <pc:sldMk cId="1294064009" sldId="1560"/>
            <ac:cxnSpMk id="187" creationId="{CBFF31EA-6967-4B21-B0BF-FCF1BA2EBDD7}"/>
          </ac:cxnSpMkLst>
        </pc:cxnChg>
        <pc:cxnChg chg="add">
          <ac:chgData name="" userId="3b99287881d56c4f" providerId="LiveId" clId="{14DB7CA6-AFC2-4A64-80D7-6B0F3D66BE12}" dt="2020-08-03T18:17:25.838" v="8731"/>
          <ac:cxnSpMkLst>
            <pc:docMk/>
            <pc:sldMk cId="1294064009" sldId="1560"/>
            <ac:cxnSpMk id="188" creationId="{44D1ADCE-40AA-464E-B765-334DD3B56599}"/>
          </ac:cxnSpMkLst>
        </pc:cxnChg>
        <pc:cxnChg chg="add del">
          <ac:chgData name="" userId="3b99287881d56c4f" providerId="LiveId" clId="{14DB7CA6-AFC2-4A64-80D7-6B0F3D66BE12}" dt="2020-08-03T18:22:30.653" v="8827" actId="478"/>
          <ac:cxnSpMkLst>
            <pc:docMk/>
            <pc:sldMk cId="1294064009" sldId="1560"/>
            <ac:cxnSpMk id="194" creationId="{A3BF82F4-1F12-4BFC-AE28-A4F333CFE37C}"/>
          </ac:cxnSpMkLst>
        </pc:cxnChg>
        <pc:cxnChg chg="add del">
          <ac:chgData name="" userId="3b99287881d56c4f" providerId="LiveId" clId="{14DB7CA6-AFC2-4A64-80D7-6B0F3D66BE12}" dt="2020-08-03T18:22:31.045" v="8828" actId="478"/>
          <ac:cxnSpMkLst>
            <pc:docMk/>
            <pc:sldMk cId="1294064009" sldId="1560"/>
            <ac:cxnSpMk id="196" creationId="{98A07405-A5D0-42B4-B3CA-783074FF06E4}"/>
          </ac:cxnSpMkLst>
        </pc:cxnChg>
        <pc:cxnChg chg="add del">
          <ac:chgData name="" userId="3b99287881d56c4f" providerId="LiveId" clId="{14DB7CA6-AFC2-4A64-80D7-6B0F3D66BE12}" dt="2020-08-03T18:22:32.360" v="8829" actId="478"/>
          <ac:cxnSpMkLst>
            <pc:docMk/>
            <pc:sldMk cId="1294064009" sldId="1560"/>
            <ac:cxnSpMk id="197" creationId="{44E09068-53BD-4A79-B56C-E173EB776A74}"/>
          </ac:cxnSpMkLst>
        </pc:cxnChg>
        <pc:cxnChg chg="add del">
          <ac:chgData name="" userId="3b99287881d56c4f" providerId="LiveId" clId="{14DB7CA6-AFC2-4A64-80D7-6B0F3D66BE12}" dt="2020-08-03T18:22:33.044" v="8830" actId="478"/>
          <ac:cxnSpMkLst>
            <pc:docMk/>
            <pc:sldMk cId="1294064009" sldId="1560"/>
            <ac:cxnSpMk id="198" creationId="{0D30E7FA-DD39-46F8-AEBA-BA8BED498596}"/>
          </ac:cxnSpMkLst>
        </pc:cxnChg>
        <pc:cxnChg chg="add mod">
          <ac:chgData name="" userId="3b99287881d56c4f" providerId="LiveId" clId="{14DB7CA6-AFC2-4A64-80D7-6B0F3D66BE12}" dt="2020-08-03T18:36:13.882" v="9059" actId="1076"/>
          <ac:cxnSpMkLst>
            <pc:docMk/>
            <pc:sldMk cId="1294064009" sldId="1560"/>
            <ac:cxnSpMk id="213" creationId="{725ACA26-3EBB-4EB6-AB17-2F60C8A43AA3}"/>
          </ac:cxnSpMkLst>
        </pc:cxnChg>
        <pc:cxnChg chg="add mod">
          <ac:chgData name="" userId="3b99287881d56c4f" providerId="LiveId" clId="{14DB7CA6-AFC2-4A64-80D7-6B0F3D66BE12}" dt="2020-08-03T18:36:18.170" v="9061" actId="1076"/>
          <ac:cxnSpMkLst>
            <pc:docMk/>
            <pc:sldMk cId="1294064009" sldId="1560"/>
            <ac:cxnSpMk id="214" creationId="{3818E1D8-D931-4DDF-A08C-5A995D271136}"/>
          </ac:cxnSpMkLst>
        </pc:cxnChg>
        <pc:cxnChg chg="add mod">
          <ac:chgData name="" userId="3b99287881d56c4f" providerId="LiveId" clId="{14DB7CA6-AFC2-4A64-80D7-6B0F3D66BE12}" dt="2020-08-03T18:36:21.738" v="9063" actId="1076"/>
          <ac:cxnSpMkLst>
            <pc:docMk/>
            <pc:sldMk cId="1294064009" sldId="1560"/>
            <ac:cxnSpMk id="215" creationId="{A4A3C2FD-848F-4986-8A9D-9163FACB1E3A}"/>
          </ac:cxnSpMkLst>
        </pc:cxnChg>
        <pc:cxnChg chg="add mod">
          <ac:chgData name="" userId="3b99287881d56c4f" providerId="LiveId" clId="{14DB7CA6-AFC2-4A64-80D7-6B0F3D66BE12}" dt="2020-08-03T18:36:25.251" v="9065" actId="1076"/>
          <ac:cxnSpMkLst>
            <pc:docMk/>
            <pc:sldMk cId="1294064009" sldId="1560"/>
            <ac:cxnSpMk id="216" creationId="{05CFE523-BD01-49F3-9918-7E0DB74C82CA}"/>
          </ac:cxnSpMkLst>
        </pc:cxnChg>
        <pc:cxnChg chg="add del">
          <ac:chgData name="" userId="3b99287881d56c4f" providerId="LiveId" clId="{14DB7CA6-AFC2-4A64-80D7-6B0F3D66BE12}" dt="2020-08-03T18:49:00.335" v="9089"/>
          <ac:cxnSpMkLst>
            <pc:docMk/>
            <pc:sldMk cId="1294064009" sldId="1560"/>
            <ac:cxnSpMk id="220" creationId="{7BCAC939-8AB7-4EE3-A58F-CA44F2366D09}"/>
          </ac:cxnSpMkLst>
        </pc:cxnChg>
        <pc:cxnChg chg="add del">
          <ac:chgData name="" userId="3b99287881d56c4f" providerId="LiveId" clId="{14DB7CA6-AFC2-4A64-80D7-6B0F3D66BE12}" dt="2020-08-03T18:49:00.335" v="9089"/>
          <ac:cxnSpMkLst>
            <pc:docMk/>
            <pc:sldMk cId="1294064009" sldId="1560"/>
            <ac:cxnSpMk id="224" creationId="{7823BACE-E3AE-4D0A-B65B-2E9268DE7B40}"/>
          </ac:cxnSpMkLst>
        </pc:cxnChg>
        <pc:cxnChg chg="add del">
          <ac:chgData name="" userId="3b99287881d56c4f" providerId="LiveId" clId="{14DB7CA6-AFC2-4A64-80D7-6B0F3D66BE12}" dt="2020-08-03T18:49:00.335" v="9089"/>
          <ac:cxnSpMkLst>
            <pc:docMk/>
            <pc:sldMk cId="1294064009" sldId="1560"/>
            <ac:cxnSpMk id="225" creationId="{AF6CB072-4C53-44F1-BB4E-D53844B3E9E6}"/>
          </ac:cxnSpMkLst>
        </pc:cxnChg>
        <pc:cxnChg chg="add del">
          <ac:chgData name="" userId="3b99287881d56c4f" providerId="LiveId" clId="{14DB7CA6-AFC2-4A64-80D7-6B0F3D66BE12}" dt="2020-08-03T18:49:00.335" v="9089"/>
          <ac:cxnSpMkLst>
            <pc:docMk/>
            <pc:sldMk cId="1294064009" sldId="1560"/>
            <ac:cxnSpMk id="226" creationId="{D2DC3F15-8096-48E2-83F8-5ACA4032424A}"/>
          </ac:cxnSpMkLst>
        </pc:cxnChg>
        <pc:cxnChg chg="add del">
          <ac:chgData name="" userId="3b99287881d56c4f" providerId="LiveId" clId="{14DB7CA6-AFC2-4A64-80D7-6B0F3D66BE12}" dt="2020-08-03T18:49:00.335" v="9089"/>
          <ac:cxnSpMkLst>
            <pc:docMk/>
            <pc:sldMk cId="1294064009" sldId="1560"/>
            <ac:cxnSpMk id="227" creationId="{02ABDAA6-CF4C-45D2-BD6A-72D490A834FC}"/>
          </ac:cxnSpMkLst>
        </pc:cxnChg>
        <pc:cxnChg chg="add del">
          <ac:chgData name="" userId="3b99287881d56c4f" providerId="LiveId" clId="{14DB7CA6-AFC2-4A64-80D7-6B0F3D66BE12}" dt="2020-08-03T18:49:00.335" v="9089"/>
          <ac:cxnSpMkLst>
            <pc:docMk/>
            <pc:sldMk cId="1294064009" sldId="1560"/>
            <ac:cxnSpMk id="233" creationId="{653AE5D0-8273-4DAA-B6CD-166F07819D84}"/>
          </ac:cxnSpMkLst>
        </pc:cxnChg>
      </pc:sldChg>
      <pc:sldChg chg="addSp modSp add">
        <pc:chgData name="" userId="3b99287881d56c4f" providerId="LiveId" clId="{14DB7CA6-AFC2-4A64-80D7-6B0F3D66BE12}" dt="2020-08-04T02:35:09.890" v="10763" actId="1076"/>
        <pc:sldMkLst>
          <pc:docMk/>
          <pc:sldMk cId="2987272669" sldId="1561"/>
        </pc:sldMkLst>
        <pc:spChg chg="add mod">
          <ac:chgData name="" userId="3b99287881d56c4f" providerId="LiveId" clId="{14DB7CA6-AFC2-4A64-80D7-6B0F3D66BE12}" dt="2020-08-04T02:35:09.890" v="10763" actId="1076"/>
          <ac:spMkLst>
            <pc:docMk/>
            <pc:sldMk cId="2987272669" sldId="1561"/>
            <ac:spMk id="108" creationId="{F0BDC432-AE1D-4D40-9B0A-D0F5504DDCF7}"/>
          </ac:spMkLst>
        </pc:spChg>
        <pc:spChg chg="mod">
          <ac:chgData name="" userId="3b99287881d56c4f" providerId="LiveId" clId="{14DB7CA6-AFC2-4A64-80D7-6B0F3D66BE12}" dt="2020-08-04T02:35:00.306" v="10761" actId="14100"/>
          <ac:spMkLst>
            <pc:docMk/>
            <pc:sldMk cId="2987272669" sldId="1561"/>
            <ac:spMk id="141" creationId="{18136915-1ECE-4C37-8AE0-2E44788D0902}"/>
          </ac:spMkLst>
        </pc:spChg>
      </pc:sldChg>
      <pc:sldChg chg="addSp delSp modSp add">
        <pc:chgData name="" userId="3b99287881d56c4f" providerId="LiveId" clId="{14DB7CA6-AFC2-4A64-80D7-6B0F3D66BE12}" dt="2020-08-03T19:03:49.987" v="9280" actId="1076"/>
        <pc:sldMkLst>
          <pc:docMk/>
          <pc:sldMk cId="3853156972" sldId="1562"/>
        </pc:sldMkLst>
        <pc:spChg chg="add mod">
          <ac:chgData name="" userId="3b99287881d56c4f" providerId="LiveId" clId="{14DB7CA6-AFC2-4A64-80D7-6B0F3D66BE12}" dt="2020-08-03T19:03:49.987" v="9280" actId="1076"/>
          <ac:spMkLst>
            <pc:docMk/>
            <pc:sldMk cId="3853156972" sldId="1562"/>
            <ac:spMk id="66" creationId="{8FDF3770-9288-4AC5-8959-C381EE00091B}"/>
          </ac:spMkLst>
        </pc:spChg>
        <pc:spChg chg="mod">
          <ac:chgData name="" userId="3b99287881d56c4f" providerId="LiveId" clId="{14DB7CA6-AFC2-4A64-80D7-6B0F3D66BE12}" dt="2020-08-03T19:01:17.655" v="9243" actId="20577"/>
          <ac:spMkLst>
            <pc:docMk/>
            <pc:sldMk cId="3853156972" sldId="1562"/>
            <ac:spMk id="105" creationId="{44F47B4D-391B-4059-B665-A48C8CE8E821}"/>
          </ac:spMkLst>
        </pc:spChg>
        <pc:spChg chg="mod">
          <ac:chgData name="" userId="3b99287881d56c4f" providerId="LiveId" clId="{14DB7CA6-AFC2-4A64-80D7-6B0F3D66BE12}" dt="2020-08-03T19:00:34.699" v="9234" actId="1076"/>
          <ac:spMkLst>
            <pc:docMk/>
            <pc:sldMk cId="3853156972" sldId="1562"/>
            <ac:spMk id="149" creationId="{DE505B9A-D881-4460-8F88-2845B0873522}"/>
          </ac:spMkLst>
        </pc:spChg>
        <pc:spChg chg="del">
          <ac:chgData name="" userId="3b99287881d56c4f" providerId="LiveId" clId="{14DB7CA6-AFC2-4A64-80D7-6B0F3D66BE12}" dt="2020-08-03T19:00:44.706" v="9236" actId="478"/>
          <ac:spMkLst>
            <pc:docMk/>
            <pc:sldMk cId="3853156972" sldId="1562"/>
            <ac:spMk id="156" creationId="{A369B03E-672C-47C3-A523-F50CF1C0ABB2}"/>
          </ac:spMkLst>
        </pc:spChg>
        <pc:spChg chg="del">
          <ac:chgData name="" userId="3b99287881d56c4f" providerId="LiveId" clId="{14DB7CA6-AFC2-4A64-80D7-6B0F3D66BE12}" dt="2020-08-03T19:00:44.706" v="9236" actId="478"/>
          <ac:spMkLst>
            <pc:docMk/>
            <pc:sldMk cId="3853156972" sldId="1562"/>
            <ac:spMk id="157" creationId="{3EE60D6C-B46D-409D-BDA6-C5D3F6557148}"/>
          </ac:spMkLst>
        </pc:spChg>
        <pc:spChg chg="del">
          <ac:chgData name="" userId="3b99287881d56c4f" providerId="LiveId" clId="{14DB7CA6-AFC2-4A64-80D7-6B0F3D66BE12}" dt="2020-08-03T19:00:44.706" v="9236" actId="478"/>
          <ac:spMkLst>
            <pc:docMk/>
            <pc:sldMk cId="3853156972" sldId="1562"/>
            <ac:spMk id="159" creationId="{86203B02-7698-42AC-9224-62FE932821A5}"/>
          </ac:spMkLst>
        </pc:spChg>
        <pc:spChg chg="mod">
          <ac:chgData name="" userId="3b99287881d56c4f" providerId="LiveId" clId="{14DB7CA6-AFC2-4A64-80D7-6B0F3D66BE12}" dt="2020-08-03T19:00:39.836" v="9235" actId="1076"/>
          <ac:spMkLst>
            <pc:docMk/>
            <pc:sldMk cId="3853156972" sldId="1562"/>
            <ac:spMk id="165" creationId="{CEFDE971-45D6-46B4-8822-1D60B5E63E7C}"/>
          </ac:spMkLst>
        </pc:spChg>
        <pc:spChg chg="mod">
          <ac:chgData name="" userId="3b99287881d56c4f" providerId="LiveId" clId="{14DB7CA6-AFC2-4A64-80D7-6B0F3D66BE12}" dt="2020-08-03T19:00:30.219" v="9233" actId="1076"/>
          <ac:spMkLst>
            <pc:docMk/>
            <pc:sldMk cId="3853156972" sldId="1562"/>
            <ac:spMk id="166" creationId="{C9C93416-74D1-4348-8350-44D4F590C6E0}"/>
          </ac:spMkLst>
        </pc:spChg>
        <pc:cxnChg chg="del">
          <ac:chgData name="" userId="3b99287881d56c4f" providerId="LiveId" clId="{14DB7CA6-AFC2-4A64-80D7-6B0F3D66BE12}" dt="2020-08-03T19:00:44.706" v="9236" actId="478"/>
          <ac:cxnSpMkLst>
            <pc:docMk/>
            <pc:sldMk cId="3853156972" sldId="1562"/>
            <ac:cxnSpMk id="158" creationId="{9F70CC05-83C6-4CA1-8821-2026CE0CA4A2}"/>
          </ac:cxnSpMkLst>
        </pc:cxnChg>
        <pc:cxnChg chg="mod">
          <ac:chgData name="" userId="3b99287881d56c4f" providerId="LiveId" clId="{14DB7CA6-AFC2-4A64-80D7-6B0F3D66BE12}" dt="2020-08-03T19:00:24.100" v="9232" actId="1076"/>
          <ac:cxnSpMkLst>
            <pc:docMk/>
            <pc:sldMk cId="3853156972" sldId="1562"/>
            <ac:cxnSpMk id="162" creationId="{73A1764C-9E33-4BAF-B1C5-60B3655CC190}"/>
          </ac:cxnSpMkLst>
        </pc:cxnChg>
      </pc:sldChg>
      <pc:sldChg chg="addSp delSp modSp add modNotesTx">
        <pc:chgData name="" userId="3b99287881d56c4f" providerId="LiveId" clId="{14DB7CA6-AFC2-4A64-80D7-6B0F3D66BE12}" dt="2020-08-04T00:05:19.809" v="10290" actId="13822"/>
        <pc:sldMkLst>
          <pc:docMk/>
          <pc:sldMk cId="2781660555" sldId="1564"/>
        </pc:sldMkLst>
        <pc:spChg chg="del">
          <ac:chgData name="" userId="3b99287881d56c4f" providerId="LiveId" clId="{14DB7CA6-AFC2-4A64-80D7-6B0F3D66BE12}" dt="2020-08-03T22:44:43.378" v="9779" actId="478"/>
          <ac:spMkLst>
            <pc:docMk/>
            <pc:sldMk cId="2781660555" sldId="1564"/>
            <ac:spMk id="2" creationId="{2CF4CEAD-7EEE-EB41-9439-C4ADEA762BB9}"/>
          </ac:spMkLst>
        </pc:spChg>
        <pc:spChg chg="add mod">
          <ac:chgData name="" userId="3b99287881d56c4f" providerId="LiveId" clId="{14DB7CA6-AFC2-4A64-80D7-6B0F3D66BE12}" dt="2020-08-03T23:01:25.844" v="9920" actId="1076"/>
          <ac:spMkLst>
            <pc:docMk/>
            <pc:sldMk cId="2781660555" sldId="1564"/>
            <ac:spMk id="4" creationId="{DC73AF08-A486-4D46-BBC7-48BC0C665380}"/>
          </ac:spMkLst>
        </pc:spChg>
        <pc:spChg chg="add mod">
          <ac:chgData name="" userId="3b99287881d56c4f" providerId="LiveId" clId="{14DB7CA6-AFC2-4A64-80D7-6B0F3D66BE12}" dt="2020-08-03T23:01:25.844" v="9920" actId="1076"/>
          <ac:spMkLst>
            <pc:docMk/>
            <pc:sldMk cId="2781660555" sldId="1564"/>
            <ac:spMk id="5" creationId="{22659612-2C78-4534-B388-668FCB07EBF2}"/>
          </ac:spMkLst>
        </pc:spChg>
        <pc:spChg chg="add mod">
          <ac:chgData name="" userId="3b99287881d56c4f" providerId="LiveId" clId="{14DB7CA6-AFC2-4A64-80D7-6B0F3D66BE12}" dt="2020-08-04T00:03:25.405" v="10267" actId="14100"/>
          <ac:spMkLst>
            <pc:docMk/>
            <pc:sldMk cId="2781660555" sldId="1564"/>
            <ac:spMk id="6" creationId="{0BD7888C-6C70-4534-97F2-B3A73E90E329}"/>
          </ac:spMkLst>
        </pc:spChg>
        <pc:spChg chg="add mod">
          <ac:chgData name="" userId="3b99287881d56c4f" providerId="LiveId" clId="{14DB7CA6-AFC2-4A64-80D7-6B0F3D66BE12}" dt="2020-08-04T00:01:32.213" v="10262" actId="2711"/>
          <ac:spMkLst>
            <pc:docMk/>
            <pc:sldMk cId="2781660555" sldId="1564"/>
            <ac:spMk id="7" creationId="{321E03A9-3ADA-4C4F-A366-EB306BEC97C7}"/>
          </ac:spMkLst>
        </pc:spChg>
        <pc:spChg chg="add del mod">
          <ac:chgData name="" userId="3b99287881d56c4f" providerId="LiveId" clId="{14DB7CA6-AFC2-4A64-80D7-6B0F3D66BE12}" dt="2020-08-03T23:35:14.182" v="10051" actId="478"/>
          <ac:spMkLst>
            <pc:docMk/>
            <pc:sldMk cId="2781660555" sldId="1564"/>
            <ac:spMk id="8" creationId="{DFA1B41E-70C3-499F-BAA7-027D514EA1BD}"/>
          </ac:spMkLst>
        </pc:spChg>
        <pc:spChg chg="add mod">
          <ac:chgData name="" userId="3b99287881d56c4f" providerId="LiveId" clId="{14DB7CA6-AFC2-4A64-80D7-6B0F3D66BE12}" dt="2020-08-04T00:01:27.090" v="10261" actId="2711"/>
          <ac:spMkLst>
            <pc:docMk/>
            <pc:sldMk cId="2781660555" sldId="1564"/>
            <ac:spMk id="9" creationId="{4CE8A9D6-FB42-4615-ABEC-E0F4DBD81BE1}"/>
          </ac:spMkLst>
        </pc:spChg>
        <pc:spChg chg="add mod">
          <ac:chgData name="" userId="3b99287881d56c4f" providerId="LiveId" clId="{14DB7CA6-AFC2-4A64-80D7-6B0F3D66BE12}" dt="2020-08-04T00:01:35.857" v="10263" actId="2711"/>
          <ac:spMkLst>
            <pc:docMk/>
            <pc:sldMk cId="2781660555" sldId="1564"/>
            <ac:spMk id="10" creationId="{9E40AFC9-F8EC-4BEE-80EB-80AA417B0852}"/>
          </ac:spMkLst>
        </pc:spChg>
        <pc:spChg chg="add mod">
          <ac:chgData name="" userId="3b99287881d56c4f" providerId="LiveId" clId="{14DB7CA6-AFC2-4A64-80D7-6B0F3D66BE12}" dt="2020-08-03T23:55:48.765" v="10213" actId="1076"/>
          <ac:spMkLst>
            <pc:docMk/>
            <pc:sldMk cId="2781660555" sldId="1564"/>
            <ac:spMk id="12" creationId="{61447EBE-98F9-4E48-9F0F-A0DF32078952}"/>
          </ac:spMkLst>
        </pc:spChg>
        <pc:spChg chg="add del mod">
          <ac:chgData name="" userId="3b99287881d56c4f" providerId="LiveId" clId="{14DB7CA6-AFC2-4A64-80D7-6B0F3D66BE12}" dt="2020-08-03T23:53:49.567" v="10164"/>
          <ac:spMkLst>
            <pc:docMk/>
            <pc:sldMk cId="2781660555" sldId="1564"/>
            <ac:spMk id="14" creationId="{E8A84BAE-59AB-47ED-BEA6-080341D91D40}"/>
          </ac:spMkLst>
        </pc:spChg>
        <pc:spChg chg="add del mod">
          <ac:chgData name="" userId="3b99287881d56c4f" providerId="LiveId" clId="{14DB7CA6-AFC2-4A64-80D7-6B0F3D66BE12}" dt="2020-08-04T00:04:15.756" v="10289" actId="1076"/>
          <ac:spMkLst>
            <pc:docMk/>
            <pc:sldMk cId="2781660555" sldId="1564"/>
            <ac:spMk id="19" creationId="{D59E2024-F240-4BA4-9A6C-A2E1A4246C4E}"/>
          </ac:spMkLst>
        </pc:spChg>
        <pc:spChg chg="add mod">
          <ac:chgData name="" userId="3b99287881d56c4f" providerId="LiveId" clId="{14DB7CA6-AFC2-4A64-80D7-6B0F3D66BE12}" dt="2020-08-03T23:01:25.844" v="9920" actId="1076"/>
          <ac:spMkLst>
            <pc:docMk/>
            <pc:sldMk cId="2781660555" sldId="1564"/>
            <ac:spMk id="21" creationId="{CBE9045F-6D7A-4501-AEFC-0A74884C60A4}"/>
          </ac:spMkLst>
        </pc:spChg>
        <pc:spChg chg="del">
          <ac:chgData name="" userId="3b99287881d56c4f" providerId="LiveId" clId="{14DB7CA6-AFC2-4A64-80D7-6B0F3D66BE12}" dt="2020-08-03T22:44:43.378" v="9779" actId="478"/>
          <ac:spMkLst>
            <pc:docMk/>
            <pc:sldMk cId="2781660555" sldId="1564"/>
            <ac:spMk id="22" creationId="{A7A21D84-7FD4-114A-A933-52547AB73A34}"/>
          </ac:spMkLst>
        </pc:spChg>
        <pc:spChg chg="add mod">
          <ac:chgData name="" userId="3b99287881d56c4f" providerId="LiveId" clId="{14DB7CA6-AFC2-4A64-80D7-6B0F3D66BE12}" dt="2020-08-03T23:01:25.844" v="9920" actId="1076"/>
          <ac:spMkLst>
            <pc:docMk/>
            <pc:sldMk cId="2781660555" sldId="1564"/>
            <ac:spMk id="24" creationId="{0BFAEEDD-1F03-43EC-A9B5-99F9C749DBBC}"/>
          </ac:spMkLst>
        </pc:spChg>
        <pc:spChg chg="del">
          <ac:chgData name="" userId="3b99287881d56c4f" providerId="LiveId" clId="{14DB7CA6-AFC2-4A64-80D7-6B0F3D66BE12}" dt="2020-08-03T22:44:50.739" v="9784" actId="478"/>
          <ac:spMkLst>
            <pc:docMk/>
            <pc:sldMk cId="2781660555" sldId="1564"/>
            <ac:spMk id="25" creationId="{ACFD280F-6EEB-7648-ACE2-C06FFFD4D3AF}"/>
          </ac:spMkLst>
        </pc:spChg>
        <pc:spChg chg="add mod">
          <ac:chgData name="" userId="3b99287881d56c4f" providerId="LiveId" clId="{14DB7CA6-AFC2-4A64-80D7-6B0F3D66BE12}" dt="2020-08-03T23:01:25.844" v="9920" actId="1076"/>
          <ac:spMkLst>
            <pc:docMk/>
            <pc:sldMk cId="2781660555" sldId="1564"/>
            <ac:spMk id="27" creationId="{E2A637EC-1CE8-4150-9B30-B2DDBFD5F356}"/>
          </ac:spMkLst>
        </pc:spChg>
        <pc:spChg chg="del">
          <ac:chgData name="" userId="3b99287881d56c4f" providerId="LiveId" clId="{14DB7CA6-AFC2-4A64-80D7-6B0F3D66BE12}" dt="2020-08-03T22:44:51.470" v="9785" actId="478"/>
          <ac:spMkLst>
            <pc:docMk/>
            <pc:sldMk cId="2781660555" sldId="1564"/>
            <ac:spMk id="28" creationId="{633E753D-566A-424A-A051-C397231FC911}"/>
          </ac:spMkLst>
        </pc:spChg>
        <pc:spChg chg="add mod">
          <ac:chgData name="" userId="3b99287881d56c4f" providerId="LiveId" clId="{14DB7CA6-AFC2-4A64-80D7-6B0F3D66BE12}" dt="2020-08-03T23:01:25.844" v="9920" actId="1076"/>
          <ac:spMkLst>
            <pc:docMk/>
            <pc:sldMk cId="2781660555" sldId="1564"/>
            <ac:spMk id="29" creationId="{09B8A584-E974-4CF4-8730-A08DF666955C}"/>
          </ac:spMkLst>
        </pc:spChg>
        <pc:spChg chg="del">
          <ac:chgData name="" userId="3b99287881d56c4f" providerId="LiveId" clId="{14DB7CA6-AFC2-4A64-80D7-6B0F3D66BE12}" dt="2020-08-03T22:44:49.432" v="9783" actId="478"/>
          <ac:spMkLst>
            <pc:docMk/>
            <pc:sldMk cId="2781660555" sldId="1564"/>
            <ac:spMk id="30" creationId="{4EAB2AEA-0A7D-BD49-BF3A-F0AAEDDD4621}"/>
          </ac:spMkLst>
        </pc:spChg>
        <pc:spChg chg="add mod">
          <ac:chgData name="" userId="3b99287881d56c4f" providerId="LiveId" clId="{14DB7CA6-AFC2-4A64-80D7-6B0F3D66BE12}" dt="2020-08-03T23:01:25.844" v="9920" actId="1076"/>
          <ac:spMkLst>
            <pc:docMk/>
            <pc:sldMk cId="2781660555" sldId="1564"/>
            <ac:spMk id="31" creationId="{96205D44-1F29-46DE-A058-1902A4E7D416}"/>
          </ac:spMkLst>
        </pc:spChg>
        <pc:spChg chg="del">
          <ac:chgData name="" userId="3b99287881d56c4f" providerId="LiveId" clId="{14DB7CA6-AFC2-4A64-80D7-6B0F3D66BE12}" dt="2020-08-03T22:44:43.378" v="9779" actId="478"/>
          <ac:spMkLst>
            <pc:docMk/>
            <pc:sldMk cId="2781660555" sldId="1564"/>
            <ac:spMk id="32" creationId="{B7712F68-7D3E-D64C-AB18-7A7E827D9530}"/>
          </ac:spMkLst>
        </pc:spChg>
        <pc:spChg chg="add mod">
          <ac:chgData name="" userId="3b99287881d56c4f" providerId="LiveId" clId="{14DB7CA6-AFC2-4A64-80D7-6B0F3D66BE12}" dt="2020-08-03T23:01:25.844" v="9920" actId="1076"/>
          <ac:spMkLst>
            <pc:docMk/>
            <pc:sldMk cId="2781660555" sldId="1564"/>
            <ac:spMk id="33" creationId="{407F1E33-53B1-4EDB-8F0B-AED148F23F38}"/>
          </ac:spMkLst>
        </pc:spChg>
        <pc:spChg chg="add mod">
          <ac:chgData name="" userId="3b99287881d56c4f" providerId="LiveId" clId="{14DB7CA6-AFC2-4A64-80D7-6B0F3D66BE12}" dt="2020-08-03T23:03:25.995" v="9945" actId="1076"/>
          <ac:spMkLst>
            <pc:docMk/>
            <pc:sldMk cId="2781660555" sldId="1564"/>
            <ac:spMk id="34" creationId="{67048E0F-3EBC-4A05-819D-9C83605DD335}"/>
          </ac:spMkLst>
        </pc:spChg>
        <pc:spChg chg="add mod">
          <ac:chgData name="" userId="3b99287881d56c4f" providerId="LiveId" clId="{14DB7CA6-AFC2-4A64-80D7-6B0F3D66BE12}" dt="2020-08-03T23:01:25.844" v="9920" actId="1076"/>
          <ac:spMkLst>
            <pc:docMk/>
            <pc:sldMk cId="2781660555" sldId="1564"/>
            <ac:spMk id="35" creationId="{29B43678-DE84-4864-9724-9E3974F9FEA2}"/>
          </ac:spMkLst>
        </pc:spChg>
        <pc:spChg chg="add mod">
          <ac:chgData name="" userId="3b99287881d56c4f" providerId="LiveId" clId="{14DB7CA6-AFC2-4A64-80D7-6B0F3D66BE12}" dt="2020-08-03T23:55:48.765" v="10213" actId="1076"/>
          <ac:spMkLst>
            <pc:docMk/>
            <pc:sldMk cId="2781660555" sldId="1564"/>
            <ac:spMk id="36" creationId="{52A09632-D559-4303-B07B-4653CEC1C06A}"/>
          </ac:spMkLst>
        </pc:spChg>
        <pc:spChg chg="add mod">
          <ac:chgData name="" userId="3b99287881d56c4f" providerId="LiveId" clId="{14DB7CA6-AFC2-4A64-80D7-6B0F3D66BE12}" dt="2020-08-04T00:02:15.494" v="10265" actId="13926"/>
          <ac:spMkLst>
            <pc:docMk/>
            <pc:sldMk cId="2781660555" sldId="1564"/>
            <ac:spMk id="37" creationId="{CF31C912-B246-4DB0-9202-F4DDC25F8E60}"/>
          </ac:spMkLst>
        </pc:spChg>
        <pc:spChg chg="add mod">
          <ac:chgData name="" userId="3b99287881d56c4f" providerId="LiveId" clId="{14DB7CA6-AFC2-4A64-80D7-6B0F3D66BE12}" dt="2020-08-03T23:55:05.772" v="10197" actId="1076"/>
          <ac:spMkLst>
            <pc:docMk/>
            <pc:sldMk cId="2781660555" sldId="1564"/>
            <ac:spMk id="38" creationId="{E2481EEB-E7E4-4B46-9FB4-95BBF03B734D}"/>
          </ac:spMkLst>
        </pc:spChg>
        <pc:spChg chg="add mod">
          <ac:chgData name="" userId="3b99287881d56c4f" providerId="LiveId" clId="{14DB7CA6-AFC2-4A64-80D7-6B0F3D66BE12}" dt="2020-08-03T23:46:57.798" v="10111" actId="13822"/>
          <ac:spMkLst>
            <pc:docMk/>
            <pc:sldMk cId="2781660555" sldId="1564"/>
            <ac:spMk id="39" creationId="{642FF723-F732-4AF4-A81A-09B5B72B9847}"/>
          </ac:spMkLst>
        </pc:spChg>
        <pc:spChg chg="add mod ord">
          <ac:chgData name="" userId="3b99287881d56c4f" providerId="LiveId" clId="{14DB7CA6-AFC2-4A64-80D7-6B0F3D66BE12}" dt="2020-08-04T00:05:19.809" v="10290" actId="13822"/>
          <ac:spMkLst>
            <pc:docMk/>
            <pc:sldMk cId="2781660555" sldId="1564"/>
            <ac:spMk id="40" creationId="{18FF23D4-F5AA-42C7-A6EA-3CFB588AC48C}"/>
          </ac:spMkLst>
        </pc:spChg>
        <pc:spChg chg="del">
          <ac:chgData name="" userId="3b99287881d56c4f" providerId="LiveId" clId="{14DB7CA6-AFC2-4A64-80D7-6B0F3D66BE12}" dt="2020-08-03T22:44:43.378" v="9779" actId="478"/>
          <ac:spMkLst>
            <pc:docMk/>
            <pc:sldMk cId="2781660555" sldId="1564"/>
            <ac:spMk id="48" creationId="{EAFAF4D8-AFD6-F849-A54A-541E77AA1230}"/>
          </ac:spMkLst>
        </pc:spChg>
        <pc:spChg chg="del">
          <ac:chgData name="" userId="3b99287881d56c4f" providerId="LiveId" clId="{14DB7CA6-AFC2-4A64-80D7-6B0F3D66BE12}" dt="2020-08-03T22:44:43.378" v="9779" actId="478"/>
          <ac:spMkLst>
            <pc:docMk/>
            <pc:sldMk cId="2781660555" sldId="1564"/>
            <ac:spMk id="49" creationId="{9872E3D6-770A-5E4A-A95A-F1FF98EF36DD}"/>
          </ac:spMkLst>
        </pc:spChg>
        <pc:spChg chg="del">
          <ac:chgData name="" userId="3b99287881d56c4f" providerId="LiveId" clId="{14DB7CA6-AFC2-4A64-80D7-6B0F3D66BE12}" dt="2020-08-03T22:44:43.378" v="9779" actId="478"/>
          <ac:spMkLst>
            <pc:docMk/>
            <pc:sldMk cId="2781660555" sldId="1564"/>
            <ac:spMk id="52" creationId="{ACC10165-7BAE-6146-8218-0E19E1F1A3B3}"/>
          </ac:spMkLst>
        </pc:spChg>
        <pc:spChg chg="del">
          <ac:chgData name="" userId="3b99287881d56c4f" providerId="LiveId" clId="{14DB7CA6-AFC2-4A64-80D7-6B0F3D66BE12}" dt="2020-08-03T22:44:43.378" v="9779" actId="478"/>
          <ac:spMkLst>
            <pc:docMk/>
            <pc:sldMk cId="2781660555" sldId="1564"/>
            <ac:spMk id="53" creationId="{A55DD7B5-9950-054B-8A38-F1A1F92D7CFD}"/>
          </ac:spMkLst>
        </pc:spChg>
        <pc:spChg chg="del">
          <ac:chgData name="" userId="3b99287881d56c4f" providerId="LiveId" clId="{14DB7CA6-AFC2-4A64-80D7-6B0F3D66BE12}" dt="2020-08-03T22:44:52.716" v="9786" actId="478"/>
          <ac:spMkLst>
            <pc:docMk/>
            <pc:sldMk cId="2781660555" sldId="1564"/>
            <ac:spMk id="54" creationId="{11A23FE5-0BB5-E24C-B339-A7B7EEF265E6}"/>
          </ac:spMkLst>
        </pc:spChg>
        <pc:graphicFrameChg chg="del">
          <ac:chgData name="" userId="3b99287881d56c4f" providerId="LiveId" clId="{14DB7CA6-AFC2-4A64-80D7-6B0F3D66BE12}" dt="2020-08-03T22:44:40.233" v="9778" actId="478"/>
          <ac:graphicFrameMkLst>
            <pc:docMk/>
            <pc:sldMk cId="2781660555" sldId="1564"/>
            <ac:graphicFrameMk id="11" creationId="{9328F77B-DB6E-0346-8368-BAE593D0DF58}"/>
          </ac:graphicFrameMkLst>
        </pc:graphicFrameChg>
        <pc:cxnChg chg="del mod">
          <ac:chgData name="" userId="3b99287881d56c4f" providerId="LiveId" clId="{14DB7CA6-AFC2-4A64-80D7-6B0F3D66BE12}" dt="2020-08-03T22:44:43.378" v="9779" actId="478"/>
          <ac:cxnSpMkLst>
            <pc:docMk/>
            <pc:sldMk cId="2781660555" sldId="1564"/>
            <ac:cxnSpMk id="13" creationId="{79C6A20E-E7B5-484A-94F0-27B39795D0B0}"/>
          </ac:cxnSpMkLst>
        </pc:cxnChg>
        <pc:cxnChg chg="del">
          <ac:chgData name="" userId="3b99287881d56c4f" providerId="LiveId" clId="{14DB7CA6-AFC2-4A64-80D7-6B0F3D66BE12}" dt="2020-08-03T22:44:43.378" v="9779" actId="478"/>
          <ac:cxnSpMkLst>
            <pc:docMk/>
            <pc:sldMk cId="2781660555" sldId="1564"/>
            <ac:cxnSpMk id="16" creationId="{20AD05B0-FE2D-9F45-82A8-D56AB82E58AD}"/>
          </ac:cxnSpMkLst>
        </pc:cxnChg>
        <pc:cxnChg chg="del mod">
          <ac:chgData name="" userId="3b99287881d56c4f" providerId="LiveId" clId="{14DB7CA6-AFC2-4A64-80D7-6B0F3D66BE12}" dt="2020-08-03T22:44:43.378" v="9779" actId="478"/>
          <ac:cxnSpMkLst>
            <pc:docMk/>
            <pc:sldMk cId="2781660555" sldId="1564"/>
            <ac:cxnSpMk id="23" creationId="{F74BDDAA-1B77-C04D-B8CF-C58FD4730E4B}"/>
          </ac:cxnSpMkLst>
        </pc:cxnChg>
        <pc:cxnChg chg="del mod">
          <ac:chgData name="" userId="3b99287881d56c4f" providerId="LiveId" clId="{14DB7CA6-AFC2-4A64-80D7-6B0F3D66BE12}" dt="2020-08-03T22:44:43.378" v="9779" actId="478"/>
          <ac:cxnSpMkLst>
            <pc:docMk/>
            <pc:sldMk cId="2781660555" sldId="1564"/>
            <ac:cxnSpMk id="26" creationId="{0F1621E6-4252-FA4B-96FF-96A596267103}"/>
          </ac:cxnSpMkLst>
        </pc:cxnChg>
      </pc:sldChg>
      <pc:sldChg chg="addSp delSp modSp add modNotesTx">
        <pc:chgData name="" userId="3b99287881d56c4f" providerId="LiveId" clId="{14DB7CA6-AFC2-4A64-80D7-6B0F3D66BE12}" dt="2020-08-04T04:39:18.120" v="11593" actId="1076"/>
        <pc:sldMkLst>
          <pc:docMk/>
          <pc:sldMk cId="4177153032" sldId="1565"/>
        </pc:sldMkLst>
        <pc:spChg chg="del mod">
          <ac:chgData name="" userId="3b99287881d56c4f" providerId="LiveId" clId="{14DB7CA6-AFC2-4A64-80D7-6B0F3D66BE12}" dt="2020-08-04T03:20:06.774" v="11173" actId="478"/>
          <ac:spMkLst>
            <pc:docMk/>
            <pc:sldMk cId="4177153032" sldId="1565"/>
            <ac:spMk id="2" creationId="{272B227C-EC35-4E43-8B1F-4EC85EB9E369}"/>
          </ac:spMkLst>
        </pc:spChg>
        <pc:spChg chg="mod">
          <ac:chgData name="" userId="3b99287881d56c4f" providerId="LiveId" clId="{14DB7CA6-AFC2-4A64-80D7-6B0F3D66BE12}" dt="2020-08-04T03:20:21.073" v="11183" actId="20577"/>
          <ac:spMkLst>
            <pc:docMk/>
            <pc:sldMk cId="4177153032" sldId="1565"/>
            <ac:spMk id="4" creationId="{BE933B71-2017-1947-BC08-BC666FF660A0}"/>
          </ac:spMkLst>
        </pc:spChg>
        <pc:spChg chg="del mod">
          <ac:chgData name="" userId="3b99287881d56c4f" providerId="LiveId" clId="{14DB7CA6-AFC2-4A64-80D7-6B0F3D66BE12}" dt="2020-08-04T03:20:09.820" v="11174" actId="478"/>
          <ac:spMkLst>
            <pc:docMk/>
            <pc:sldMk cId="4177153032" sldId="1565"/>
            <ac:spMk id="9" creationId="{8DDDBAAF-85E3-3542-BC23-E6463E2919F9}"/>
          </ac:spMkLst>
        </pc:spChg>
        <pc:spChg chg="add del mod">
          <ac:chgData name="" userId="3b99287881d56c4f" providerId="LiveId" clId="{14DB7CA6-AFC2-4A64-80D7-6B0F3D66BE12}" dt="2020-08-04T03:20:09.820" v="11174" actId="478"/>
          <ac:spMkLst>
            <pc:docMk/>
            <pc:sldMk cId="4177153032" sldId="1565"/>
            <ac:spMk id="10" creationId="{A145B3BA-BAB5-4566-9174-1478DC08A713}"/>
          </ac:spMkLst>
        </pc:spChg>
        <pc:spChg chg="del mod">
          <ac:chgData name="" userId="3b99287881d56c4f" providerId="LiveId" clId="{14DB7CA6-AFC2-4A64-80D7-6B0F3D66BE12}" dt="2020-08-04T03:20:09.820" v="11174" actId="478"/>
          <ac:spMkLst>
            <pc:docMk/>
            <pc:sldMk cId="4177153032" sldId="1565"/>
            <ac:spMk id="11" creationId="{A58BAE0C-4100-004E-B134-22CF281F50CD}"/>
          </ac:spMkLst>
        </pc:spChg>
        <pc:spChg chg="del mod">
          <ac:chgData name="" userId="3b99287881d56c4f" providerId="LiveId" clId="{14DB7CA6-AFC2-4A64-80D7-6B0F3D66BE12}" dt="2020-08-04T03:20:09.820" v="11174" actId="478"/>
          <ac:spMkLst>
            <pc:docMk/>
            <pc:sldMk cId="4177153032" sldId="1565"/>
            <ac:spMk id="12" creationId="{BC1C2A1C-CAB2-DF4F-9C69-618BBA27A9D3}"/>
          </ac:spMkLst>
        </pc:spChg>
        <pc:spChg chg="add del mod">
          <ac:chgData name="" userId="3b99287881d56c4f" providerId="LiveId" clId="{14DB7CA6-AFC2-4A64-80D7-6B0F3D66BE12}" dt="2020-08-04T03:20:09.820" v="11174" actId="478"/>
          <ac:spMkLst>
            <pc:docMk/>
            <pc:sldMk cId="4177153032" sldId="1565"/>
            <ac:spMk id="13" creationId="{DB72114B-ACFE-402D-AE30-7F1FF7D57534}"/>
          </ac:spMkLst>
        </pc:spChg>
        <pc:spChg chg="del mod">
          <ac:chgData name="" userId="3b99287881d56c4f" providerId="LiveId" clId="{14DB7CA6-AFC2-4A64-80D7-6B0F3D66BE12}" dt="2020-08-04T03:20:09.820" v="11174" actId="478"/>
          <ac:spMkLst>
            <pc:docMk/>
            <pc:sldMk cId="4177153032" sldId="1565"/>
            <ac:spMk id="14" creationId="{5D3EE38C-3964-E544-8A86-91A775AF5B2B}"/>
          </ac:spMkLst>
        </pc:spChg>
        <pc:picChg chg="add mod modCrop">
          <ac:chgData name="" userId="3b99287881d56c4f" providerId="LiveId" clId="{14DB7CA6-AFC2-4A64-80D7-6B0F3D66BE12}" dt="2020-08-04T04:39:18.120" v="11593" actId="1076"/>
          <ac:picMkLst>
            <pc:docMk/>
            <pc:sldMk cId="4177153032" sldId="1565"/>
            <ac:picMk id="5" creationId="{A433A515-32C0-4AA3-B340-3B205FBD1A2C}"/>
          </ac:picMkLst>
        </pc:picChg>
        <pc:picChg chg="del mod">
          <ac:chgData name="" userId="3b99287881d56c4f" providerId="LiveId" clId="{14DB7CA6-AFC2-4A64-80D7-6B0F3D66BE12}" dt="2020-08-04T03:20:09.820" v="11174" actId="478"/>
          <ac:picMkLst>
            <pc:docMk/>
            <pc:sldMk cId="4177153032" sldId="1565"/>
            <ac:picMk id="8" creationId="{E662A7A1-BF62-594F-933F-6FB6A063658D}"/>
          </ac:picMkLst>
        </pc:picChg>
      </pc:sldChg>
      <pc:sldChg chg="delSp modSp add">
        <pc:chgData name="" userId="3b99287881d56c4f" providerId="LiveId" clId="{14DB7CA6-AFC2-4A64-80D7-6B0F3D66BE12}" dt="2020-08-04T02:28:34.761" v="10755" actId="1076"/>
        <pc:sldMkLst>
          <pc:docMk/>
          <pc:sldMk cId="466810112" sldId="1566"/>
        </pc:sldMkLst>
        <pc:grpChg chg="mod">
          <ac:chgData name="" userId="3b99287881d56c4f" providerId="LiveId" clId="{14DB7CA6-AFC2-4A64-80D7-6B0F3D66BE12}" dt="2020-08-04T02:28:17.794" v="10749" actId="14100"/>
          <ac:grpSpMkLst>
            <pc:docMk/>
            <pc:sldMk cId="466810112" sldId="1566"/>
            <ac:grpSpMk id="8" creationId="{F8BB9848-E7AF-5A4C-A19F-C0F59DAB07AE}"/>
          </ac:grpSpMkLst>
        </pc:grpChg>
        <pc:grpChg chg="mod">
          <ac:chgData name="" userId="3b99287881d56c4f" providerId="LiveId" clId="{14DB7CA6-AFC2-4A64-80D7-6B0F3D66BE12}" dt="2020-08-04T02:28:20.730" v="10750" actId="1076"/>
          <ac:grpSpMkLst>
            <pc:docMk/>
            <pc:sldMk cId="466810112" sldId="1566"/>
            <ac:grpSpMk id="115" creationId="{44FC0773-7527-5642-AA75-8BC5916EF01C}"/>
          </ac:grpSpMkLst>
        </pc:grpChg>
        <pc:picChg chg="del">
          <ac:chgData name="" userId="3b99287881d56c4f" providerId="LiveId" clId="{14DB7CA6-AFC2-4A64-80D7-6B0F3D66BE12}" dt="2020-08-04T02:28:03.192" v="10744" actId="478"/>
          <ac:picMkLst>
            <pc:docMk/>
            <pc:sldMk cId="466810112" sldId="1566"/>
            <ac:picMk id="7" creationId="{B365A386-0E32-3B42-B08D-F5AB7C91B3B6}"/>
          </ac:picMkLst>
        </pc:picChg>
        <pc:picChg chg="mod">
          <ac:chgData name="" userId="3b99287881d56c4f" providerId="LiveId" clId="{14DB7CA6-AFC2-4A64-80D7-6B0F3D66BE12}" dt="2020-08-04T02:28:34.761" v="10755" actId="1076"/>
          <ac:picMkLst>
            <pc:docMk/>
            <pc:sldMk cId="466810112" sldId="1566"/>
            <ac:picMk id="113" creationId="{1E620931-08D5-5E47-B139-B9D947B4CCF0}"/>
          </ac:picMkLst>
        </pc:picChg>
      </pc:sldChg>
      <pc:sldChg chg="addSp delSp modSp add">
        <pc:chgData name="" userId="3b99287881d56c4f" providerId="LiveId" clId="{14DB7CA6-AFC2-4A64-80D7-6B0F3D66BE12}" dt="2020-08-04T02:57:22.908" v="11170" actId="13822"/>
        <pc:sldMkLst>
          <pc:docMk/>
          <pc:sldMk cId="2157343542" sldId="1567"/>
        </pc:sldMkLst>
        <pc:spChg chg="del">
          <ac:chgData name="" userId="3b99287881d56c4f" providerId="LiveId" clId="{14DB7CA6-AFC2-4A64-80D7-6B0F3D66BE12}" dt="2020-08-04T02:55:43.435" v="11151" actId="478"/>
          <ac:spMkLst>
            <pc:docMk/>
            <pc:sldMk cId="2157343542" sldId="1567"/>
            <ac:spMk id="6" creationId="{55ED5E75-3A2A-7447-A029-7A2E7069B7BE}"/>
          </ac:spMkLst>
        </pc:spChg>
        <pc:spChg chg="del">
          <ac:chgData name="" userId="3b99287881d56c4f" providerId="LiveId" clId="{14DB7CA6-AFC2-4A64-80D7-6B0F3D66BE12}" dt="2020-08-04T02:51:16.167" v="11058" actId="478"/>
          <ac:spMkLst>
            <pc:docMk/>
            <pc:sldMk cId="2157343542" sldId="1567"/>
            <ac:spMk id="7" creationId="{FFBE6957-1DF3-E745-B257-8FD501A02BAC}"/>
          </ac:spMkLst>
        </pc:spChg>
        <pc:spChg chg="mod">
          <ac:chgData name="" userId="3b99287881d56c4f" providerId="LiveId" clId="{14DB7CA6-AFC2-4A64-80D7-6B0F3D66BE12}" dt="2020-08-04T02:56:34.282" v="11168" actId="1076"/>
          <ac:spMkLst>
            <pc:docMk/>
            <pc:sldMk cId="2157343542" sldId="1567"/>
            <ac:spMk id="83" creationId="{D3830A09-F945-AE46-BD06-8FB90A5F0948}"/>
          </ac:spMkLst>
        </pc:spChg>
        <pc:spChg chg="mod">
          <ac:chgData name="" userId="3b99287881d56c4f" providerId="LiveId" clId="{14DB7CA6-AFC2-4A64-80D7-6B0F3D66BE12}" dt="2020-08-04T02:56:34.282" v="11168" actId="1076"/>
          <ac:spMkLst>
            <pc:docMk/>
            <pc:sldMk cId="2157343542" sldId="1567"/>
            <ac:spMk id="84" creationId="{06DCF9BD-49CC-F241-92DE-81FC24D2D376}"/>
          </ac:spMkLst>
        </pc:spChg>
        <pc:spChg chg="del">
          <ac:chgData name="" userId="3b99287881d56c4f" providerId="LiveId" clId="{14DB7CA6-AFC2-4A64-80D7-6B0F3D66BE12}" dt="2020-08-04T02:50:30.374" v="11045" actId="478"/>
          <ac:spMkLst>
            <pc:docMk/>
            <pc:sldMk cId="2157343542" sldId="1567"/>
            <ac:spMk id="88" creationId="{73813CB2-3F39-BA4B-A13A-7F8F2E4178BD}"/>
          </ac:spMkLst>
        </pc:spChg>
        <pc:spChg chg="del">
          <ac:chgData name="" userId="3b99287881d56c4f" providerId="LiveId" clId="{14DB7CA6-AFC2-4A64-80D7-6B0F3D66BE12}" dt="2020-08-04T02:50:34.739" v="11046" actId="478"/>
          <ac:spMkLst>
            <pc:docMk/>
            <pc:sldMk cId="2157343542" sldId="1567"/>
            <ac:spMk id="89" creationId="{4223CC8E-BF44-FE45-8359-44B29A0DABE7}"/>
          </ac:spMkLst>
        </pc:spChg>
        <pc:spChg chg="mod">
          <ac:chgData name="" userId="3b99287881d56c4f" providerId="LiveId" clId="{14DB7CA6-AFC2-4A64-80D7-6B0F3D66BE12}" dt="2020-08-04T02:53:27.754" v="11093" actId="1076"/>
          <ac:spMkLst>
            <pc:docMk/>
            <pc:sldMk cId="2157343542" sldId="1567"/>
            <ac:spMk id="90" creationId="{0B14ACA2-FEDB-CF47-BC96-F8DBC831C4D0}"/>
          </ac:spMkLst>
        </pc:spChg>
        <pc:spChg chg="mod">
          <ac:chgData name="" userId="3b99287881d56c4f" providerId="LiveId" clId="{14DB7CA6-AFC2-4A64-80D7-6B0F3D66BE12}" dt="2020-08-04T02:54:27.882" v="11122" actId="1076"/>
          <ac:spMkLst>
            <pc:docMk/>
            <pc:sldMk cId="2157343542" sldId="1567"/>
            <ac:spMk id="91" creationId="{08F915E0-507B-5B41-88F0-88725A4EB7D7}"/>
          </ac:spMkLst>
        </pc:spChg>
        <pc:spChg chg="del">
          <ac:chgData name="" userId="3b99287881d56c4f" providerId="LiveId" clId="{14DB7CA6-AFC2-4A64-80D7-6B0F3D66BE12}" dt="2020-08-04T02:50:30.374" v="11045" actId="478"/>
          <ac:spMkLst>
            <pc:docMk/>
            <pc:sldMk cId="2157343542" sldId="1567"/>
            <ac:spMk id="92" creationId="{902C0893-305D-7C43-BF42-B6E22768477D}"/>
          </ac:spMkLst>
        </pc:spChg>
        <pc:spChg chg="del">
          <ac:chgData name="" userId="3b99287881d56c4f" providerId="LiveId" clId="{14DB7CA6-AFC2-4A64-80D7-6B0F3D66BE12}" dt="2020-08-04T02:50:30.374" v="11045" actId="478"/>
          <ac:spMkLst>
            <pc:docMk/>
            <pc:sldMk cId="2157343542" sldId="1567"/>
            <ac:spMk id="93" creationId="{B3A69869-CD07-F640-AE93-424CC41C7AC6}"/>
          </ac:spMkLst>
        </pc:spChg>
        <pc:spChg chg="add mod">
          <ac:chgData name="" userId="3b99287881d56c4f" providerId="LiveId" clId="{14DB7CA6-AFC2-4A64-80D7-6B0F3D66BE12}" dt="2020-08-04T02:53:15.266" v="11087" actId="1076"/>
          <ac:spMkLst>
            <pc:docMk/>
            <pc:sldMk cId="2157343542" sldId="1567"/>
            <ac:spMk id="96" creationId="{41221A19-06CF-4671-916D-2B208C186B5D}"/>
          </ac:spMkLst>
        </pc:spChg>
        <pc:spChg chg="add mod">
          <ac:chgData name="" userId="3b99287881d56c4f" providerId="LiveId" clId="{14DB7CA6-AFC2-4A64-80D7-6B0F3D66BE12}" dt="2020-08-04T02:57:22.908" v="11170" actId="13822"/>
          <ac:spMkLst>
            <pc:docMk/>
            <pc:sldMk cId="2157343542" sldId="1567"/>
            <ac:spMk id="97" creationId="{E1568C18-BDBF-4C92-95E0-34ECC47427D9}"/>
          </ac:spMkLst>
        </pc:spChg>
        <pc:spChg chg="add mod">
          <ac:chgData name="" userId="3b99287881d56c4f" providerId="LiveId" clId="{14DB7CA6-AFC2-4A64-80D7-6B0F3D66BE12}" dt="2020-08-04T02:56:34.282" v="11168" actId="1076"/>
          <ac:spMkLst>
            <pc:docMk/>
            <pc:sldMk cId="2157343542" sldId="1567"/>
            <ac:spMk id="98" creationId="{64BC3326-46A3-40F6-90D0-A75BC4D595A8}"/>
          </ac:spMkLst>
        </pc:spChg>
        <pc:spChg chg="add mod">
          <ac:chgData name="" userId="3b99287881d56c4f" providerId="LiveId" clId="{14DB7CA6-AFC2-4A64-80D7-6B0F3D66BE12}" dt="2020-08-04T02:55:38.163" v="11150" actId="1076"/>
          <ac:spMkLst>
            <pc:docMk/>
            <pc:sldMk cId="2157343542" sldId="1567"/>
            <ac:spMk id="99" creationId="{59D8005F-291E-4E28-B256-E00A3ED8227D}"/>
          </ac:spMkLst>
        </pc:spChg>
        <pc:spChg chg="add mod">
          <ac:chgData name="" userId="3b99287881d56c4f" providerId="LiveId" clId="{14DB7CA6-AFC2-4A64-80D7-6B0F3D66BE12}" dt="2020-08-04T02:56:12.002" v="11161" actId="1076"/>
          <ac:spMkLst>
            <pc:docMk/>
            <pc:sldMk cId="2157343542" sldId="1567"/>
            <ac:spMk id="100" creationId="{DABA90BB-B747-43BC-92A1-62561BC0D035}"/>
          </ac:spMkLst>
        </pc:spChg>
        <pc:spChg chg="del">
          <ac:chgData name="" userId="3b99287881d56c4f" providerId="LiveId" clId="{14DB7CA6-AFC2-4A64-80D7-6B0F3D66BE12}" dt="2020-08-04T02:50:34.739" v="11046" actId="478"/>
          <ac:spMkLst>
            <pc:docMk/>
            <pc:sldMk cId="2157343542" sldId="1567"/>
            <ac:spMk id="110" creationId="{872FB6C3-B89E-684E-B3BA-C94DE4EEE1BA}"/>
          </ac:spMkLst>
        </pc:spChg>
        <pc:spChg chg="del">
          <ac:chgData name="" userId="3b99287881d56c4f" providerId="LiveId" clId="{14DB7CA6-AFC2-4A64-80D7-6B0F3D66BE12}" dt="2020-08-04T02:50:30.374" v="11045" actId="478"/>
          <ac:spMkLst>
            <pc:docMk/>
            <pc:sldMk cId="2157343542" sldId="1567"/>
            <ac:spMk id="114" creationId="{7C8A67C7-7A16-9142-B26C-A2A8E14E5AE0}"/>
          </ac:spMkLst>
        </pc:spChg>
        <pc:spChg chg="del">
          <ac:chgData name="" userId="3b99287881d56c4f" providerId="LiveId" clId="{14DB7CA6-AFC2-4A64-80D7-6B0F3D66BE12}" dt="2020-08-04T02:50:30.374" v="11045" actId="478"/>
          <ac:spMkLst>
            <pc:docMk/>
            <pc:sldMk cId="2157343542" sldId="1567"/>
            <ac:spMk id="115" creationId="{4ED87E03-25EF-9140-B04E-3F6DB05456F7}"/>
          </ac:spMkLst>
        </pc:spChg>
        <pc:spChg chg="del">
          <ac:chgData name="" userId="3b99287881d56c4f" providerId="LiveId" clId="{14DB7CA6-AFC2-4A64-80D7-6B0F3D66BE12}" dt="2020-08-04T02:50:30.374" v="11045" actId="478"/>
          <ac:spMkLst>
            <pc:docMk/>
            <pc:sldMk cId="2157343542" sldId="1567"/>
            <ac:spMk id="116" creationId="{A3CD0FE1-7AEB-664E-8AD0-3BA457917CE0}"/>
          </ac:spMkLst>
        </pc:spChg>
        <pc:spChg chg="del">
          <ac:chgData name="" userId="3b99287881d56c4f" providerId="LiveId" clId="{14DB7CA6-AFC2-4A64-80D7-6B0F3D66BE12}" dt="2020-08-04T02:50:34.739" v="11046" actId="478"/>
          <ac:spMkLst>
            <pc:docMk/>
            <pc:sldMk cId="2157343542" sldId="1567"/>
            <ac:spMk id="179" creationId="{C5F02B68-9966-FC4E-9D41-1555AD6A1F3C}"/>
          </ac:spMkLst>
        </pc:spChg>
        <pc:spChg chg="del">
          <ac:chgData name="" userId="3b99287881d56c4f" providerId="LiveId" clId="{14DB7CA6-AFC2-4A64-80D7-6B0F3D66BE12}" dt="2020-08-04T02:50:34.739" v="11046" actId="478"/>
          <ac:spMkLst>
            <pc:docMk/>
            <pc:sldMk cId="2157343542" sldId="1567"/>
            <ac:spMk id="180" creationId="{84FC88FE-F1BF-524B-9685-51623F4849E9}"/>
          </ac:spMkLst>
        </pc:spChg>
        <pc:spChg chg="del">
          <ac:chgData name="" userId="3b99287881d56c4f" providerId="LiveId" clId="{14DB7CA6-AFC2-4A64-80D7-6B0F3D66BE12}" dt="2020-08-04T02:50:34.739" v="11046" actId="478"/>
          <ac:spMkLst>
            <pc:docMk/>
            <pc:sldMk cId="2157343542" sldId="1567"/>
            <ac:spMk id="181" creationId="{A28926DB-27F2-1F46-8086-FC8937A90559}"/>
          </ac:spMkLst>
        </pc:spChg>
        <pc:spChg chg="del">
          <ac:chgData name="" userId="3b99287881d56c4f" providerId="LiveId" clId="{14DB7CA6-AFC2-4A64-80D7-6B0F3D66BE12}" dt="2020-08-04T02:50:34.739" v="11046" actId="478"/>
          <ac:spMkLst>
            <pc:docMk/>
            <pc:sldMk cId="2157343542" sldId="1567"/>
            <ac:spMk id="186" creationId="{AF541A3B-78B0-614F-AB7F-0329A34491C0}"/>
          </ac:spMkLst>
        </pc:spChg>
        <pc:spChg chg="del">
          <ac:chgData name="" userId="3b99287881d56c4f" providerId="LiveId" clId="{14DB7CA6-AFC2-4A64-80D7-6B0F3D66BE12}" dt="2020-08-04T02:50:34.739" v="11046" actId="478"/>
          <ac:spMkLst>
            <pc:docMk/>
            <pc:sldMk cId="2157343542" sldId="1567"/>
            <ac:spMk id="187" creationId="{48C6F73B-D804-5B42-9909-4E9BC9F96328}"/>
          </ac:spMkLst>
        </pc:spChg>
        <pc:spChg chg="del">
          <ac:chgData name="" userId="3b99287881d56c4f" providerId="LiveId" clId="{14DB7CA6-AFC2-4A64-80D7-6B0F3D66BE12}" dt="2020-08-04T02:50:34.739" v="11046" actId="478"/>
          <ac:spMkLst>
            <pc:docMk/>
            <pc:sldMk cId="2157343542" sldId="1567"/>
            <ac:spMk id="193" creationId="{72B2E85C-D826-0D4E-84FC-9C02984CFD1B}"/>
          </ac:spMkLst>
        </pc:spChg>
        <pc:spChg chg="del">
          <ac:chgData name="" userId="3b99287881d56c4f" providerId="LiveId" clId="{14DB7CA6-AFC2-4A64-80D7-6B0F3D66BE12}" dt="2020-08-04T02:50:34.739" v="11046" actId="478"/>
          <ac:spMkLst>
            <pc:docMk/>
            <pc:sldMk cId="2157343542" sldId="1567"/>
            <ac:spMk id="194" creationId="{8187577B-1EA5-3147-AF8B-727A717043E1}"/>
          </ac:spMkLst>
        </pc:spChg>
        <pc:spChg chg="del">
          <ac:chgData name="" userId="3b99287881d56c4f" providerId="LiveId" clId="{14DB7CA6-AFC2-4A64-80D7-6B0F3D66BE12}" dt="2020-08-04T02:50:34.739" v="11046" actId="478"/>
          <ac:spMkLst>
            <pc:docMk/>
            <pc:sldMk cId="2157343542" sldId="1567"/>
            <ac:spMk id="195" creationId="{67477FBA-144E-A648-B227-70130A54F3A3}"/>
          </ac:spMkLst>
        </pc:spChg>
        <pc:spChg chg="del">
          <ac:chgData name="" userId="3b99287881d56c4f" providerId="LiveId" clId="{14DB7CA6-AFC2-4A64-80D7-6B0F3D66BE12}" dt="2020-08-04T02:53:55.394" v="11106" actId="478"/>
          <ac:spMkLst>
            <pc:docMk/>
            <pc:sldMk cId="2157343542" sldId="1567"/>
            <ac:spMk id="200" creationId="{5FD8613C-48EA-1D4F-A0EC-6E72CA8CD187}"/>
          </ac:spMkLst>
        </pc:spChg>
        <pc:spChg chg="del">
          <ac:chgData name="" userId="3b99287881d56c4f" providerId="LiveId" clId="{14DB7CA6-AFC2-4A64-80D7-6B0F3D66BE12}" dt="2020-08-04T02:50:34.739" v="11046" actId="478"/>
          <ac:spMkLst>
            <pc:docMk/>
            <pc:sldMk cId="2157343542" sldId="1567"/>
            <ac:spMk id="201" creationId="{B92A99C4-3614-B74A-9225-C55BF2052E46}"/>
          </ac:spMkLst>
        </pc:spChg>
        <pc:spChg chg="del">
          <ac:chgData name="" userId="3b99287881d56c4f" providerId="LiveId" clId="{14DB7CA6-AFC2-4A64-80D7-6B0F3D66BE12}" dt="2020-08-04T02:50:34.739" v="11046" actId="478"/>
          <ac:spMkLst>
            <pc:docMk/>
            <pc:sldMk cId="2157343542" sldId="1567"/>
            <ac:spMk id="203" creationId="{C8325334-9487-8A4B-A047-D1B2D0861F28}"/>
          </ac:spMkLst>
        </pc:spChg>
        <pc:grpChg chg="del">
          <ac:chgData name="" userId="3b99287881d56c4f" providerId="LiveId" clId="{14DB7CA6-AFC2-4A64-80D7-6B0F3D66BE12}" dt="2020-08-04T02:50:30.374" v="11045" actId="478"/>
          <ac:grpSpMkLst>
            <pc:docMk/>
            <pc:sldMk cId="2157343542" sldId="1567"/>
            <ac:grpSpMk id="4" creationId="{8FF21C2A-0696-0E4A-BA70-817AAC71435B}"/>
          </ac:grpSpMkLst>
        </pc:grpChg>
        <pc:graphicFrameChg chg="add mod modGraphic">
          <ac:chgData name="" userId="3b99287881d56c4f" providerId="LiveId" clId="{14DB7CA6-AFC2-4A64-80D7-6B0F3D66BE12}" dt="2020-08-04T02:57:00.195" v="11169" actId="20577"/>
          <ac:graphicFrameMkLst>
            <pc:docMk/>
            <pc:sldMk cId="2157343542" sldId="1567"/>
            <ac:graphicFrameMk id="8" creationId="{DBD50D24-78EE-437C-85AD-3EEABBEDF67B}"/>
          </ac:graphicFrameMkLst>
        </pc:graphicFrameChg>
        <pc:graphicFrameChg chg="del">
          <ac:chgData name="" userId="3b99287881d56c4f" providerId="LiveId" clId="{14DB7CA6-AFC2-4A64-80D7-6B0F3D66BE12}" dt="2020-08-04T02:50:30.374" v="11045" actId="478"/>
          <ac:graphicFrameMkLst>
            <pc:docMk/>
            <pc:sldMk cId="2157343542" sldId="1567"/>
            <ac:graphicFrameMk id="113" creationId="{8A8146BA-F42B-624B-882B-26E8454B3919}"/>
          </ac:graphicFrameMkLst>
        </pc:graphicFrameChg>
        <pc:picChg chg="del">
          <ac:chgData name="" userId="3b99287881d56c4f" providerId="LiveId" clId="{14DB7CA6-AFC2-4A64-80D7-6B0F3D66BE12}" dt="2020-08-04T02:50:17.382" v="11044" actId="478"/>
          <ac:picMkLst>
            <pc:docMk/>
            <pc:sldMk cId="2157343542" sldId="1567"/>
            <ac:picMk id="94" creationId="{A886AE2D-E727-4DCA-8FFB-C682DD4A0D91}"/>
          </ac:picMkLst>
        </pc:picChg>
        <pc:cxnChg chg="mod">
          <ac:chgData name="" userId="3b99287881d56c4f" providerId="LiveId" clId="{14DB7CA6-AFC2-4A64-80D7-6B0F3D66BE12}" dt="2020-08-04T02:50:30.374" v="11045" actId="478"/>
          <ac:cxnSpMkLst>
            <pc:docMk/>
            <pc:sldMk cId="2157343542" sldId="1567"/>
            <ac:cxnSpMk id="30" creationId="{A646D0CE-F96E-7240-99B3-BD2D640A672D}"/>
          </ac:cxnSpMkLst>
        </pc:cxnChg>
        <pc:cxnChg chg="mod">
          <ac:chgData name="" userId="3b99287881d56c4f" providerId="LiveId" clId="{14DB7CA6-AFC2-4A64-80D7-6B0F3D66BE12}" dt="2020-08-04T02:50:30.374" v="11045" actId="478"/>
          <ac:cxnSpMkLst>
            <pc:docMk/>
            <pc:sldMk cId="2157343542" sldId="1567"/>
            <ac:cxnSpMk id="31" creationId="{275BD54F-7245-184E-81D7-F9C5561DEEB3}"/>
          </ac:cxnSpMkLst>
        </pc:cxnChg>
        <pc:cxnChg chg="mod">
          <ac:chgData name="" userId="3b99287881d56c4f" providerId="LiveId" clId="{14DB7CA6-AFC2-4A64-80D7-6B0F3D66BE12}" dt="2020-08-04T02:50:30.374" v="11045" actId="478"/>
          <ac:cxnSpMkLst>
            <pc:docMk/>
            <pc:sldMk cId="2157343542" sldId="1567"/>
            <ac:cxnSpMk id="32" creationId="{05260D2C-6695-E84E-8D9B-A08056B00B70}"/>
          </ac:cxnSpMkLst>
        </pc:cxnChg>
        <pc:cxnChg chg="mod">
          <ac:chgData name="" userId="3b99287881d56c4f" providerId="LiveId" clId="{14DB7CA6-AFC2-4A64-80D7-6B0F3D66BE12}" dt="2020-08-04T02:50:30.374" v="11045" actId="478"/>
          <ac:cxnSpMkLst>
            <pc:docMk/>
            <pc:sldMk cId="2157343542" sldId="1567"/>
            <ac:cxnSpMk id="33" creationId="{DFBA908F-8FF3-0F48-9393-F2F3C3FDE441}"/>
          </ac:cxnSpMkLst>
        </pc:cxnChg>
        <pc:cxnChg chg="mod">
          <ac:chgData name="" userId="3b99287881d56c4f" providerId="LiveId" clId="{14DB7CA6-AFC2-4A64-80D7-6B0F3D66BE12}" dt="2020-08-04T02:50:30.374" v="11045" actId="478"/>
          <ac:cxnSpMkLst>
            <pc:docMk/>
            <pc:sldMk cId="2157343542" sldId="1567"/>
            <ac:cxnSpMk id="34" creationId="{F4A362E1-CAD7-DD4A-A5B6-3B931ECE4426}"/>
          </ac:cxnSpMkLst>
        </pc:cxnChg>
        <pc:cxnChg chg="mod">
          <ac:chgData name="" userId="3b99287881d56c4f" providerId="LiveId" clId="{14DB7CA6-AFC2-4A64-80D7-6B0F3D66BE12}" dt="2020-08-04T02:50:30.374" v="11045" actId="478"/>
          <ac:cxnSpMkLst>
            <pc:docMk/>
            <pc:sldMk cId="2157343542" sldId="1567"/>
            <ac:cxnSpMk id="35" creationId="{21274C4C-4F79-8646-AB4B-620FEE06B2C8}"/>
          </ac:cxnSpMkLst>
        </pc:cxnChg>
        <pc:cxnChg chg="mod">
          <ac:chgData name="" userId="3b99287881d56c4f" providerId="LiveId" clId="{14DB7CA6-AFC2-4A64-80D7-6B0F3D66BE12}" dt="2020-08-04T02:50:30.374" v="11045" actId="478"/>
          <ac:cxnSpMkLst>
            <pc:docMk/>
            <pc:sldMk cId="2157343542" sldId="1567"/>
            <ac:cxnSpMk id="36" creationId="{9FEB55CF-EFC8-754A-A675-7A369D4D6AB1}"/>
          </ac:cxnSpMkLst>
        </pc:cxnChg>
        <pc:cxnChg chg="mod">
          <ac:chgData name="" userId="3b99287881d56c4f" providerId="LiveId" clId="{14DB7CA6-AFC2-4A64-80D7-6B0F3D66BE12}" dt="2020-08-04T02:50:30.374" v="11045" actId="478"/>
          <ac:cxnSpMkLst>
            <pc:docMk/>
            <pc:sldMk cId="2157343542" sldId="1567"/>
            <ac:cxnSpMk id="37" creationId="{81524747-5E7C-124C-AEF3-CB2B9383B94A}"/>
          </ac:cxnSpMkLst>
        </pc:cxnChg>
        <pc:cxnChg chg="mod">
          <ac:chgData name="" userId="3b99287881d56c4f" providerId="LiveId" clId="{14DB7CA6-AFC2-4A64-80D7-6B0F3D66BE12}" dt="2020-08-04T02:50:30.374" v="11045" actId="478"/>
          <ac:cxnSpMkLst>
            <pc:docMk/>
            <pc:sldMk cId="2157343542" sldId="1567"/>
            <ac:cxnSpMk id="42" creationId="{71C9752A-564E-6547-8D45-206D054F57C1}"/>
          </ac:cxnSpMkLst>
        </pc:cxnChg>
        <pc:cxnChg chg="mod">
          <ac:chgData name="" userId="3b99287881d56c4f" providerId="LiveId" clId="{14DB7CA6-AFC2-4A64-80D7-6B0F3D66BE12}" dt="2020-08-04T02:50:30.374" v="11045" actId="478"/>
          <ac:cxnSpMkLst>
            <pc:docMk/>
            <pc:sldMk cId="2157343542" sldId="1567"/>
            <ac:cxnSpMk id="43" creationId="{831685F2-9325-A845-A7B6-032EB80B3C86}"/>
          </ac:cxnSpMkLst>
        </pc:cxnChg>
        <pc:cxnChg chg="mod">
          <ac:chgData name="" userId="3b99287881d56c4f" providerId="LiveId" clId="{14DB7CA6-AFC2-4A64-80D7-6B0F3D66BE12}" dt="2020-08-04T02:50:30.374" v="11045" actId="478"/>
          <ac:cxnSpMkLst>
            <pc:docMk/>
            <pc:sldMk cId="2157343542" sldId="1567"/>
            <ac:cxnSpMk id="44" creationId="{E6FE8ACB-950A-404E-8A0D-91AEACFEE676}"/>
          </ac:cxnSpMkLst>
        </pc:cxnChg>
        <pc:cxnChg chg="mod">
          <ac:chgData name="" userId="3b99287881d56c4f" providerId="LiveId" clId="{14DB7CA6-AFC2-4A64-80D7-6B0F3D66BE12}" dt="2020-08-04T02:50:30.374" v="11045" actId="478"/>
          <ac:cxnSpMkLst>
            <pc:docMk/>
            <pc:sldMk cId="2157343542" sldId="1567"/>
            <ac:cxnSpMk id="45" creationId="{63EDF739-AB04-A245-88DD-38B47929960B}"/>
          </ac:cxnSpMkLst>
        </pc:cxnChg>
        <pc:cxnChg chg="mod">
          <ac:chgData name="" userId="3b99287881d56c4f" providerId="LiveId" clId="{14DB7CA6-AFC2-4A64-80D7-6B0F3D66BE12}" dt="2020-08-04T02:50:30.374" v="11045" actId="478"/>
          <ac:cxnSpMkLst>
            <pc:docMk/>
            <pc:sldMk cId="2157343542" sldId="1567"/>
            <ac:cxnSpMk id="54" creationId="{44AB56D8-8B65-8D41-B736-2461AA34271E}"/>
          </ac:cxnSpMkLst>
        </pc:cxnChg>
        <pc:cxnChg chg="mod">
          <ac:chgData name="" userId="3b99287881d56c4f" providerId="LiveId" clId="{14DB7CA6-AFC2-4A64-80D7-6B0F3D66BE12}" dt="2020-08-04T02:50:30.374" v="11045" actId="478"/>
          <ac:cxnSpMkLst>
            <pc:docMk/>
            <pc:sldMk cId="2157343542" sldId="1567"/>
            <ac:cxnSpMk id="55" creationId="{EF1DEA0C-87FB-E24F-A9EC-F37A184C7DA6}"/>
          </ac:cxnSpMkLst>
        </pc:cxnChg>
        <pc:cxnChg chg="mod">
          <ac:chgData name="" userId="3b99287881d56c4f" providerId="LiveId" clId="{14DB7CA6-AFC2-4A64-80D7-6B0F3D66BE12}" dt="2020-08-04T02:50:30.374" v="11045" actId="478"/>
          <ac:cxnSpMkLst>
            <pc:docMk/>
            <pc:sldMk cId="2157343542" sldId="1567"/>
            <ac:cxnSpMk id="56" creationId="{31D673C5-5F0E-4C45-935D-546CF9532165}"/>
          </ac:cxnSpMkLst>
        </pc:cxnChg>
        <pc:cxnChg chg="mod">
          <ac:chgData name="" userId="3b99287881d56c4f" providerId="LiveId" clId="{14DB7CA6-AFC2-4A64-80D7-6B0F3D66BE12}" dt="2020-08-04T02:50:30.374" v="11045" actId="478"/>
          <ac:cxnSpMkLst>
            <pc:docMk/>
            <pc:sldMk cId="2157343542" sldId="1567"/>
            <ac:cxnSpMk id="57" creationId="{6152E73A-1A3B-9345-89D3-56A266AEF312}"/>
          </ac:cxnSpMkLst>
        </pc:cxnChg>
        <pc:cxnChg chg="mod">
          <ac:chgData name="" userId="3b99287881d56c4f" providerId="LiveId" clId="{14DB7CA6-AFC2-4A64-80D7-6B0F3D66BE12}" dt="2020-08-04T02:50:30.374" v="11045" actId="478"/>
          <ac:cxnSpMkLst>
            <pc:docMk/>
            <pc:sldMk cId="2157343542" sldId="1567"/>
            <ac:cxnSpMk id="58" creationId="{95BED9EB-79A2-4D4B-8C54-E034394F0BFA}"/>
          </ac:cxnSpMkLst>
        </pc:cxnChg>
        <pc:cxnChg chg="mod">
          <ac:chgData name="" userId="3b99287881d56c4f" providerId="LiveId" clId="{14DB7CA6-AFC2-4A64-80D7-6B0F3D66BE12}" dt="2020-08-04T02:50:30.374" v="11045" actId="478"/>
          <ac:cxnSpMkLst>
            <pc:docMk/>
            <pc:sldMk cId="2157343542" sldId="1567"/>
            <ac:cxnSpMk id="59" creationId="{DA76BDDF-0721-DF42-9306-A6A1903F049A}"/>
          </ac:cxnSpMkLst>
        </pc:cxnChg>
        <pc:cxnChg chg="mod">
          <ac:chgData name="" userId="3b99287881d56c4f" providerId="LiveId" clId="{14DB7CA6-AFC2-4A64-80D7-6B0F3D66BE12}" dt="2020-08-04T02:50:30.374" v="11045" actId="478"/>
          <ac:cxnSpMkLst>
            <pc:docMk/>
            <pc:sldMk cId="2157343542" sldId="1567"/>
            <ac:cxnSpMk id="60" creationId="{F4DE507D-4B10-1740-84E5-26B25BDBFF85}"/>
          </ac:cxnSpMkLst>
        </pc:cxnChg>
        <pc:cxnChg chg="mod">
          <ac:chgData name="" userId="3b99287881d56c4f" providerId="LiveId" clId="{14DB7CA6-AFC2-4A64-80D7-6B0F3D66BE12}" dt="2020-08-04T02:50:30.374" v="11045" actId="478"/>
          <ac:cxnSpMkLst>
            <pc:docMk/>
            <pc:sldMk cId="2157343542" sldId="1567"/>
            <ac:cxnSpMk id="61" creationId="{BA6E2F0F-B137-FF44-8B39-262FAFA5A251}"/>
          </ac:cxnSpMkLst>
        </pc:cxnChg>
        <pc:cxnChg chg="mod">
          <ac:chgData name="" userId="3b99287881d56c4f" providerId="LiveId" clId="{14DB7CA6-AFC2-4A64-80D7-6B0F3D66BE12}" dt="2020-08-04T02:50:30.374" v="11045" actId="478"/>
          <ac:cxnSpMkLst>
            <pc:docMk/>
            <pc:sldMk cId="2157343542" sldId="1567"/>
            <ac:cxnSpMk id="62" creationId="{2FBF744E-D3B1-6843-BA6C-916C79F0A460}"/>
          </ac:cxnSpMkLst>
        </pc:cxnChg>
        <pc:cxnChg chg="mod">
          <ac:chgData name="" userId="3b99287881d56c4f" providerId="LiveId" clId="{14DB7CA6-AFC2-4A64-80D7-6B0F3D66BE12}" dt="2020-08-04T02:50:30.374" v="11045" actId="478"/>
          <ac:cxnSpMkLst>
            <pc:docMk/>
            <pc:sldMk cId="2157343542" sldId="1567"/>
            <ac:cxnSpMk id="63" creationId="{E17C9EEC-746D-B64B-8A3E-EDC45C80B0B7}"/>
          </ac:cxnSpMkLst>
        </pc:cxnChg>
        <pc:cxnChg chg="mod">
          <ac:chgData name="" userId="3b99287881d56c4f" providerId="LiveId" clId="{14DB7CA6-AFC2-4A64-80D7-6B0F3D66BE12}" dt="2020-08-04T02:50:30.374" v="11045" actId="478"/>
          <ac:cxnSpMkLst>
            <pc:docMk/>
            <pc:sldMk cId="2157343542" sldId="1567"/>
            <ac:cxnSpMk id="64" creationId="{D6D686C7-32A5-D744-B289-8DD30B9BFC0A}"/>
          </ac:cxnSpMkLst>
        </pc:cxnChg>
        <pc:cxnChg chg="mod">
          <ac:chgData name="" userId="3b99287881d56c4f" providerId="LiveId" clId="{14DB7CA6-AFC2-4A64-80D7-6B0F3D66BE12}" dt="2020-08-04T02:50:30.374" v="11045" actId="478"/>
          <ac:cxnSpMkLst>
            <pc:docMk/>
            <pc:sldMk cId="2157343542" sldId="1567"/>
            <ac:cxnSpMk id="65" creationId="{8B14CB8E-24F2-844A-A0CD-C645E95A6752}"/>
          </ac:cxnSpMkLst>
        </pc:cxnChg>
        <pc:cxnChg chg="mod">
          <ac:chgData name="" userId="3b99287881d56c4f" providerId="LiveId" clId="{14DB7CA6-AFC2-4A64-80D7-6B0F3D66BE12}" dt="2020-08-04T02:50:30.374" v="11045" actId="478"/>
          <ac:cxnSpMkLst>
            <pc:docMk/>
            <pc:sldMk cId="2157343542" sldId="1567"/>
            <ac:cxnSpMk id="66" creationId="{1E681B79-27D9-D749-99FD-85100CB914E0}"/>
          </ac:cxnSpMkLst>
        </pc:cxnChg>
        <pc:cxnChg chg="mod">
          <ac:chgData name="" userId="3b99287881d56c4f" providerId="LiveId" clId="{14DB7CA6-AFC2-4A64-80D7-6B0F3D66BE12}" dt="2020-08-04T02:50:30.374" v="11045" actId="478"/>
          <ac:cxnSpMkLst>
            <pc:docMk/>
            <pc:sldMk cId="2157343542" sldId="1567"/>
            <ac:cxnSpMk id="67" creationId="{CAB3A191-B791-674F-B864-7E886E709B16}"/>
          </ac:cxnSpMkLst>
        </pc:cxnChg>
        <pc:cxnChg chg="mod">
          <ac:chgData name="" userId="3b99287881d56c4f" providerId="LiveId" clId="{14DB7CA6-AFC2-4A64-80D7-6B0F3D66BE12}" dt="2020-08-04T02:50:30.374" v="11045" actId="478"/>
          <ac:cxnSpMkLst>
            <pc:docMk/>
            <pc:sldMk cId="2157343542" sldId="1567"/>
            <ac:cxnSpMk id="68" creationId="{8F4F88C7-D183-9148-8D80-540CCE34430F}"/>
          </ac:cxnSpMkLst>
        </pc:cxnChg>
        <pc:cxnChg chg="mod">
          <ac:chgData name="" userId="3b99287881d56c4f" providerId="LiveId" clId="{14DB7CA6-AFC2-4A64-80D7-6B0F3D66BE12}" dt="2020-08-04T02:50:30.374" v="11045" actId="478"/>
          <ac:cxnSpMkLst>
            <pc:docMk/>
            <pc:sldMk cId="2157343542" sldId="1567"/>
            <ac:cxnSpMk id="69" creationId="{931C9773-4B70-C440-8B02-14B36164E163}"/>
          </ac:cxnSpMkLst>
        </pc:cxnChg>
        <pc:cxnChg chg="del">
          <ac:chgData name="" userId="3b99287881d56c4f" providerId="LiveId" clId="{14DB7CA6-AFC2-4A64-80D7-6B0F3D66BE12}" dt="2020-08-04T02:50:34.739" v="11046" actId="478"/>
          <ac:cxnSpMkLst>
            <pc:docMk/>
            <pc:sldMk cId="2157343542" sldId="1567"/>
            <ac:cxnSpMk id="85" creationId="{F31E91FC-A7F3-E647-9376-ABCA1323F654}"/>
          </ac:cxnSpMkLst>
        </pc:cxnChg>
        <pc:cxnChg chg="del">
          <ac:chgData name="" userId="3b99287881d56c4f" providerId="LiveId" clId="{14DB7CA6-AFC2-4A64-80D7-6B0F3D66BE12}" dt="2020-08-04T02:50:34.739" v="11046" actId="478"/>
          <ac:cxnSpMkLst>
            <pc:docMk/>
            <pc:sldMk cId="2157343542" sldId="1567"/>
            <ac:cxnSpMk id="86" creationId="{B2717CAE-362C-D74E-8D2E-2533CD99874D}"/>
          </ac:cxnSpMkLst>
        </pc:cxnChg>
        <pc:cxnChg chg="del">
          <ac:chgData name="" userId="3b99287881d56c4f" providerId="LiveId" clId="{14DB7CA6-AFC2-4A64-80D7-6B0F3D66BE12}" dt="2020-08-04T02:50:34.739" v="11046" actId="478"/>
          <ac:cxnSpMkLst>
            <pc:docMk/>
            <pc:sldMk cId="2157343542" sldId="1567"/>
            <ac:cxnSpMk id="95" creationId="{62ABD667-1D6A-0948-B58C-57028B6BF9C5}"/>
          </ac:cxnSpMkLst>
        </pc:cxnChg>
        <pc:cxnChg chg="del">
          <ac:chgData name="" userId="3b99287881d56c4f" providerId="LiveId" clId="{14DB7CA6-AFC2-4A64-80D7-6B0F3D66BE12}" dt="2020-08-04T02:50:34.739" v="11046" actId="478"/>
          <ac:cxnSpMkLst>
            <pc:docMk/>
            <pc:sldMk cId="2157343542" sldId="1567"/>
            <ac:cxnSpMk id="138" creationId="{F3AF9547-0B23-2845-A07E-F974069E38B7}"/>
          </ac:cxnSpMkLst>
        </pc:cxnChg>
        <pc:cxnChg chg="del">
          <ac:chgData name="" userId="3b99287881d56c4f" providerId="LiveId" clId="{14DB7CA6-AFC2-4A64-80D7-6B0F3D66BE12}" dt="2020-08-04T02:50:34.739" v="11046" actId="478"/>
          <ac:cxnSpMkLst>
            <pc:docMk/>
            <pc:sldMk cId="2157343542" sldId="1567"/>
            <ac:cxnSpMk id="141" creationId="{84EB4FBD-8548-5748-863F-26C1DD1F6D76}"/>
          </ac:cxnSpMkLst>
        </pc:cxnChg>
        <pc:cxnChg chg="del">
          <ac:chgData name="" userId="3b99287881d56c4f" providerId="LiveId" clId="{14DB7CA6-AFC2-4A64-80D7-6B0F3D66BE12}" dt="2020-08-04T02:50:34.739" v="11046" actId="478"/>
          <ac:cxnSpMkLst>
            <pc:docMk/>
            <pc:sldMk cId="2157343542" sldId="1567"/>
            <ac:cxnSpMk id="145" creationId="{EA8B4F1E-DEB6-8C49-A1BC-AA68131BFF22}"/>
          </ac:cxnSpMkLst>
        </pc:cxnChg>
        <pc:cxnChg chg="del">
          <ac:chgData name="" userId="3b99287881d56c4f" providerId="LiveId" clId="{14DB7CA6-AFC2-4A64-80D7-6B0F3D66BE12}" dt="2020-08-04T02:50:34.739" v="11046" actId="478"/>
          <ac:cxnSpMkLst>
            <pc:docMk/>
            <pc:sldMk cId="2157343542" sldId="1567"/>
            <ac:cxnSpMk id="146" creationId="{E6B50A81-AB50-FC4D-91B0-2C836D8FBE0F}"/>
          </ac:cxnSpMkLst>
        </pc:cxnChg>
        <pc:cxnChg chg="del">
          <ac:chgData name="" userId="3b99287881d56c4f" providerId="LiveId" clId="{14DB7CA6-AFC2-4A64-80D7-6B0F3D66BE12}" dt="2020-08-04T02:50:34.739" v="11046" actId="478"/>
          <ac:cxnSpMkLst>
            <pc:docMk/>
            <pc:sldMk cId="2157343542" sldId="1567"/>
            <ac:cxnSpMk id="151" creationId="{20AF3689-4FA7-EE4D-9BD9-55630926840D}"/>
          </ac:cxnSpMkLst>
        </pc:cxnChg>
        <pc:cxnChg chg="del">
          <ac:chgData name="" userId="3b99287881d56c4f" providerId="LiveId" clId="{14DB7CA6-AFC2-4A64-80D7-6B0F3D66BE12}" dt="2020-08-04T02:50:34.739" v="11046" actId="478"/>
          <ac:cxnSpMkLst>
            <pc:docMk/>
            <pc:sldMk cId="2157343542" sldId="1567"/>
            <ac:cxnSpMk id="152" creationId="{B18AC5C6-92B8-6844-89FD-4980DF2B040D}"/>
          </ac:cxnSpMkLst>
        </pc:cxnChg>
        <pc:cxnChg chg="del">
          <ac:chgData name="" userId="3b99287881d56c4f" providerId="LiveId" clId="{14DB7CA6-AFC2-4A64-80D7-6B0F3D66BE12}" dt="2020-08-04T02:50:34.739" v="11046" actId="478"/>
          <ac:cxnSpMkLst>
            <pc:docMk/>
            <pc:sldMk cId="2157343542" sldId="1567"/>
            <ac:cxnSpMk id="153" creationId="{9BE20CB9-C27F-5545-891C-2600BAD3527E}"/>
          </ac:cxnSpMkLst>
        </pc:cxnChg>
        <pc:cxnChg chg="del">
          <ac:chgData name="" userId="3b99287881d56c4f" providerId="LiveId" clId="{14DB7CA6-AFC2-4A64-80D7-6B0F3D66BE12}" dt="2020-08-04T02:50:34.739" v="11046" actId="478"/>
          <ac:cxnSpMkLst>
            <pc:docMk/>
            <pc:sldMk cId="2157343542" sldId="1567"/>
            <ac:cxnSpMk id="164" creationId="{056E7E57-79C8-394D-864C-53FC406DC654}"/>
          </ac:cxnSpMkLst>
        </pc:cxnChg>
        <pc:cxnChg chg="del">
          <ac:chgData name="" userId="3b99287881d56c4f" providerId="LiveId" clId="{14DB7CA6-AFC2-4A64-80D7-6B0F3D66BE12}" dt="2020-08-04T02:50:34.739" v="11046" actId="478"/>
          <ac:cxnSpMkLst>
            <pc:docMk/>
            <pc:sldMk cId="2157343542" sldId="1567"/>
            <ac:cxnSpMk id="165" creationId="{1774E2FD-FC46-194D-96F1-2A3864885DAE}"/>
          </ac:cxnSpMkLst>
        </pc:cxnChg>
        <pc:cxnChg chg="del">
          <ac:chgData name="" userId="3b99287881d56c4f" providerId="LiveId" clId="{14DB7CA6-AFC2-4A64-80D7-6B0F3D66BE12}" dt="2020-08-04T02:50:34.739" v="11046" actId="478"/>
          <ac:cxnSpMkLst>
            <pc:docMk/>
            <pc:sldMk cId="2157343542" sldId="1567"/>
            <ac:cxnSpMk id="166" creationId="{78EAFCD3-BC9A-0F41-BF43-E4E72C84F625}"/>
          </ac:cxnSpMkLst>
        </pc:cxnChg>
        <pc:cxnChg chg="del">
          <ac:chgData name="" userId="3b99287881d56c4f" providerId="LiveId" clId="{14DB7CA6-AFC2-4A64-80D7-6B0F3D66BE12}" dt="2020-08-04T02:50:34.739" v="11046" actId="478"/>
          <ac:cxnSpMkLst>
            <pc:docMk/>
            <pc:sldMk cId="2157343542" sldId="1567"/>
            <ac:cxnSpMk id="182" creationId="{53C90A6A-F14D-0D4D-B814-272E01DFF034}"/>
          </ac:cxnSpMkLst>
        </pc:cxnChg>
        <pc:cxnChg chg="del mod">
          <ac:chgData name="" userId="3b99287881d56c4f" providerId="LiveId" clId="{14DB7CA6-AFC2-4A64-80D7-6B0F3D66BE12}" dt="2020-08-04T02:50:34.739" v="11046" actId="478"/>
          <ac:cxnSpMkLst>
            <pc:docMk/>
            <pc:sldMk cId="2157343542" sldId="1567"/>
            <ac:cxnSpMk id="188" creationId="{012F8471-8D45-B241-B8E2-72BCDFF23D5B}"/>
          </ac:cxnSpMkLst>
        </pc:cxnChg>
        <pc:cxnChg chg="del mod">
          <ac:chgData name="" userId="3b99287881d56c4f" providerId="LiveId" clId="{14DB7CA6-AFC2-4A64-80D7-6B0F3D66BE12}" dt="2020-08-04T02:50:34.739" v="11046" actId="478"/>
          <ac:cxnSpMkLst>
            <pc:docMk/>
            <pc:sldMk cId="2157343542" sldId="1567"/>
            <ac:cxnSpMk id="190" creationId="{50EEAC1C-C8EC-6944-A1A5-18EB319FCB40}"/>
          </ac:cxnSpMkLst>
        </pc:cxnChg>
      </pc:sldChg>
      <pc:sldChg chg="add">
        <pc:chgData name="" userId="3b99287881d56c4f" providerId="LiveId" clId="{14DB7CA6-AFC2-4A64-80D7-6B0F3D66BE12}" dt="2020-08-04T03:20:03.232" v="11172"/>
        <pc:sldMkLst>
          <pc:docMk/>
          <pc:sldMk cId="2557026066" sldId="1568"/>
        </pc:sldMkLst>
      </pc:sldChg>
    </pc:docChg>
  </pc:docChgLst>
  <pc:docChgLst>
    <pc:chgData userId="3b99287881d56c4f" providerId="LiveId" clId="{4A7A94A1-948F-4006-9C76-01DF8D0FBE67}"/>
    <pc:docChg chg="delSld modSld">
      <pc:chgData name="" userId="3b99287881d56c4f" providerId="LiveId" clId="{4A7A94A1-948F-4006-9C76-01DF8D0FBE67}" dt="2020-08-04T05:02:37.539" v="165" actId="2696"/>
      <pc:docMkLst>
        <pc:docMk/>
      </pc:docMkLst>
      <pc:sldChg chg="modNotesTx">
        <pc:chgData name="" userId="3b99287881d56c4f" providerId="LiveId" clId="{4A7A94A1-948F-4006-9C76-01DF8D0FBE67}" dt="2020-08-04T05:02:06.773" v="48" actId="6549"/>
        <pc:sldMkLst>
          <pc:docMk/>
          <pc:sldMk cId="1087222698" sldId="258"/>
        </pc:sldMkLst>
      </pc:sldChg>
      <pc:sldChg chg="modNotesTx">
        <pc:chgData name="" userId="3b99287881d56c4f" providerId="LiveId" clId="{4A7A94A1-948F-4006-9C76-01DF8D0FBE67}" dt="2020-08-04T05:02:10.002" v="49" actId="6549"/>
        <pc:sldMkLst>
          <pc:docMk/>
          <pc:sldMk cId="2582114191" sldId="259"/>
        </pc:sldMkLst>
      </pc:sldChg>
      <pc:sldChg chg="modNotesTx">
        <pc:chgData name="" userId="3b99287881d56c4f" providerId="LiveId" clId="{4A7A94A1-948F-4006-9C76-01DF8D0FBE67}" dt="2020-08-04T05:02:27.318" v="55" actId="6549"/>
        <pc:sldMkLst>
          <pc:docMk/>
          <pc:sldMk cId="1861730916" sldId="357"/>
        </pc:sldMkLst>
      </pc:sldChg>
      <pc:sldChg chg="modNotesTx">
        <pc:chgData name="" userId="3b99287881d56c4f" providerId="LiveId" clId="{4A7A94A1-948F-4006-9C76-01DF8D0FBE67}" dt="2020-08-04T05:02:22.504" v="53" actId="6549"/>
        <pc:sldMkLst>
          <pc:docMk/>
          <pc:sldMk cId="2191467342" sldId="358"/>
        </pc:sldMkLst>
      </pc:sldChg>
      <pc:sldChg chg="modNotesTx">
        <pc:chgData name="" userId="3b99287881d56c4f" providerId="LiveId" clId="{4A7A94A1-948F-4006-9C76-01DF8D0FBE67}" dt="2020-08-04T05:02:25.321" v="54" actId="6549"/>
        <pc:sldMkLst>
          <pc:docMk/>
          <pc:sldMk cId="1619993151" sldId="359"/>
        </pc:sldMkLst>
      </pc:sldChg>
      <pc:sldChg chg="modNotesTx">
        <pc:chgData name="" userId="3b99287881d56c4f" providerId="LiveId" clId="{4A7A94A1-948F-4006-9C76-01DF8D0FBE67}" dt="2020-08-04T05:02:14.540" v="51" actId="6549"/>
        <pc:sldMkLst>
          <pc:docMk/>
          <pc:sldMk cId="1234403764" sldId="683"/>
        </pc:sldMkLst>
      </pc:sldChg>
      <pc:sldChg chg="modNotesTx">
        <pc:chgData name="" userId="3b99287881d56c4f" providerId="LiveId" clId="{4A7A94A1-948F-4006-9C76-01DF8D0FBE67}" dt="2020-08-04T05:01:41.936" v="46" actId="6549"/>
        <pc:sldMkLst>
          <pc:docMk/>
          <pc:sldMk cId="354658568" sldId="1387"/>
        </pc:sldMkLst>
      </pc:sldChg>
      <pc:sldChg chg="modNotesTx">
        <pc:chgData name="" userId="3b99287881d56c4f" providerId="LiveId" clId="{4A7A94A1-948F-4006-9C76-01DF8D0FBE67}" dt="2020-08-04T05:02:20.268" v="52" actId="6549"/>
        <pc:sldMkLst>
          <pc:docMk/>
          <pc:sldMk cId="4282826554" sldId="1391"/>
        </pc:sldMkLst>
      </pc:sldChg>
      <pc:sldChg chg="modNotes">
        <pc:chgData name="" userId="3b99287881d56c4f" providerId="LiveId" clId="{4A7A94A1-948F-4006-9C76-01DF8D0FBE67}" dt="2020-08-04T05:02:29.107" v="56"/>
        <pc:sldMkLst>
          <pc:docMk/>
          <pc:sldMk cId="3110190692" sldId="1509"/>
        </pc:sldMkLst>
      </pc:sldChg>
      <pc:sldChg chg="modNotesTx">
        <pc:chgData name="" userId="3b99287881d56c4f" providerId="LiveId" clId="{4A7A94A1-948F-4006-9C76-01DF8D0FBE67}" dt="2020-08-04T05:01:34.170" v="43" actId="6549"/>
        <pc:sldMkLst>
          <pc:docMk/>
          <pc:sldMk cId="3753506957" sldId="1559"/>
        </pc:sldMkLst>
      </pc:sldChg>
      <pc:sldChg chg="modNotesTx">
        <pc:chgData name="" userId="3b99287881d56c4f" providerId="LiveId" clId="{4A7A94A1-948F-4006-9C76-01DF8D0FBE67}" dt="2020-08-04T05:01:36.337" v="44" actId="6549"/>
        <pc:sldMkLst>
          <pc:docMk/>
          <pc:sldMk cId="1294064009" sldId="1560"/>
        </pc:sldMkLst>
      </pc:sldChg>
      <pc:sldChg chg="modNotesTx">
        <pc:chgData name="" userId="3b99287881d56c4f" providerId="LiveId" clId="{4A7A94A1-948F-4006-9C76-01DF8D0FBE67}" dt="2020-08-04T05:01:38.316" v="45" actId="6549"/>
        <pc:sldMkLst>
          <pc:docMk/>
          <pc:sldMk cId="2987272669" sldId="1561"/>
        </pc:sldMkLst>
      </pc:sldChg>
      <pc:sldChg chg="modNotesTx">
        <pc:chgData name="" userId="3b99287881d56c4f" providerId="LiveId" clId="{4A7A94A1-948F-4006-9C76-01DF8D0FBE67}" dt="2020-08-04T05:01:31.131" v="42" actId="6549"/>
        <pc:sldMkLst>
          <pc:docMk/>
          <pc:sldMk cId="3853156972" sldId="1562"/>
        </pc:sldMkLst>
      </pc:sldChg>
      <pc:sldChg chg="modNotesTx">
        <pc:chgData name="" userId="3b99287881d56c4f" providerId="LiveId" clId="{4A7A94A1-948F-4006-9C76-01DF8D0FBE67}" dt="2020-08-04T05:02:12.334" v="50" actId="6549"/>
        <pc:sldMkLst>
          <pc:docMk/>
          <pc:sldMk cId="466810112" sldId="1566"/>
        </pc:sldMkLst>
      </pc:sldChg>
      <pc:sldChg chg="modNotesTx">
        <pc:chgData name="" userId="3b99287881d56c4f" providerId="LiveId" clId="{4A7A94A1-948F-4006-9C76-01DF8D0FBE67}" dt="2020-08-04T05:01:28.944" v="41" actId="6549"/>
        <pc:sldMkLst>
          <pc:docMk/>
          <pc:sldMk cId="2157343542" sldId="1567"/>
        </pc:sldMkLst>
      </pc:sldChg>
      <pc:sldChg chg="modNotesTx">
        <pc:chgData name="" userId="3b99287881d56c4f" providerId="LiveId" clId="{4A7A94A1-948F-4006-9C76-01DF8D0FBE67}" dt="2020-08-04T05:02:04.468" v="47" actId="6549"/>
        <pc:sldMkLst>
          <pc:docMk/>
          <pc:sldMk cId="2557026066" sldId="1568"/>
        </pc:sldMkLst>
      </pc:sldChg>
    </pc:docChg>
  </pc:docChgLst>
  <pc:docChgLst>
    <pc:chgData name="延齡 楊" userId="3b99287881d56c4f" providerId="LiveId" clId="{B13EA650-9E43-8A48-9863-40EEB87FEEF6}"/>
    <pc:docChg chg="addSld modSld">
      <pc:chgData name="延齡 楊" userId="3b99287881d56c4f" providerId="LiveId" clId="{B13EA650-9E43-8A48-9863-40EEB87FEEF6}" dt="2020-09-07T12:55:38.001" v="4" actId="20577"/>
      <pc:docMkLst>
        <pc:docMk/>
      </pc:docMkLst>
      <pc:sldChg chg="modSp mod">
        <pc:chgData name="延齡 楊" userId="3b99287881d56c4f" providerId="LiveId" clId="{B13EA650-9E43-8A48-9863-40EEB87FEEF6}" dt="2020-09-07T12:55:38.001" v="4" actId="20577"/>
        <pc:sldMkLst>
          <pc:docMk/>
          <pc:sldMk cId="1861730916" sldId="357"/>
        </pc:sldMkLst>
        <pc:spChg chg="mod">
          <ac:chgData name="延齡 楊" userId="3b99287881d56c4f" providerId="LiveId" clId="{B13EA650-9E43-8A48-9863-40EEB87FEEF6}" dt="2020-09-07T12:55:38.001" v="4" actId="20577"/>
          <ac:spMkLst>
            <pc:docMk/>
            <pc:sldMk cId="1861730916" sldId="357"/>
            <ac:spMk id="4" creationId="{771ABAFA-D02C-424C-AD1E-B282B4CDA0D5}"/>
          </ac:spMkLst>
        </pc:spChg>
      </pc:sldChg>
      <pc:sldChg chg="add">
        <pc:chgData name="延齡 楊" userId="3b99287881d56c4f" providerId="LiveId" clId="{B13EA650-9E43-8A48-9863-40EEB87FEEF6}" dt="2020-09-07T12:55:34.174" v="0"/>
        <pc:sldMkLst>
          <pc:docMk/>
          <pc:sldMk cId="2943004363" sldId="1569"/>
        </pc:sldMkLst>
      </pc:sldChg>
    </pc:docChg>
  </pc:docChgLst>
  <pc:docChgLst>
    <pc:chgData name="延齡 楊" userId="3b99287881d56c4f" providerId="LiveId" clId="{4FCE19DD-D7C4-2D4B-A6D4-A7EC59056615}"/>
    <pc:docChg chg="undo custSel addSld modSld">
      <pc:chgData name="延齡 楊" userId="3b99287881d56c4f" providerId="LiveId" clId="{4FCE19DD-D7C4-2D4B-A6D4-A7EC59056615}" dt="2020-08-03T10:04:04.603" v="1482" actId="1076"/>
      <pc:docMkLst>
        <pc:docMk/>
      </pc:docMkLst>
      <pc:sldChg chg="modSp">
        <pc:chgData name="延齡 楊" userId="3b99287881d56c4f" providerId="LiveId" clId="{4FCE19DD-D7C4-2D4B-A6D4-A7EC59056615}" dt="2020-08-02T08:07:12.953" v="842" actId="114"/>
        <pc:sldMkLst>
          <pc:docMk/>
          <pc:sldMk cId="1877511333" sldId="1409"/>
        </pc:sldMkLst>
        <pc:spChg chg="mod">
          <ac:chgData name="延齡 楊" userId="3b99287881d56c4f" providerId="LiveId" clId="{4FCE19DD-D7C4-2D4B-A6D4-A7EC59056615}" dt="2020-08-02T08:07:10.720" v="841" actId="114"/>
          <ac:spMkLst>
            <pc:docMk/>
            <pc:sldMk cId="1877511333" sldId="1409"/>
            <ac:spMk id="139" creationId="{294A91AE-1012-5848-9892-43C98FB9D80F}"/>
          </ac:spMkLst>
        </pc:spChg>
        <pc:spChg chg="mod">
          <ac:chgData name="延齡 楊" userId="3b99287881d56c4f" providerId="LiveId" clId="{4FCE19DD-D7C4-2D4B-A6D4-A7EC59056615}" dt="2020-08-02T08:07:12.953" v="842" actId="114"/>
          <ac:spMkLst>
            <pc:docMk/>
            <pc:sldMk cId="1877511333" sldId="1409"/>
            <ac:spMk id="140" creationId="{77751095-A9E9-B54A-8DE1-3E5DC8635CA0}"/>
          </ac:spMkLst>
        </pc:spChg>
      </pc:sldChg>
      <pc:sldChg chg="addSp delSp modSp mod">
        <pc:chgData name="延齡 楊" userId="3b99287881d56c4f" providerId="LiveId" clId="{4FCE19DD-D7C4-2D4B-A6D4-A7EC59056615}" dt="2020-08-02T08:27:03.696" v="1026" actId="113"/>
        <pc:sldMkLst>
          <pc:docMk/>
          <pc:sldMk cId="2389435499" sldId="1410"/>
        </pc:sldMkLst>
        <pc:spChg chg="add mod">
          <ac:chgData name="延齡 楊" userId="3b99287881d56c4f" providerId="LiveId" clId="{4FCE19DD-D7C4-2D4B-A6D4-A7EC59056615}" dt="2020-08-02T08:09:12.898" v="851" actId="1076"/>
          <ac:spMkLst>
            <pc:docMk/>
            <pc:sldMk cId="2389435499" sldId="1410"/>
            <ac:spMk id="56" creationId="{64441E67-EE08-A840-BE86-0E988FB8BB2A}"/>
          </ac:spMkLst>
        </pc:spChg>
        <pc:spChg chg="add mod">
          <ac:chgData name="延齡 楊" userId="3b99287881d56c4f" providerId="LiveId" clId="{4FCE19DD-D7C4-2D4B-A6D4-A7EC59056615}" dt="2020-08-02T08:09:30.899" v="855" actId="1076"/>
          <ac:spMkLst>
            <pc:docMk/>
            <pc:sldMk cId="2389435499" sldId="1410"/>
            <ac:spMk id="57" creationId="{0637C71D-1FEF-F849-AC99-FD96942A4532}"/>
          </ac:spMkLst>
        </pc:spChg>
        <pc:spChg chg="add mod">
          <ac:chgData name="延齡 楊" userId="3b99287881d56c4f" providerId="LiveId" clId="{4FCE19DD-D7C4-2D4B-A6D4-A7EC59056615}" dt="2020-08-02T08:09:48.661" v="859" actId="1076"/>
          <ac:spMkLst>
            <pc:docMk/>
            <pc:sldMk cId="2389435499" sldId="1410"/>
            <ac:spMk id="58" creationId="{46F1A795-0C29-814B-A85C-C66F3C5FE262}"/>
          </ac:spMkLst>
        </pc:spChg>
        <pc:spChg chg="add mod">
          <ac:chgData name="延齡 楊" userId="3b99287881d56c4f" providerId="LiveId" clId="{4FCE19DD-D7C4-2D4B-A6D4-A7EC59056615}" dt="2020-08-02T08:26:59.102" v="1022" actId="113"/>
          <ac:spMkLst>
            <pc:docMk/>
            <pc:sldMk cId="2389435499" sldId="1410"/>
            <ac:spMk id="59" creationId="{285F8AB6-4A09-8C41-8515-8DDF9C229FB2}"/>
          </ac:spMkLst>
        </pc:spChg>
        <pc:spChg chg="add mod">
          <ac:chgData name="延齡 楊" userId="3b99287881d56c4f" providerId="LiveId" clId="{4FCE19DD-D7C4-2D4B-A6D4-A7EC59056615}" dt="2020-08-02T08:27:00.305" v="1023" actId="113"/>
          <ac:spMkLst>
            <pc:docMk/>
            <pc:sldMk cId="2389435499" sldId="1410"/>
            <ac:spMk id="60" creationId="{C443023F-3A01-4A4D-9765-EE8590546020}"/>
          </ac:spMkLst>
        </pc:spChg>
        <pc:spChg chg="add mod">
          <ac:chgData name="延齡 楊" userId="3b99287881d56c4f" providerId="LiveId" clId="{4FCE19DD-D7C4-2D4B-A6D4-A7EC59056615}" dt="2020-08-02T08:13:46.478" v="916" actId="1076"/>
          <ac:spMkLst>
            <pc:docMk/>
            <pc:sldMk cId="2389435499" sldId="1410"/>
            <ac:spMk id="61" creationId="{D680E1C4-E2E1-E941-9B36-3C8926E7C028}"/>
          </ac:spMkLst>
        </pc:spChg>
        <pc:spChg chg="add mod">
          <ac:chgData name="延齡 楊" userId="3b99287881d56c4f" providerId="LiveId" clId="{4FCE19DD-D7C4-2D4B-A6D4-A7EC59056615}" dt="2020-08-02T08:13:46.478" v="916" actId="1076"/>
          <ac:spMkLst>
            <pc:docMk/>
            <pc:sldMk cId="2389435499" sldId="1410"/>
            <ac:spMk id="62" creationId="{D3EE83CB-9D29-264D-82B5-8B74FD87EF5C}"/>
          </ac:spMkLst>
        </pc:spChg>
        <pc:spChg chg="add mod">
          <ac:chgData name="延齡 楊" userId="3b99287881d56c4f" providerId="LiveId" clId="{4FCE19DD-D7C4-2D4B-A6D4-A7EC59056615}" dt="2020-08-02T08:13:46.478" v="916" actId="1076"/>
          <ac:spMkLst>
            <pc:docMk/>
            <pc:sldMk cId="2389435499" sldId="1410"/>
            <ac:spMk id="63" creationId="{B3EF5AC6-4E02-304C-9E9A-98788E91285E}"/>
          </ac:spMkLst>
        </pc:spChg>
        <pc:spChg chg="add mod">
          <ac:chgData name="延齡 楊" userId="3b99287881d56c4f" providerId="LiveId" clId="{4FCE19DD-D7C4-2D4B-A6D4-A7EC59056615}" dt="2020-08-02T08:27:02.542" v="1025" actId="113"/>
          <ac:spMkLst>
            <pc:docMk/>
            <pc:sldMk cId="2389435499" sldId="1410"/>
            <ac:spMk id="67" creationId="{811B7606-E6C4-1546-82F4-DAFE4BC28B61}"/>
          </ac:spMkLst>
        </pc:spChg>
        <pc:spChg chg="add mod">
          <ac:chgData name="延齡 楊" userId="3b99287881d56c4f" providerId="LiveId" clId="{4FCE19DD-D7C4-2D4B-A6D4-A7EC59056615}" dt="2020-08-02T08:27:03.696" v="1026" actId="113"/>
          <ac:spMkLst>
            <pc:docMk/>
            <pc:sldMk cId="2389435499" sldId="1410"/>
            <ac:spMk id="68" creationId="{E59B3BA1-DDB2-8D4B-851B-9317F295E17C}"/>
          </ac:spMkLst>
        </pc:spChg>
        <pc:spChg chg="add mod">
          <ac:chgData name="延齡 楊" userId="3b99287881d56c4f" providerId="LiveId" clId="{4FCE19DD-D7C4-2D4B-A6D4-A7EC59056615}" dt="2020-08-02T08:22:37.821" v="978" actId="1076"/>
          <ac:spMkLst>
            <pc:docMk/>
            <pc:sldMk cId="2389435499" sldId="1410"/>
            <ac:spMk id="69" creationId="{A0B0A73E-165B-9A41-AD06-F73D00553E59}"/>
          </ac:spMkLst>
        </pc:spChg>
        <pc:spChg chg="add del mod">
          <ac:chgData name="延齡 楊" userId="3b99287881d56c4f" providerId="LiveId" clId="{4FCE19DD-D7C4-2D4B-A6D4-A7EC59056615}" dt="2020-08-02T08:15:15.494" v="935"/>
          <ac:spMkLst>
            <pc:docMk/>
            <pc:sldMk cId="2389435499" sldId="1410"/>
            <ac:spMk id="70" creationId="{38317041-1AA8-824E-B570-5844317F43B5}"/>
          </ac:spMkLst>
        </pc:spChg>
        <pc:spChg chg="mod">
          <ac:chgData name="延齡 楊" userId="3b99287881d56c4f" providerId="LiveId" clId="{4FCE19DD-D7C4-2D4B-A6D4-A7EC59056615}" dt="2020-08-02T08:26:57.991" v="1021" actId="113"/>
          <ac:spMkLst>
            <pc:docMk/>
            <pc:sldMk cId="2389435499" sldId="1410"/>
            <ac:spMk id="84" creationId="{33F0AB20-FC40-A040-B4DF-7D798B8C1328}"/>
          </ac:spMkLst>
        </pc:spChg>
        <pc:spChg chg="mod">
          <ac:chgData name="延齡 楊" userId="3b99287881d56c4f" providerId="LiveId" clId="{4FCE19DD-D7C4-2D4B-A6D4-A7EC59056615}" dt="2020-08-02T08:03:41.891" v="790" actId="20577"/>
          <ac:spMkLst>
            <pc:docMk/>
            <pc:sldMk cId="2389435499" sldId="1410"/>
            <ac:spMk id="135" creationId="{D8D9CC80-DFDC-5A4A-8D41-2B803B9FDD04}"/>
          </ac:spMkLst>
        </pc:spChg>
        <pc:spChg chg="mod">
          <ac:chgData name="延齡 楊" userId="3b99287881d56c4f" providerId="LiveId" clId="{4FCE19DD-D7C4-2D4B-A6D4-A7EC59056615}" dt="2020-08-02T08:22:26.329" v="977" actId="14100"/>
          <ac:spMkLst>
            <pc:docMk/>
            <pc:sldMk cId="2389435499" sldId="1410"/>
            <ac:spMk id="165" creationId="{1E56BF9E-48DC-EC4A-9497-5BEE8B0CC95E}"/>
          </ac:spMkLst>
        </pc:spChg>
        <pc:spChg chg="del">
          <ac:chgData name="延齡 楊" userId="3b99287881d56c4f" providerId="LiveId" clId="{4FCE19DD-D7C4-2D4B-A6D4-A7EC59056615}" dt="2020-08-02T08:11:33.260" v="891" actId="478"/>
          <ac:spMkLst>
            <pc:docMk/>
            <pc:sldMk cId="2389435499" sldId="1410"/>
            <ac:spMk id="169" creationId="{C4741573-C156-A14B-8DF3-E3B521592680}"/>
          </ac:spMkLst>
        </pc:spChg>
        <pc:spChg chg="del">
          <ac:chgData name="延齡 楊" userId="3b99287881d56c4f" providerId="LiveId" clId="{4FCE19DD-D7C4-2D4B-A6D4-A7EC59056615}" dt="2020-08-02T08:11:34.671" v="892" actId="478"/>
          <ac:spMkLst>
            <pc:docMk/>
            <pc:sldMk cId="2389435499" sldId="1410"/>
            <ac:spMk id="170" creationId="{10967937-361F-434F-893B-DBFDD9CD1415}"/>
          </ac:spMkLst>
        </pc:spChg>
        <pc:spChg chg="del">
          <ac:chgData name="延齡 楊" userId="3b99287881d56c4f" providerId="LiveId" clId="{4FCE19DD-D7C4-2D4B-A6D4-A7EC59056615}" dt="2020-08-02T08:11:35.914" v="893" actId="478"/>
          <ac:spMkLst>
            <pc:docMk/>
            <pc:sldMk cId="2389435499" sldId="1410"/>
            <ac:spMk id="171" creationId="{C93997C3-E280-CA49-9ACE-3F3DD49603B2}"/>
          </ac:spMkLst>
        </pc:spChg>
        <pc:spChg chg="mod">
          <ac:chgData name="延齡 楊" userId="3b99287881d56c4f" providerId="LiveId" clId="{4FCE19DD-D7C4-2D4B-A6D4-A7EC59056615}" dt="2020-08-02T08:27:01.620" v="1024" actId="113"/>
          <ac:spMkLst>
            <pc:docMk/>
            <pc:sldMk cId="2389435499" sldId="1410"/>
            <ac:spMk id="175" creationId="{BFB7B9FB-2DCB-AF42-BE9B-3942A0CC36C7}"/>
          </ac:spMkLst>
        </pc:spChg>
        <pc:spChg chg="mod">
          <ac:chgData name="延齡 楊" userId="3b99287881d56c4f" providerId="LiveId" clId="{4FCE19DD-D7C4-2D4B-A6D4-A7EC59056615}" dt="2020-08-02T08:22:48.924" v="980" actId="1076"/>
          <ac:spMkLst>
            <pc:docMk/>
            <pc:sldMk cId="2389435499" sldId="1410"/>
            <ac:spMk id="176" creationId="{C5AAACFC-AA60-6143-B986-CB49344AD8AF}"/>
          </ac:spMkLst>
        </pc:spChg>
        <pc:spChg chg="del">
          <ac:chgData name="延齡 楊" userId="3b99287881d56c4f" providerId="LiveId" clId="{4FCE19DD-D7C4-2D4B-A6D4-A7EC59056615}" dt="2020-08-02T08:08:48.387" v="846" actId="478"/>
          <ac:spMkLst>
            <pc:docMk/>
            <pc:sldMk cId="2389435499" sldId="1410"/>
            <ac:spMk id="177" creationId="{CD678EDC-DCAE-134A-B1CE-FAA85FBD8A02}"/>
          </ac:spMkLst>
        </pc:spChg>
        <pc:spChg chg="del">
          <ac:chgData name="延齡 楊" userId="3b99287881d56c4f" providerId="LiveId" clId="{4FCE19DD-D7C4-2D4B-A6D4-A7EC59056615}" dt="2020-08-02T08:09:19.657" v="852" actId="478"/>
          <ac:spMkLst>
            <pc:docMk/>
            <pc:sldMk cId="2389435499" sldId="1410"/>
            <ac:spMk id="178" creationId="{C5000071-6259-CC43-A5A0-E650D45D8D71}"/>
          </ac:spMkLst>
        </pc:spChg>
        <pc:spChg chg="del">
          <ac:chgData name="延齡 楊" userId="3b99287881d56c4f" providerId="LiveId" clId="{4FCE19DD-D7C4-2D4B-A6D4-A7EC59056615}" dt="2020-08-02T08:09:32.964" v="856" actId="478"/>
          <ac:spMkLst>
            <pc:docMk/>
            <pc:sldMk cId="2389435499" sldId="1410"/>
            <ac:spMk id="179" creationId="{5350432C-54D1-3D49-918F-1CC137C5584A}"/>
          </ac:spMkLst>
        </pc:spChg>
        <pc:cxnChg chg="add mod">
          <ac:chgData name="延齡 楊" userId="3b99287881d56c4f" providerId="LiveId" clId="{4FCE19DD-D7C4-2D4B-A6D4-A7EC59056615}" dt="2020-08-02T08:13:27.882" v="911" actId="1076"/>
          <ac:cxnSpMkLst>
            <pc:docMk/>
            <pc:sldMk cId="2389435499" sldId="1410"/>
            <ac:cxnSpMk id="64" creationId="{11588696-1AE9-4B47-9D50-0CAD6F5E73C9}"/>
          </ac:cxnSpMkLst>
        </pc:cxnChg>
        <pc:cxnChg chg="add mod">
          <ac:chgData name="延齡 楊" userId="3b99287881d56c4f" providerId="LiveId" clId="{4FCE19DD-D7C4-2D4B-A6D4-A7EC59056615}" dt="2020-08-02T08:13:35.722" v="913" actId="1076"/>
          <ac:cxnSpMkLst>
            <pc:docMk/>
            <pc:sldMk cId="2389435499" sldId="1410"/>
            <ac:cxnSpMk id="65" creationId="{684C2D56-4266-D34C-B160-EBA830BA6667}"/>
          </ac:cxnSpMkLst>
        </pc:cxnChg>
        <pc:cxnChg chg="add mod">
          <ac:chgData name="延齡 楊" userId="3b99287881d56c4f" providerId="LiveId" clId="{4FCE19DD-D7C4-2D4B-A6D4-A7EC59056615}" dt="2020-08-02T08:13:40.678" v="915" actId="1076"/>
          <ac:cxnSpMkLst>
            <pc:docMk/>
            <pc:sldMk cId="2389435499" sldId="1410"/>
            <ac:cxnSpMk id="66" creationId="{E208FCFE-A4DC-AB48-8F56-CE4D53C40FA2}"/>
          </ac:cxnSpMkLst>
        </pc:cxnChg>
        <pc:cxnChg chg="mod">
          <ac:chgData name="延齡 楊" userId="3b99287881d56c4f" providerId="LiveId" clId="{4FCE19DD-D7C4-2D4B-A6D4-A7EC59056615}" dt="2020-08-02T08:11:33.260" v="891" actId="478"/>
          <ac:cxnSpMkLst>
            <pc:docMk/>
            <pc:sldMk cId="2389435499" sldId="1410"/>
            <ac:cxnSpMk id="166" creationId="{EE21F9F4-2687-F74A-893F-41C8DACB9D4E}"/>
          </ac:cxnSpMkLst>
        </pc:cxnChg>
        <pc:cxnChg chg="mod">
          <ac:chgData name="延齡 楊" userId="3b99287881d56c4f" providerId="LiveId" clId="{4FCE19DD-D7C4-2D4B-A6D4-A7EC59056615}" dt="2020-08-02T08:11:34.671" v="892" actId="478"/>
          <ac:cxnSpMkLst>
            <pc:docMk/>
            <pc:sldMk cId="2389435499" sldId="1410"/>
            <ac:cxnSpMk id="167" creationId="{3D1D04BE-91DE-B24B-BE5E-D118A3A69542}"/>
          </ac:cxnSpMkLst>
        </pc:cxnChg>
        <pc:cxnChg chg="mod">
          <ac:chgData name="延齡 楊" userId="3b99287881d56c4f" providerId="LiveId" clId="{4FCE19DD-D7C4-2D4B-A6D4-A7EC59056615}" dt="2020-08-02T08:11:35.914" v="893" actId="478"/>
          <ac:cxnSpMkLst>
            <pc:docMk/>
            <pc:sldMk cId="2389435499" sldId="1410"/>
            <ac:cxnSpMk id="168" creationId="{03CF348E-0A21-2E40-8902-B7DB167203BE}"/>
          </ac:cxnSpMkLst>
        </pc:cxnChg>
      </pc:sldChg>
      <pc:sldChg chg="addSp delSp modSp mod">
        <pc:chgData name="延齡 楊" userId="3b99287881d56c4f" providerId="LiveId" clId="{4FCE19DD-D7C4-2D4B-A6D4-A7EC59056615}" dt="2020-08-02T08:26:52.244" v="1020" actId="113"/>
        <pc:sldMkLst>
          <pc:docMk/>
          <pc:sldMk cId="4154361492" sldId="1412"/>
        </pc:sldMkLst>
        <pc:spChg chg="del">
          <ac:chgData name="延齡 楊" userId="3b99287881d56c4f" providerId="LiveId" clId="{4FCE19DD-D7C4-2D4B-A6D4-A7EC59056615}" dt="2020-08-02T08:21:10.397" v="962" actId="478"/>
          <ac:spMkLst>
            <pc:docMk/>
            <pc:sldMk cId="4154361492" sldId="1412"/>
            <ac:spMk id="35" creationId="{5D6D42E0-DD24-9B4E-95E7-41E72D008970}"/>
          </ac:spMkLst>
        </pc:spChg>
        <pc:spChg chg="del">
          <ac:chgData name="延齡 楊" userId="3b99287881d56c4f" providerId="LiveId" clId="{4FCE19DD-D7C4-2D4B-A6D4-A7EC59056615}" dt="2020-08-02T08:21:12.153" v="963" actId="478"/>
          <ac:spMkLst>
            <pc:docMk/>
            <pc:sldMk cId="4154361492" sldId="1412"/>
            <ac:spMk id="36" creationId="{1718272F-4689-7E47-9B19-3CC884990F74}"/>
          </ac:spMkLst>
        </pc:spChg>
        <pc:spChg chg="del">
          <ac:chgData name="延齡 楊" userId="3b99287881d56c4f" providerId="LiveId" clId="{4FCE19DD-D7C4-2D4B-A6D4-A7EC59056615}" dt="2020-08-02T08:21:14.622" v="964" actId="478"/>
          <ac:spMkLst>
            <pc:docMk/>
            <pc:sldMk cId="4154361492" sldId="1412"/>
            <ac:spMk id="37" creationId="{E5393C31-65F7-5D48-BEB0-8AF638A00F9E}"/>
          </ac:spMkLst>
        </pc:spChg>
        <pc:spChg chg="add mod">
          <ac:chgData name="延齡 楊" userId="3b99287881d56c4f" providerId="LiveId" clId="{4FCE19DD-D7C4-2D4B-A6D4-A7EC59056615}" dt="2020-08-02T08:19:48.414" v="958" actId="1076"/>
          <ac:spMkLst>
            <pc:docMk/>
            <pc:sldMk cId="4154361492" sldId="1412"/>
            <ac:spMk id="48" creationId="{F4690B1A-37BF-1A44-B05D-A814BFCF7692}"/>
          </ac:spMkLst>
        </pc:spChg>
        <pc:spChg chg="add mod">
          <ac:chgData name="延齡 楊" userId="3b99287881d56c4f" providerId="LiveId" clId="{4FCE19DD-D7C4-2D4B-A6D4-A7EC59056615}" dt="2020-08-02T08:19:48.414" v="958" actId="1076"/>
          <ac:spMkLst>
            <pc:docMk/>
            <pc:sldMk cId="4154361492" sldId="1412"/>
            <ac:spMk id="49" creationId="{D6B6CC26-70B1-6048-9B2C-9AD9ECE9E17D}"/>
          </ac:spMkLst>
        </pc:spChg>
        <pc:spChg chg="add mod">
          <ac:chgData name="延齡 楊" userId="3b99287881d56c4f" providerId="LiveId" clId="{4FCE19DD-D7C4-2D4B-A6D4-A7EC59056615}" dt="2020-08-02T08:19:48.414" v="958" actId="1076"/>
          <ac:spMkLst>
            <pc:docMk/>
            <pc:sldMk cId="4154361492" sldId="1412"/>
            <ac:spMk id="51" creationId="{3E3C16D8-1DF2-A547-9731-926197749EA9}"/>
          </ac:spMkLst>
        </pc:spChg>
        <pc:spChg chg="add mod">
          <ac:chgData name="延齡 楊" userId="3b99287881d56c4f" providerId="LiveId" clId="{4FCE19DD-D7C4-2D4B-A6D4-A7EC59056615}" dt="2020-08-02T08:21:31.396" v="966" actId="1076"/>
          <ac:spMkLst>
            <pc:docMk/>
            <pc:sldMk cId="4154361492" sldId="1412"/>
            <ac:spMk id="52" creationId="{9AB31889-FABD-BC4D-B3B9-268C549DCC15}"/>
          </ac:spMkLst>
        </pc:spChg>
        <pc:spChg chg="add mod">
          <ac:chgData name="延齡 楊" userId="3b99287881d56c4f" providerId="LiveId" clId="{4FCE19DD-D7C4-2D4B-A6D4-A7EC59056615}" dt="2020-08-02T08:21:31.396" v="966" actId="1076"/>
          <ac:spMkLst>
            <pc:docMk/>
            <pc:sldMk cId="4154361492" sldId="1412"/>
            <ac:spMk id="53" creationId="{DBBA8D3D-C0C8-034C-BEAE-ECDC2BE00611}"/>
          </ac:spMkLst>
        </pc:spChg>
        <pc:spChg chg="add mod">
          <ac:chgData name="延齡 楊" userId="3b99287881d56c4f" providerId="LiveId" clId="{4FCE19DD-D7C4-2D4B-A6D4-A7EC59056615}" dt="2020-08-02T08:21:31.396" v="966" actId="1076"/>
          <ac:spMkLst>
            <pc:docMk/>
            <pc:sldMk cId="4154361492" sldId="1412"/>
            <ac:spMk id="54" creationId="{A9D26ABE-6846-5543-BDE7-D30F12C632D0}"/>
          </ac:spMkLst>
        </pc:spChg>
        <pc:spChg chg="del">
          <ac:chgData name="延齡 楊" userId="3b99287881d56c4f" providerId="LiveId" clId="{4FCE19DD-D7C4-2D4B-A6D4-A7EC59056615}" dt="2020-08-02T08:19:28.158" v="954" actId="478"/>
          <ac:spMkLst>
            <pc:docMk/>
            <pc:sldMk cId="4154361492" sldId="1412"/>
            <ac:spMk id="58" creationId="{3F7ACFEC-1D22-2846-8E9D-0044388940A6}"/>
          </ac:spMkLst>
        </pc:spChg>
        <pc:spChg chg="del">
          <ac:chgData name="延齡 楊" userId="3b99287881d56c4f" providerId="LiveId" clId="{4FCE19DD-D7C4-2D4B-A6D4-A7EC59056615}" dt="2020-08-02T08:19:29.486" v="955" actId="478"/>
          <ac:spMkLst>
            <pc:docMk/>
            <pc:sldMk cId="4154361492" sldId="1412"/>
            <ac:spMk id="59" creationId="{52CFE497-81E0-D540-AAD6-B68B884228B3}"/>
          </ac:spMkLst>
        </pc:spChg>
        <pc:spChg chg="del">
          <ac:chgData name="延齡 楊" userId="3b99287881d56c4f" providerId="LiveId" clId="{4FCE19DD-D7C4-2D4B-A6D4-A7EC59056615}" dt="2020-08-02T08:19:30.806" v="956" actId="478"/>
          <ac:spMkLst>
            <pc:docMk/>
            <pc:sldMk cId="4154361492" sldId="1412"/>
            <ac:spMk id="60" creationId="{B2A6B096-0D48-7F42-BE03-03F7BF1719F1}"/>
          </ac:spMkLst>
        </pc:spChg>
        <pc:spChg chg="add mod">
          <ac:chgData name="延齡 楊" userId="3b99287881d56c4f" providerId="LiveId" clId="{4FCE19DD-D7C4-2D4B-A6D4-A7EC59056615}" dt="2020-08-02T08:26:43.071" v="1015" actId="113"/>
          <ac:spMkLst>
            <pc:docMk/>
            <pc:sldMk cId="4154361492" sldId="1412"/>
            <ac:spMk id="85" creationId="{557BB21E-AACC-144B-900A-2F5973FF4491}"/>
          </ac:spMkLst>
        </pc:spChg>
        <pc:spChg chg="add mod">
          <ac:chgData name="延齡 楊" userId="3b99287881d56c4f" providerId="LiveId" clId="{4FCE19DD-D7C4-2D4B-A6D4-A7EC59056615}" dt="2020-08-02T08:26:49.801" v="1018" actId="113"/>
          <ac:spMkLst>
            <pc:docMk/>
            <pc:sldMk cId="4154361492" sldId="1412"/>
            <ac:spMk id="87" creationId="{466BCE27-8938-1940-A12D-E0BCC7E3C55D}"/>
          </ac:spMkLst>
        </pc:spChg>
        <pc:spChg chg="add mod">
          <ac:chgData name="延齡 楊" userId="3b99287881d56c4f" providerId="LiveId" clId="{4FCE19DD-D7C4-2D4B-A6D4-A7EC59056615}" dt="2020-08-02T08:26:46.508" v="1016" actId="113"/>
          <ac:spMkLst>
            <pc:docMk/>
            <pc:sldMk cId="4154361492" sldId="1412"/>
            <ac:spMk id="88" creationId="{D3804198-6F2D-9949-90B7-F819C692E181}"/>
          </ac:spMkLst>
        </pc:spChg>
        <pc:spChg chg="add mod">
          <ac:chgData name="延齡 楊" userId="3b99287881d56c4f" providerId="LiveId" clId="{4FCE19DD-D7C4-2D4B-A6D4-A7EC59056615}" dt="2020-08-02T08:26:48.254" v="1017" actId="113"/>
          <ac:spMkLst>
            <pc:docMk/>
            <pc:sldMk cId="4154361492" sldId="1412"/>
            <ac:spMk id="89" creationId="{741E6859-EC84-0945-A974-4018BB693A50}"/>
          </ac:spMkLst>
        </pc:spChg>
        <pc:spChg chg="add mod">
          <ac:chgData name="延齡 楊" userId="3b99287881d56c4f" providerId="LiveId" clId="{4FCE19DD-D7C4-2D4B-A6D4-A7EC59056615}" dt="2020-08-02T08:26:51.071" v="1019" actId="113"/>
          <ac:spMkLst>
            <pc:docMk/>
            <pc:sldMk cId="4154361492" sldId="1412"/>
            <ac:spMk id="90" creationId="{8BB31407-BA47-F940-B610-BC0827BF24D2}"/>
          </ac:spMkLst>
        </pc:spChg>
        <pc:spChg chg="add mod">
          <ac:chgData name="延齡 楊" userId="3b99287881d56c4f" providerId="LiveId" clId="{4FCE19DD-D7C4-2D4B-A6D4-A7EC59056615}" dt="2020-08-02T08:26:52.244" v="1020" actId="113"/>
          <ac:spMkLst>
            <pc:docMk/>
            <pc:sldMk cId="4154361492" sldId="1412"/>
            <ac:spMk id="91" creationId="{2A53983D-263B-D14F-B9F5-3E7680294D01}"/>
          </ac:spMkLst>
        </pc:spChg>
        <pc:spChg chg="mod">
          <ac:chgData name="延齡 楊" userId="3b99287881d56c4f" providerId="LiveId" clId="{4FCE19DD-D7C4-2D4B-A6D4-A7EC59056615}" dt="2020-08-02T08:02:54.786" v="779" actId="20577"/>
          <ac:spMkLst>
            <pc:docMk/>
            <pc:sldMk cId="4154361492" sldId="1412"/>
            <ac:spMk id="135" creationId="{D8D9CC80-DFDC-5A4A-8D41-2B803B9FDD04}"/>
          </ac:spMkLst>
        </pc:spChg>
        <pc:spChg chg="mod">
          <ac:chgData name="延齡 楊" userId="3b99287881d56c4f" providerId="LiveId" clId="{4FCE19DD-D7C4-2D4B-A6D4-A7EC59056615}" dt="2020-08-02T08:23:31.242" v="981" actId="14100"/>
          <ac:spMkLst>
            <pc:docMk/>
            <pc:sldMk cId="4154361492" sldId="1412"/>
            <ac:spMk id="165" creationId="{1E56BF9E-48DC-EC4A-9497-5BEE8B0CC95E}"/>
          </ac:spMkLst>
        </pc:spChg>
        <pc:spChg chg="mod">
          <ac:chgData name="延齡 楊" userId="3b99287881d56c4f" providerId="LiveId" clId="{4FCE19DD-D7C4-2D4B-A6D4-A7EC59056615}" dt="2020-08-02T08:25:00.135" v="997" actId="1076"/>
          <ac:spMkLst>
            <pc:docMk/>
            <pc:sldMk cId="4154361492" sldId="1412"/>
            <ac:spMk id="176" creationId="{C5AAACFC-AA60-6143-B986-CB49344AD8AF}"/>
          </ac:spMkLst>
        </pc:spChg>
        <pc:cxnChg chg="add mod">
          <ac:chgData name="延齡 楊" userId="3b99287881d56c4f" providerId="LiveId" clId="{4FCE19DD-D7C4-2D4B-A6D4-A7EC59056615}" dt="2020-08-02T08:21:45.619" v="968" actId="1076"/>
          <ac:cxnSpMkLst>
            <pc:docMk/>
            <pc:sldMk cId="4154361492" sldId="1412"/>
            <ac:cxnSpMk id="55" creationId="{DD037A1F-E555-FB4D-AD03-B016A0541F45}"/>
          </ac:cxnSpMkLst>
        </pc:cxnChg>
        <pc:cxnChg chg="add mod">
          <ac:chgData name="延齡 楊" userId="3b99287881d56c4f" providerId="LiveId" clId="{4FCE19DD-D7C4-2D4B-A6D4-A7EC59056615}" dt="2020-08-02T08:21:45.619" v="968" actId="1076"/>
          <ac:cxnSpMkLst>
            <pc:docMk/>
            <pc:sldMk cId="4154361492" sldId="1412"/>
            <ac:cxnSpMk id="56" creationId="{852AB69C-B630-3046-A3BE-C9DA1E2EEEC3}"/>
          </ac:cxnSpMkLst>
        </pc:cxnChg>
        <pc:cxnChg chg="add mod">
          <ac:chgData name="延齡 楊" userId="3b99287881d56c4f" providerId="LiveId" clId="{4FCE19DD-D7C4-2D4B-A6D4-A7EC59056615}" dt="2020-08-02T08:21:45.619" v="968" actId="1076"/>
          <ac:cxnSpMkLst>
            <pc:docMk/>
            <pc:sldMk cId="4154361492" sldId="1412"/>
            <ac:cxnSpMk id="57" creationId="{483326B6-2D93-6442-80CF-51F8C8F5D54B}"/>
          </ac:cxnSpMkLst>
        </pc:cxnChg>
        <pc:cxnChg chg="mod">
          <ac:chgData name="延齡 楊" userId="3b99287881d56c4f" providerId="LiveId" clId="{4FCE19DD-D7C4-2D4B-A6D4-A7EC59056615}" dt="2020-08-02T08:19:28.158" v="954" actId="478"/>
          <ac:cxnSpMkLst>
            <pc:docMk/>
            <pc:sldMk cId="4154361492" sldId="1412"/>
            <ac:cxnSpMk id="61" creationId="{B40CCA58-EAB5-D149-A13D-B7506466B7F5}"/>
          </ac:cxnSpMkLst>
        </pc:cxnChg>
        <pc:cxnChg chg="mod">
          <ac:chgData name="延齡 楊" userId="3b99287881d56c4f" providerId="LiveId" clId="{4FCE19DD-D7C4-2D4B-A6D4-A7EC59056615}" dt="2020-08-02T08:19:29.486" v="955" actId="478"/>
          <ac:cxnSpMkLst>
            <pc:docMk/>
            <pc:sldMk cId="4154361492" sldId="1412"/>
            <ac:cxnSpMk id="62" creationId="{1BF2F332-E22E-D848-A60B-0D6CE154C6C5}"/>
          </ac:cxnSpMkLst>
        </pc:cxnChg>
        <pc:cxnChg chg="mod">
          <ac:chgData name="延齡 楊" userId="3b99287881d56c4f" providerId="LiveId" clId="{4FCE19DD-D7C4-2D4B-A6D4-A7EC59056615}" dt="2020-08-02T08:19:30.806" v="956" actId="478"/>
          <ac:cxnSpMkLst>
            <pc:docMk/>
            <pc:sldMk cId="4154361492" sldId="1412"/>
            <ac:cxnSpMk id="63" creationId="{A20A89F4-39A4-6044-A2F3-AFB4F15308E0}"/>
          </ac:cxnSpMkLst>
        </pc:cxnChg>
        <pc:cxnChg chg="mod">
          <ac:chgData name="延齡 楊" userId="3b99287881d56c4f" providerId="LiveId" clId="{4FCE19DD-D7C4-2D4B-A6D4-A7EC59056615}" dt="2020-08-02T08:19:28.158" v="954" actId="478"/>
          <ac:cxnSpMkLst>
            <pc:docMk/>
            <pc:sldMk cId="4154361492" sldId="1412"/>
            <ac:cxnSpMk id="64" creationId="{CF80A26D-0AB8-6945-8B40-5F7B8DD5A8C6}"/>
          </ac:cxnSpMkLst>
        </pc:cxnChg>
        <pc:cxnChg chg="mod">
          <ac:chgData name="延齡 楊" userId="3b99287881d56c4f" providerId="LiveId" clId="{4FCE19DD-D7C4-2D4B-A6D4-A7EC59056615}" dt="2020-08-02T08:19:29.486" v="955" actId="478"/>
          <ac:cxnSpMkLst>
            <pc:docMk/>
            <pc:sldMk cId="4154361492" sldId="1412"/>
            <ac:cxnSpMk id="65" creationId="{E15DE128-866A-C240-8B10-8A89C46BD9FB}"/>
          </ac:cxnSpMkLst>
        </pc:cxnChg>
        <pc:cxnChg chg="mod">
          <ac:chgData name="延齡 楊" userId="3b99287881d56c4f" providerId="LiveId" clId="{4FCE19DD-D7C4-2D4B-A6D4-A7EC59056615}" dt="2020-08-02T08:19:30.806" v="956" actId="478"/>
          <ac:cxnSpMkLst>
            <pc:docMk/>
            <pc:sldMk cId="4154361492" sldId="1412"/>
            <ac:cxnSpMk id="66" creationId="{C0C11E8A-362F-DC44-809A-DE8F979C5D8F}"/>
          </ac:cxnSpMkLst>
        </pc:cxnChg>
        <pc:cxnChg chg="mod">
          <ac:chgData name="延齡 楊" userId="3b99287881d56c4f" providerId="LiveId" clId="{4FCE19DD-D7C4-2D4B-A6D4-A7EC59056615}" dt="2020-08-02T08:19:28.158" v="954" actId="478"/>
          <ac:cxnSpMkLst>
            <pc:docMk/>
            <pc:sldMk cId="4154361492" sldId="1412"/>
            <ac:cxnSpMk id="67" creationId="{17B541DC-923C-3940-A48F-090F044396D4}"/>
          </ac:cxnSpMkLst>
        </pc:cxnChg>
        <pc:cxnChg chg="mod">
          <ac:chgData name="延齡 楊" userId="3b99287881d56c4f" providerId="LiveId" clId="{4FCE19DD-D7C4-2D4B-A6D4-A7EC59056615}" dt="2020-08-02T08:19:29.486" v="955" actId="478"/>
          <ac:cxnSpMkLst>
            <pc:docMk/>
            <pc:sldMk cId="4154361492" sldId="1412"/>
            <ac:cxnSpMk id="68" creationId="{721D03A6-BFDA-8E42-B269-AF71CF9F5152}"/>
          </ac:cxnSpMkLst>
        </pc:cxnChg>
        <pc:cxnChg chg="mod">
          <ac:chgData name="延齡 楊" userId="3b99287881d56c4f" providerId="LiveId" clId="{4FCE19DD-D7C4-2D4B-A6D4-A7EC59056615}" dt="2020-08-02T08:19:30.806" v="956" actId="478"/>
          <ac:cxnSpMkLst>
            <pc:docMk/>
            <pc:sldMk cId="4154361492" sldId="1412"/>
            <ac:cxnSpMk id="69" creationId="{C60B45B4-406D-8D41-B7F8-BADAE5DFC565}"/>
          </ac:cxnSpMkLst>
        </pc:cxnChg>
        <pc:cxnChg chg="add mod">
          <ac:chgData name="延齡 楊" userId="3b99287881d56c4f" providerId="LiveId" clId="{4FCE19DD-D7C4-2D4B-A6D4-A7EC59056615}" dt="2020-08-02T08:24:23.008" v="990" actId="1076"/>
          <ac:cxnSpMkLst>
            <pc:docMk/>
            <pc:sldMk cId="4154361492" sldId="1412"/>
            <ac:cxnSpMk id="80" creationId="{0AEF2C13-0EB7-344A-B771-D6202AF42DFF}"/>
          </ac:cxnSpMkLst>
        </pc:cxnChg>
        <pc:cxnChg chg="mod">
          <ac:chgData name="延齡 楊" userId="3b99287881d56c4f" providerId="LiveId" clId="{4FCE19DD-D7C4-2D4B-A6D4-A7EC59056615}" dt="2020-08-02T08:23:48.770" v="984" actId="14100"/>
          <ac:cxnSpMkLst>
            <pc:docMk/>
            <pc:sldMk cId="4154361492" sldId="1412"/>
            <ac:cxnSpMk id="81" creationId="{3A85CEEB-24D3-EA42-930B-7EB02671F105}"/>
          </ac:cxnSpMkLst>
        </pc:cxnChg>
        <pc:cxnChg chg="del mod">
          <ac:chgData name="延齡 楊" userId="3b99287881d56c4f" providerId="LiveId" clId="{4FCE19DD-D7C4-2D4B-A6D4-A7EC59056615}" dt="2020-08-02T08:24:18.703" v="989" actId="478"/>
          <ac:cxnSpMkLst>
            <pc:docMk/>
            <pc:sldMk cId="4154361492" sldId="1412"/>
            <ac:cxnSpMk id="82" creationId="{C45EBF72-83A2-5049-A7E7-DBC371AF1BC5}"/>
          </ac:cxnSpMkLst>
        </pc:cxnChg>
        <pc:cxnChg chg="del mod">
          <ac:chgData name="延齡 楊" userId="3b99287881d56c4f" providerId="LiveId" clId="{4FCE19DD-D7C4-2D4B-A6D4-A7EC59056615}" dt="2020-08-02T08:24:29.244" v="993" actId="478"/>
          <ac:cxnSpMkLst>
            <pc:docMk/>
            <pc:sldMk cId="4154361492" sldId="1412"/>
            <ac:cxnSpMk id="83" creationId="{B3B9C4ED-7241-CF4C-84E9-2378C897DC29}"/>
          </ac:cxnSpMkLst>
        </pc:cxnChg>
        <pc:cxnChg chg="add mod">
          <ac:chgData name="延齡 楊" userId="3b99287881d56c4f" providerId="LiveId" clId="{4FCE19DD-D7C4-2D4B-A6D4-A7EC59056615}" dt="2020-08-02T08:24:38.982" v="996" actId="1076"/>
          <ac:cxnSpMkLst>
            <pc:docMk/>
            <pc:sldMk cId="4154361492" sldId="1412"/>
            <ac:cxnSpMk id="84" creationId="{6E4641AA-EFA4-6F4D-AFAC-3C0A972911DB}"/>
          </ac:cxnSpMkLst>
        </pc:cxnChg>
      </pc:sldChg>
      <pc:sldChg chg="modSp mod">
        <pc:chgData name="延齡 楊" userId="3b99287881d56c4f" providerId="LiveId" clId="{4FCE19DD-D7C4-2D4B-A6D4-A7EC59056615}" dt="2020-08-02T08:06:30.013" v="840" actId="20577"/>
        <pc:sldMkLst>
          <pc:docMk/>
          <pc:sldMk cId="4010549351" sldId="1413"/>
        </pc:sldMkLst>
        <pc:spChg chg="mod">
          <ac:chgData name="延齡 楊" userId="3b99287881d56c4f" providerId="LiveId" clId="{4FCE19DD-D7C4-2D4B-A6D4-A7EC59056615}" dt="2020-08-02T08:06:11.722" v="834" actId="114"/>
          <ac:spMkLst>
            <pc:docMk/>
            <pc:sldMk cId="4010549351" sldId="1413"/>
            <ac:spMk id="84" creationId="{33F0AB20-FC40-A040-B4DF-7D798B8C1328}"/>
          </ac:spMkLst>
        </pc:spChg>
        <pc:spChg chg="mod">
          <ac:chgData name="延齡 楊" userId="3b99287881d56c4f" providerId="LiveId" clId="{4FCE19DD-D7C4-2D4B-A6D4-A7EC59056615}" dt="2020-08-02T08:06:30.013" v="840" actId="20577"/>
          <ac:spMkLst>
            <pc:docMk/>
            <pc:sldMk cId="4010549351" sldId="1413"/>
            <ac:spMk id="85" creationId="{1A69203A-529E-3A41-88D5-4618C24DDC4F}"/>
          </ac:spMkLst>
        </pc:spChg>
        <pc:spChg chg="mod">
          <ac:chgData name="延齡 楊" userId="3b99287881d56c4f" providerId="LiveId" clId="{4FCE19DD-D7C4-2D4B-A6D4-A7EC59056615}" dt="2020-08-02T08:05:35.612" v="822" actId="114"/>
          <ac:spMkLst>
            <pc:docMk/>
            <pc:sldMk cId="4010549351" sldId="1413"/>
            <ac:spMk id="135" creationId="{D8D9CC80-DFDC-5A4A-8D41-2B803B9FDD04}"/>
          </ac:spMkLst>
        </pc:spChg>
        <pc:spChg chg="mod">
          <ac:chgData name="延齡 楊" userId="3b99287881d56c4f" providerId="LiveId" clId="{4FCE19DD-D7C4-2D4B-A6D4-A7EC59056615}" dt="2020-08-02T08:04:30.339" v="794" actId="114"/>
          <ac:spMkLst>
            <pc:docMk/>
            <pc:sldMk cId="4010549351" sldId="1413"/>
            <ac:spMk id="141" creationId="{D9FA3F26-A446-A34B-8423-4D43EB1EF40A}"/>
          </ac:spMkLst>
        </pc:spChg>
        <pc:spChg chg="mod">
          <ac:chgData name="延齡 楊" userId="3b99287881d56c4f" providerId="LiveId" clId="{4FCE19DD-D7C4-2D4B-A6D4-A7EC59056615}" dt="2020-08-02T08:04:50.226" v="808" actId="114"/>
          <ac:spMkLst>
            <pc:docMk/>
            <pc:sldMk cId="4010549351" sldId="1413"/>
            <ac:spMk id="142" creationId="{577C0892-D04C-0045-B02E-4C0C4318AB1B}"/>
          </ac:spMkLst>
        </pc:spChg>
        <pc:spChg chg="mod">
          <ac:chgData name="延齡 楊" userId="3b99287881d56c4f" providerId="LiveId" clId="{4FCE19DD-D7C4-2D4B-A6D4-A7EC59056615}" dt="2020-08-02T08:04:36.733" v="798" actId="20577"/>
          <ac:spMkLst>
            <pc:docMk/>
            <pc:sldMk cId="4010549351" sldId="1413"/>
            <ac:spMk id="143" creationId="{03F61E2A-7DBE-6546-8CDF-9A23280A45D6}"/>
          </ac:spMkLst>
        </pc:spChg>
        <pc:spChg chg="mod">
          <ac:chgData name="延齡 楊" userId="3b99287881d56c4f" providerId="LiveId" clId="{4FCE19DD-D7C4-2D4B-A6D4-A7EC59056615}" dt="2020-08-02T08:04:55.786" v="812" actId="114"/>
          <ac:spMkLst>
            <pc:docMk/>
            <pc:sldMk cId="4010549351" sldId="1413"/>
            <ac:spMk id="144" creationId="{8854CEF4-2375-3C48-AB4E-49FE12B0C966}"/>
          </ac:spMkLst>
        </pc:spChg>
        <pc:spChg chg="mod">
          <ac:chgData name="延齡 楊" userId="3b99287881d56c4f" providerId="LiveId" clId="{4FCE19DD-D7C4-2D4B-A6D4-A7EC59056615}" dt="2020-08-02T08:04:42.546" v="802" actId="114"/>
          <ac:spMkLst>
            <pc:docMk/>
            <pc:sldMk cId="4010549351" sldId="1413"/>
            <ac:spMk id="145" creationId="{3AF90865-CEEB-6A4A-A176-E7778C61786C}"/>
          </ac:spMkLst>
        </pc:spChg>
        <pc:spChg chg="mod">
          <ac:chgData name="延齡 楊" userId="3b99287881d56c4f" providerId="LiveId" clId="{4FCE19DD-D7C4-2D4B-A6D4-A7EC59056615}" dt="2020-08-02T08:05:00.529" v="816" actId="114"/>
          <ac:spMkLst>
            <pc:docMk/>
            <pc:sldMk cId="4010549351" sldId="1413"/>
            <ac:spMk id="146" creationId="{7444B9BA-3DF9-054A-83C7-B7522CAD367F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F95978-5C13-1F43-9A7C-4CF5E62F8F00}" type="datetimeFigureOut">
              <a:rPr kumimoji="1" lang="zh-TW" altLang="en-US" smtClean="0"/>
              <a:t>2020/9/7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EE7B1C-4C8F-3542-AD41-B6353B4E790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874414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mlfromscratch.com/optimizers-explained/#/" TargetMode="External"/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zhuanlan.zhihu.com/p/22252270" TargetMode="External"/><Relationship Id="rId5" Type="http://schemas.openxmlformats.org/officeDocument/2006/relationships/hyperlink" Target="https://www.cnblogs.com/guoyaohua/p/8542554.html" TargetMode="External"/><Relationship Id="rId4" Type="http://schemas.openxmlformats.org/officeDocument/2006/relationships/hyperlink" Target="https://hackmd.io/@allen108108/H1l4zqtp4" TargetMode="Externa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備忘稿版面配置區 1">
            <a:extLst>
              <a:ext uri="{FF2B5EF4-FFF2-40B4-BE49-F238E27FC236}">
                <a16:creationId xmlns:a16="http://schemas.microsoft.com/office/drawing/2014/main" id="{F9EF26DF-8884-D149-9DA8-326EE9CC82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 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952415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備忘稿版面配置區 1">
            <a:extLst>
              <a:ext uri="{FF2B5EF4-FFF2-40B4-BE49-F238E27FC236}">
                <a16:creationId xmlns:a16="http://schemas.microsoft.com/office/drawing/2014/main" id="{F9EF26DF-8884-D149-9DA8-326EE9CC82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070838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備忘稿版面配置區 1">
            <a:extLst>
              <a:ext uri="{FF2B5EF4-FFF2-40B4-BE49-F238E27FC236}">
                <a16:creationId xmlns:a16="http://schemas.microsoft.com/office/drawing/2014/main" id="{09CD20F4-CD49-6240-94C0-321272AC7C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89620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備忘稿版面配置區 1">
            <a:extLst>
              <a:ext uri="{FF2B5EF4-FFF2-40B4-BE49-F238E27FC236}">
                <a16:creationId xmlns:a16="http://schemas.microsoft.com/office/drawing/2014/main" id="{687D019C-6AD2-854B-B914-CD5C51D37E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106495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備忘稿版面配置區 1">
            <a:extLst>
              <a:ext uri="{FF2B5EF4-FFF2-40B4-BE49-F238E27FC236}">
                <a16:creationId xmlns:a16="http://schemas.microsoft.com/office/drawing/2014/main" id="{F9EF26DF-8884-D149-9DA8-326EE9CC82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902564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備忘稿版面配置區 1">
            <a:extLst>
              <a:ext uri="{FF2B5EF4-FFF2-40B4-BE49-F238E27FC236}">
                <a16:creationId xmlns:a16="http://schemas.microsoft.com/office/drawing/2014/main" id="{F9EF26DF-8884-D149-9DA8-326EE9CC82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595264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備忘稿版面配置區 1">
            <a:extLst>
              <a:ext uri="{FF2B5EF4-FFF2-40B4-BE49-F238E27FC236}">
                <a16:creationId xmlns:a16="http://schemas.microsoft.com/office/drawing/2014/main" id="{F9EF26DF-8884-D149-9DA8-326EE9CC82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551068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備忘稿版面配置區 1">
            <a:extLst>
              <a:ext uri="{FF2B5EF4-FFF2-40B4-BE49-F238E27FC236}">
                <a16:creationId xmlns:a16="http://schemas.microsoft.com/office/drawing/2014/main" id="{F9EF26DF-8884-D149-9DA8-326EE9CC82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597070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備忘稿版面配置區 1">
            <a:extLst>
              <a:ext uri="{FF2B5EF4-FFF2-40B4-BE49-F238E27FC236}">
                <a16:creationId xmlns:a16="http://schemas.microsoft.com/office/drawing/2014/main" id="{F9EF26DF-8884-D149-9DA8-326EE9CC82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932338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備忘稿版面配置區 1">
            <a:extLst>
              <a:ext uri="{FF2B5EF4-FFF2-40B4-BE49-F238E27FC236}">
                <a16:creationId xmlns:a16="http://schemas.microsoft.com/office/drawing/2014/main" id="{F9EF26DF-8884-D149-9DA8-326EE9CC82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205338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EE7B1C-4C8F-3542-AD41-B6353B4E7907}" type="slidenum">
              <a:rPr kumimoji="1" lang="zh-TW" altLang="en-US" smtClean="0"/>
              <a:t>19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741011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備忘稿版面配置區 1">
            <a:extLst>
              <a:ext uri="{FF2B5EF4-FFF2-40B4-BE49-F238E27FC236}">
                <a16:creationId xmlns:a16="http://schemas.microsoft.com/office/drawing/2014/main" id="{F9EF26DF-8884-D149-9DA8-326EE9CC82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8013070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EE7B1C-4C8F-3542-AD41-B6353B4E7907}" type="slidenum">
              <a:rPr kumimoji="1" lang="zh-TW" altLang="en-US" smtClean="0"/>
              <a:t>20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237982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EE7B1C-4C8F-3542-AD41-B6353B4E7907}" type="slidenum">
              <a:rPr kumimoji="1" lang="zh-TW" altLang="en-US" smtClean="0"/>
              <a:t>21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97032742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EE7B1C-4C8F-3542-AD41-B6353B4E7907}" type="slidenum">
              <a:rPr kumimoji="1" lang="zh-TW" altLang="en-US" smtClean="0"/>
              <a:t>22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25935227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備忘稿版面配置區 1">
            <a:extLst>
              <a:ext uri="{FF2B5EF4-FFF2-40B4-BE49-F238E27FC236}">
                <a16:creationId xmlns:a16="http://schemas.microsoft.com/office/drawing/2014/main" id="{F9EF26DF-8884-D149-9DA8-326EE9CC82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1508426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備忘稿版面配置區 1">
            <a:extLst>
              <a:ext uri="{FF2B5EF4-FFF2-40B4-BE49-F238E27FC236}">
                <a16:creationId xmlns:a16="http://schemas.microsoft.com/office/drawing/2014/main" id="{F9EF26DF-8884-D149-9DA8-326EE9CC82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3043416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備忘稿版面配置區 1">
            <a:extLst>
              <a:ext uri="{FF2B5EF4-FFF2-40B4-BE49-F238E27FC236}">
                <a16:creationId xmlns:a16="http://schemas.microsoft.com/office/drawing/2014/main" id="{F9EF26DF-8884-D149-9DA8-326EE9CC82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0646703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備忘稿版面配置區 1">
            <a:extLst>
              <a:ext uri="{FF2B5EF4-FFF2-40B4-BE49-F238E27FC236}">
                <a16:creationId xmlns:a16="http://schemas.microsoft.com/office/drawing/2014/main" id="{F9EF26DF-8884-D149-9DA8-326EE9CC82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9738352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備忘稿版面配置區 1">
            <a:extLst>
              <a:ext uri="{FF2B5EF4-FFF2-40B4-BE49-F238E27FC236}">
                <a16:creationId xmlns:a16="http://schemas.microsoft.com/office/drawing/2014/main" id="{F9EF26DF-8884-D149-9DA8-326EE9CC82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9017460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備忘稿版面配置區 1">
            <a:extLst>
              <a:ext uri="{FF2B5EF4-FFF2-40B4-BE49-F238E27FC236}">
                <a16:creationId xmlns:a16="http://schemas.microsoft.com/office/drawing/2014/main" id="{F9EF26DF-8884-D149-9DA8-326EE9CC82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4043152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備忘稿版面配置區 1">
            <a:extLst>
              <a:ext uri="{FF2B5EF4-FFF2-40B4-BE49-F238E27FC236}">
                <a16:creationId xmlns:a16="http://schemas.microsoft.com/office/drawing/2014/main" id="{F9EF26DF-8884-D149-9DA8-326EE9CC82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828357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備忘稿版面配置區 1">
            <a:extLst>
              <a:ext uri="{FF2B5EF4-FFF2-40B4-BE49-F238E27FC236}">
                <a16:creationId xmlns:a16="http://schemas.microsoft.com/office/drawing/2014/main" id="{F9EF26DF-8884-D149-9DA8-326EE9CC82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870136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備忘稿版面配置區 1">
            <a:extLst>
              <a:ext uri="{FF2B5EF4-FFF2-40B4-BE49-F238E27FC236}">
                <a16:creationId xmlns:a16="http://schemas.microsoft.com/office/drawing/2014/main" id="{F9EF26DF-8884-D149-9DA8-326EE9CC82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2933814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備忘稿版面配置區 1">
            <a:extLst>
              <a:ext uri="{FF2B5EF4-FFF2-40B4-BE49-F238E27FC236}">
                <a16:creationId xmlns:a16="http://schemas.microsoft.com/office/drawing/2014/main" id="{F9EF26DF-8884-D149-9DA8-326EE9CC82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1300154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備忘稿版面配置區 1">
            <a:extLst>
              <a:ext uri="{FF2B5EF4-FFF2-40B4-BE49-F238E27FC236}">
                <a16:creationId xmlns:a16="http://schemas.microsoft.com/office/drawing/2014/main" id="{F9EF26DF-8884-D149-9DA8-326EE9CC82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9513969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備忘稿版面配置區 1">
            <a:extLst>
              <a:ext uri="{FF2B5EF4-FFF2-40B4-BE49-F238E27FC236}">
                <a16:creationId xmlns:a16="http://schemas.microsoft.com/office/drawing/2014/main" id="{F9EF26DF-8884-D149-9DA8-326EE9CC82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2823335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備忘稿版面配置區 1">
            <a:extLst>
              <a:ext uri="{FF2B5EF4-FFF2-40B4-BE49-F238E27FC236}">
                <a16:creationId xmlns:a16="http://schemas.microsoft.com/office/drawing/2014/main" id="{F9EF26DF-8884-D149-9DA8-326EE9CC82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0017308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備忘稿版面配置區 1">
            <a:extLst>
              <a:ext uri="{FF2B5EF4-FFF2-40B4-BE49-F238E27FC236}">
                <a16:creationId xmlns:a16="http://schemas.microsoft.com/office/drawing/2014/main" id="{F9EF26DF-8884-D149-9DA8-326EE9CC82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634290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備忘稿版面配置區 1">
            <a:extLst>
              <a:ext uri="{FF2B5EF4-FFF2-40B4-BE49-F238E27FC236}">
                <a16:creationId xmlns:a16="http://schemas.microsoft.com/office/drawing/2014/main" id="{F9EF26DF-8884-D149-9DA8-326EE9CC82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4667634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備忘稿版面配置區 1">
            <a:extLst>
              <a:ext uri="{FF2B5EF4-FFF2-40B4-BE49-F238E27FC236}">
                <a16:creationId xmlns:a16="http://schemas.microsoft.com/office/drawing/2014/main" id="{F9EF26DF-8884-D149-9DA8-326EE9CC82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6347549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EE7B1C-4C8F-3542-AD41-B6353B4E7907}" type="slidenum">
              <a:rPr kumimoji="1" lang="zh-TW" altLang="en-US" smtClean="0"/>
              <a:t>38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3631488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EE7B1C-4C8F-3542-AD41-B6353B4E7907}" type="slidenum">
              <a:rPr kumimoji="1" lang="zh-TW" altLang="en-US" smtClean="0"/>
              <a:t>39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081188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備忘稿版面配置區 1">
            <a:extLst>
              <a:ext uri="{FF2B5EF4-FFF2-40B4-BE49-F238E27FC236}">
                <a16:creationId xmlns:a16="http://schemas.microsoft.com/office/drawing/2014/main" id="{F9EF26DF-8884-D149-9DA8-326EE9CC82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5670084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EE7B1C-4C8F-3542-AD41-B6353B4E7907}" type="slidenum">
              <a:rPr kumimoji="1" lang="zh-TW" altLang="en-US" smtClean="0"/>
              <a:t>40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0507327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備忘稿版面配置區 1">
            <a:extLst>
              <a:ext uri="{FF2B5EF4-FFF2-40B4-BE49-F238E27FC236}">
                <a16:creationId xmlns:a16="http://schemas.microsoft.com/office/drawing/2014/main" id="{1EE4343C-02A6-C145-9408-F8AD7131C2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1460644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備忘稿版面配置區 1">
            <a:extLst>
              <a:ext uri="{FF2B5EF4-FFF2-40B4-BE49-F238E27FC236}">
                <a16:creationId xmlns:a16="http://schemas.microsoft.com/office/drawing/2014/main" id="{F7C7298E-625F-CC43-AB07-38F5CE0674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" altLang="zh-TW" dirty="0"/>
          </a:p>
        </p:txBody>
      </p:sp>
    </p:spTree>
    <p:extLst>
      <p:ext uri="{BB962C8B-B14F-4D97-AF65-F5344CB8AC3E}">
        <p14:creationId xmlns:p14="http://schemas.microsoft.com/office/powerpoint/2010/main" val="107969603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85798-1D2B-4740-BC8C-66AA26152767}" type="slidenum">
              <a:rPr lang="zh-TW" altLang="en-US" smtClean="0"/>
              <a:t>43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2498957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備忘稿版面配置區 1">
                <a:extLst>
                  <a:ext uri="{FF2B5EF4-FFF2-40B4-BE49-F238E27FC236}">
                    <a16:creationId xmlns:a16="http://schemas.microsoft.com/office/drawing/2014/main" id="{B84E6BEA-19B7-024F-9381-DFD9E674C058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TW" altLang="en-US" dirty="0"/>
              </a:p>
            </p:txBody>
          </p:sp>
        </mc:Choice>
        <mc:Fallback xmlns="">
          <p:sp>
            <p:nvSpPr>
              <p:cNvPr id="2" name="備忘稿版面配置區 1">
                <a:extLst>
                  <a:ext uri="{FF2B5EF4-FFF2-40B4-BE49-F238E27FC236}">
                    <a16:creationId xmlns:a16="http://schemas.microsoft.com/office/drawing/2014/main" id="{B84E6BEA-19B7-024F-9381-DFD9E674C058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TW" altLang="en-US" i="0">
                    <a:latin typeface="Cambria Math" panose="02040503050406030204" pitchFamily="18" charset="0"/>
                  </a:rPr>
                  <a:t>𝜀</a:t>
                </a:r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zh-TW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確保分母不為零</a:t>
                </a:r>
                <a:endParaRPr lang="en-US" altLang="zh-TW" dirty="0">
                  <a:hlinkClick r:id="rId3"/>
                </a:endParaRPr>
              </a:p>
              <a:p>
                <a:r>
                  <a:rPr lang="en-US" altLang="zh-TW" dirty="0">
                    <a:hlinkClick r:id="rId3"/>
                  </a:rPr>
                  <a:t>https://mlfromscratch.com/optimizers-explained/#/</a:t>
                </a:r>
                <a:endParaRPr lang="en-US" altLang="zh-TW" dirty="0">
                  <a:hlinkClick r:id="rId4"/>
                </a:endParaRPr>
              </a:p>
              <a:p>
                <a:r>
                  <a:rPr lang="en-US" altLang="zh-TW" dirty="0">
                    <a:hlinkClick r:id="rId4"/>
                  </a:rPr>
                  <a:t>https://hackmd.io/@allen108108/H1l4zqtp4</a:t>
                </a:r>
                <a:endParaRPr lang="en" altLang="zh-TW" dirty="0">
                  <a:hlinkClick r:id="rId5"/>
                </a:endParaRPr>
              </a:p>
              <a:p>
                <a:r>
                  <a:rPr lang="en" altLang="zh-TW" dirty="0">
                    <a:hlinkClick r:id="rId5"/>
                  </a:rPr>
                  <a:t>https://www.cnblogs.com/guoyaohua/p/8542554.html</a:t>
                </a:r>
                <a:endParaRPr lang="en" altLang="zh-TW" dirty="0"/>
              </a:p>
              <a:p>
                <a:r>
                  <a:rPr lang="en" altLang="zh-TW" dirty="0">
                    <a:hlinkClick r:id="rId6"/>
                  </a:rPr>
                  <a:t>https://zhuanlan.zhihu.com/p/22252270</a:t>
                </a:r>
                <a:endParaRPr kumimoji="1" lang="zh-TW" altLang="en-US" dirty="0"/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3562929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備忘稿版面配置區 1">
            <a:extLst>
              <a:ext uri="{FF2B5EF4-FFF2-40B4-BE49-F238E27FC236}">
                <a16:creationId xmlns:a16="http://schemas.microsoft.com/office/drawing/2014/main" id="{B84E6BEA-19B7-024F-9381-DFD9E674C0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6861690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EE7B1C-4C8F-3542-AD41-B6353B4E7907}" type="slidenum">
              <a:rPr kumimoji="1" lang="zh-TW" altLang="en-US" smtClean="0"/>
              <a:t>46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9026316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EE7B1C-4C8F-3542-AD41-B6353B4E7907}" type="slidenum">
              <a:rPr kumimoji="1" lang="zh-TW" altLang="en-US" smtClean="0"/>
              <a:t>47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0388074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EE7B1C-4C8F-3542-AD41-B6353B4E7907}" type="slidenum">
              <a:rPr kumimoji="1" lang="zh-TW" altLang="en-US" smtClean="0"/>
              <a:t>48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8184414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EE7B1C-4C8F-3542-AD41-B6353B4E7907}" type="slidenum">
              <a:rPr kumimoji="1" lang="zh-TW" altLang="en-US" smtClean="0"/>
              <a:t>49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446128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備忘稿版面配置區 1">
            <a:extLst>
              <a:ext uri="{FF2B5EF4-FFF2-40B4-BE49-F238E27FC236}">
                <a16:creationId xmlns:a16="http://schemas.microsoft.com/office/drawing/2014/main" id="{F9EF26DF-8884-D149-9DA8-326EE9CC82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6770671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備忘稿版面配置區 1">
            <a:extLst>
              <a:ext uri="{FF2B5EF4-FFF2-40B4-BE49-F238E27FC236}">
                <a16:creationId xmlns:a16="http://schemas.microsoft.com/office/drawing/2014/main" id="{3D146FA8-6306-459D-ABC5-4AAFA2A232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971540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備忘稿版面配置區 1">
            <a:extLst>
              <a:ext uri="{FF2B5EF4-FFF2-40B4-BE49-F238E27FC236}">
                <a16:creationId xmlns:a16="http://schemas.microsoft.com/office/drawing/2014/main" id="{F9EF26DF-8884-D149-9DA8-326EE9CC82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63167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備忘稿版面配置區 1">
            <a:extLst>
              <a:ext uri="{FF2B5EF4-FFF2-40B4-BE49-F238E27FC236}">
                <a16:creationId xmlns:a16="http://schemas.microsoft.com/office/drawing/2014/main" id="{F9EF26DF-8884-D149-9DA8-326EE9CC82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506248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備忘稿版面配置區 1">
            <a:extLst>
              <a:ext uri="{FF2B5EF4-FFF2-40B4-BE49-F238E27FC236}">
                <a16:creationId xmlns:a16="http://schemas.microsoft.com/office/drawing/2014/main" id="{F9EF26DF-8884-D149-9DA8-326EE9CC82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688805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備忘稿版面配置區 1">
            <a:extLst>
              <a:ext uri="{FF2B5EF4-FFF2-40B4-BE49-F238E27FC236}">
                <a16:creationId xmlns:a16="http://schemas.microsoft.com/office/drawing/2014/main" id="{F9EF26DF-8884-D149-9DA8-326EE9CC82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948223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CF66327-996F-DC4C-B1A6-1E8AD08D6A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6C079354-7C81-294F-882B-0BF7488E53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329F017-556D-AE46-8493-0978F86B7C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970A5D-71DB-294B-A969-3EC9596781C1}" type="datetimeFigureOut">
              <a:rPr kumimoji="1" lang="zh-TW" altLang="en-US" smtClean="0"/>
              <a:t>2020/9/7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58C6371-36EC-F34B-8C84-CAB44705C9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D360DD1-B80E-B841-90C9-B1ADE5E137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63EC5-2186-CC47-A5C7-E71D30346AD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143254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EAF4292-7B09-2E41-8EF1-F51492B2C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FDEBF5C1-1752-EB44-89D2-03B2D9B14C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4D2A07F-8704-444B-9331-4100F8D596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970A5D-71DB-294B-A969-3EC9596781C1}" type="datetimeFigureOut">
              <a:rPr kumimoji="1" lang="zh-TW" altLang="en-US" smtClean="0"/>
              <a:t>2020/9/7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48D3544-76D5-0447-8AF8-B5445D1701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D883A98-AF7F-AF49-AA98-547E9E2668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63EC5-2186-CC47-A5C7-E71D30346AD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7793722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CAA58B73-6A1B-724A-873D-537BB9F3DC2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D08DC49A-24F6-0145-92D9-73201AC072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766228A-CED5-1E42-8F1A-02B1FD03A6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970A5D-71DB-294B-A969-3EC9596781C1}" type="datetimeFigureOut">
              <a:rPr kumimoji="1" lang="zh-TW" altLang="en-US" smtClean="0"/>
              <a:t>2020/9/7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82C202C-7C54-0342-99A1-775E64D37F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D664B72-9D70-914A-99CB-E3B5BCEE1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63EC5-2186-CC47-A5C7-E71D30346AD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314637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485A8C9-D8BC-A049-8C24-6A7B01A7A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5ED100D-9401-2642-A517-D1CC8B336C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3D99B40-9936-A340-B08D-232FC6DF33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970A5D-71DB-294B-A969-3EC9596781C1}" type="datetimeFigureOut">
              <a:rPr kumimoji="1" lang="zh-TW" altLang="en-US" smtClean="0"/>
              <a:t>2020/9/7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5414CED-8AB7-FB42-94F4-32AE4655A5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C129333-6038-A84B-9254-FA6D94001D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63EC5-2186-CC47-A5C7-E71D30346AD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417078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9FC2F37-C599-E342-972F-C74B5EE5F1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FA1A136-138D-D44A-88E0-84AE6E0B65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27C0D9F-97C8-1D47-A88D-EB499B8AF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970A5D-71DB-294B-A969-3EC9596781C1}" type="datetimeFigureOut">
              <a:rPr kumimoji="1" lang="zh-TW" altLang="en-US" smtClean="0"/>
              <a:t>2020/9/7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B7F7443-0B0A-F44E-9542-019E8521ED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D796D89-700F-4C44-92ED-8FA6302313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63EC5-2186-CC47-A5C7-E71D30346AD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544903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76492DC-3310-C042-9072-4D5EA4D58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6B59E21-180D-D343-AF1E-7F8095ED28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DCC91D00-712F-1A49-A224-B3A726A229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F078C075-9BFD-734D-A268-2966DABE1E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970A5D-71DB-294B-A969-3EC9596781C1}" type="datetimeFigureOut">
              <a:rPr kumimoji="1" lang="zh-TW" altLang="en-US" smtClean="0"/>
              <a:t>2020/9/7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EA1DDBE1-25C8-FD42-A66C-D6E5A518FE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9820DE9F-6657-2F41-BF7F-45977DAC6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63EC5-2186-CC47-A5C7-E71D30346AD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691725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3CFABB4-D35F-464C-98EA-A8E18C2701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56F0695-39CA-4742-B641-DC67509294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50B32D72-D228-CF4A-8A29-D328520E7D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8A22D825-1853-9C4D-BDB8-E2B109B58B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3FE0B68E-63CA-564E-B4AD-9E761AA0A40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C55ADBE8-9FB5-0C4B-81B4-E206F24BF7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970A5D-71DB-294B-A969-3EC9596781C1}" type="datetimeFigureOut">
              <a:rPr kumimoji="1" lang="zh-TW" altLang="en-US" smtClean="0"/>
              <a:t>2020/9/7</a:t>
            </a:fld>
            <a:endParaRPr kumimoji="1"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8F23B6D0-E5B6-5745-8D29-C6515BDB7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93E3908B-9E63-8947-BA77-102910F21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63EC5-2186-CC47-A5C7-E71D30346AD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821543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C494495-DFCD-C341-8D45-5561B71397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DF8D9176-6445-BD4B-83C4-2B5E089A7F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970A5D-71DB-294B-A969-3EC9596781C1}" type="datetimeFigureOut">
              <a:rPr kumimoji="1" lang="zh-TW" altLang="en-US" smtClean="0"/>
              <a:t>2020/9/7</a:t>
            </a:fld>
            <a:endParaRPr kumimoji="1"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EA70692F-AF0E-8F4B-A4DC-8C5341DAAE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EC83826-A5F2-274B-AFA3-B7049890A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63EC5-2186-CC47-A5C7-E71D30346AD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323970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762EF66F-85D8-2D47-95E7-1437E383AD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970A5D-71DB-294B-A969-3EC9596781C1}" type="datetimeFigureOut">
              <a:rPr kumimoji="1" lang="zh-TW" altLang="en-US" smtClean="0"/>
              <a:t>2020/9/7</a:t>
            </a:fld>
            <a:endParaRPr kumimoji="1"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C01984BC-6665-A240-8945-14A0C374D9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73DD462-9FA6-2D4E-8737-FF4675720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63EC5-2186-CC47-A5C7-E71D30346AD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1382744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A432D58-58A1-3640-8557-8D534278F8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F69A585-BF63-A046-BA77-E942D4B43B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F02D3A08-9B1D-8645-B6DB-C2C4FD1149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94E74044-339E-3543-83EB-D90AC80B2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970A5D-71DB-294B-A969-3EC9596781C1}" type="datetimeFigureOut">
              <a:rPr kumimoji="1" lang="zh-TW" altLang="en-US" smtClean="0"/>
              <a:t>2020/9/7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2397F6A6-DA68-FF49-A4A1-7A1C3DDC8D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F83F05D1-BC73-E64D-96D5-46CA625EF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63EC5-2186-CC47-A5C7-E71D30346AD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9787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05AB97C-D3D5-2348-BD06-4BF8C5A78D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3CE85D3D-C6BF-4640-8875-381123F98BC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A216D38-89CC-6F41-8EC9-A7F8DB6DF9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B963D9B3-42A5-774A-943B-1EA6140024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970A5D-71DB-294B-A969-3EC9596781C1}" type="datetimeFigureOut">
              <a:rPr kumimoji="1" lang="zh-TW" altLang="en-US" smtClean="0"/>
              <a:t>2020/9/7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AC7EFAE3-6007-4648-BE18-8F5930C16A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A1AF13CE-3F1F-E949-97F9-E71F7D9709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63EC5-2186-CC47-A5C7-E71D30346AD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7308035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4910EA5D-392B-104C-B065-2330C8373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736F709-1886-5A43-AB3A-CA187B094E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A9E3876-11D4-8E43-BA36-50A46D43BE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970A5D-71DB-294B-A969-3EC9596781C1}" type="datetimeFigureOut">
              <a:rPr kumimoji="1" lang="zh-TW" altLang="en-US" smtClean="0"/>
              <a:t>2020/9/7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B8FD27E-34AF-F44D-816E-57FB1FE8D4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B32B25F-0F02-564B-A2DE-C004D36480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263EC5-2186-CC47-A5C7-E71D30346AD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278545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60.png"/><Relationship Id="rId3" Type="http://schemas.openxmlformats.org/officeDocument/2006/relationships/image" Target="../media/image2010.png"/><Relationship Id="rId7" Type="http://schemas.openxmlformats.org/officeDocument/2006/relationships/image" Target="../media/image205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40.png"/><Relationship Id="rId5" Type="http://schemas.openxmlformats.org/officeDocument/2006/relationships/image" Target="../media/image2030.png"/><Relationship Id="rId4" Type="http://schemas.openxmlformats.org/officeDocument/2006/relationships/image" Target="../media/image2020.png"/><Relationship Id="rId9" Type="http://schemas.openxmlformats.org/officeDocument/2006/relationships/image" Target="../media/image2070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60.png"/><Relationship Id="rId3" Type="http://schemas.openxmlformats.org/officeDocument/2006/relationships/image" Target="../media/image1620.png"/><Relationship Id="rId7" Type="http://schemas.openxmlformats.org/officeDocument/2006/relationships/image" Target="../media/image1650.png"/><Relationship Id="rId12" Type="http://schemas.openxmlformats.org/officeDocument/2006/relationships/image" Target="../media/image170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70.png"/><Relationship Id="rId11" Type="http://schemas.openxmlformats.org/officeDocument/2006/relationships/image" Target="../media/image1690.png"/><Relationship Id="rId5" Type="http://schemas.openxmlformats.org/officeDocument/2006/relationships/image" Target="../media/image1640.png"/><Relationship Id="rId10" Type="http://schemas.openxmlformats.org/officeDocument/2006/relationships/image" Target="../media/image1680.png"/><Relationship Id="rId4" Type="http://schemas.openxmlformats.org/officeDocument/2006/relationships/image" Target="../media/image1630.png"/><Relationship Id="rId9" Type="http://schemas.openxmlformats.org/officeDocument/2006/relationships/image" Target="../media/image167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8.png"/><Relationship Id="rId3" Type="http://schemas.openxmlformats.org/officeDocument/2006/relationships/image" Target="../media/image243.png"/><Relationship Id="rId7" Type="http://schemas.openxmlformats.org/officeDocument/2006/relationships/image" Target="../media/image24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6.png"/><Relationship Id="rId5" Type="http://schemas.openxmlformats.org/officeDocument/2006/relationships/image" Target="../media/image245.png"/><Relationship Id="rId4" Type="http://schemas.openxmlformats.org/officeDocument/2006/relationships/image" Target="../media/image24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6.png"/><Relationship Id="rId3" Type="http://schemas.openxmlformats.org/officeDocument/2006/relationships/image" Target="../media/image161.png"/><Relationship Id="rId7" Type="http://schemas.openxmlformats.org/officeDocument/2006/relationships/image" Target="../media/image165.png"/><Relationship Id="rId12" Type="http://schemas.openxmlformats.org/officeDocument/2006/relationships/image" Target="../media/image25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9.png"/><Relationship Id="rId11" Type="http://schemas.openxmlformats.org/officeDocument/2006/relationships/image" Target="../media/image169.png"/><Relationship Id="rId5" Type="http://schemas.openxmlformats.org/officeDocument/2006/relationships/image" Target="../media/image163.png"/><Relationship Id="rId10" Type="http://schemas.openxmlformats.org/officeDocument/2006/relationships/image" Target="../media/image168.png"/><Relationship Id="rId4" Type="http://schemas.openxmlformats.org/officeDocument/2006/relationships/image" Target="../media/image162.png"/><Relationship Id="rId9" Type="http://schemas.openxmlformats.org/officeDocument/2006/relationships/image" Target="../media/image16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3.png"/><Relationship Id="rId3" Type="http://schemas.openxmlformats.org/officeDocument/2006/relationships/image" Target="../media/image251.png"/><Relationship Id="rId7" Type="http://schemas.openxmlformats.org/officeDocument/2006/relationships/image" Target="../media/image19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7.png"/><Relationship Id="rId11" Type="http://schemas.openxmlformats.org/officeDocument/2006/relationships/image" Target="../media/image254.png"/><Relationship Id="rId5" Type="http://schemas.openxmlformats.org/officeDocument/2006/relationships/image" Target="../media/image196.png"/><Relationship Id="rId10" Type="http://schemas.openxmlformats.org/officeDocument/2006/relationships/image" Target="../media/image201.png"/><Relationship Id="rId4" Type="http://schemas.openxmlformats.org/officeDocument/2006/relationships/image" Target="../media/image252.png"/><Relationship Id="rId9" Type="http://schemas.openxmlformats.org/officeDocument/2006/relationships/image" Target="../media/image20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0.png"/><Relationship Id="rId13" Type="http://schemas.openxmlformats.org/officeDocument/2006/relationships/image" Target="../media/image225.png"/><Relationship Id="rId18" Type="http://schemas.openxmlformats.org/officeDocument/2006/relationships/image" Target="../media/image259.png"/><Relationship Id="rId3" Type="http://schemas.openxmlformats.org/officeDocument/2006/relationships/image" Target="../media/image214.png"/><Relationship Id="rId7" Type="http://schemas.openxmlformats.org/officeDocument/2006/relationships/image" Target="../media/image219.png"/><Relationship Id="rId12" Type="http://schemas.openxmlformats.org/officeDocument/2006/relationships/image" Target="../media/image224.png"/><Relationship Id="rId17" Type="http://schemas.openxmlformats.org/officeDocument/2006/relationships/image" Target="../media/image258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2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8.png"/><Relationship Id="rId11" Type="http://schemas.openxmlformats.org/officeDocument/2006/relationships/image" Target="../media/image223.png"/><Relationship Id="rId5" Type="http://schemas.openxmlformats.org/officeDocument/2006/relationships/image" Target="../media/image216.png"/><Relationship Id="rId15" Type="http://schemas.openxmlformats.org/officeDocument/2006/relationships/image" Target="../media/image256.png"/><Relationship Id="rId10" Type="http://schemas.openxmlformats.org/officeDocument/2006/relationships/image" Target="../media/image222.png"/><Relationship Id="rId4" Type="http://schemas.openxmlformats.org/officeDocument/2006/relationships/image" Target="../media/image215.png"/><Relationship Id="rId9" Type="http://schemas.openxmlformats.org/officeDocument/2006/relationships/image" Target="../media/image221.png"/><Relationship Id="rId14" Type="http://schemas.openxmlformats.org/officeDocument/2006/relationships/image" Target="../media/image25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0.png"/><Relationship Id="rId13" Type="http://schemas.openxmlformats.org/officeDocument/2006/relationships/image" Target="../media/image225.png"/><Relationship Id="rId18" Type="http://schemas.openxmlformats.org/officeDocument/2006/relationships/image" Target="../media/image264.png"/><Relationship Id="rId3" Type="http://schemas.openxmlformats.org/officeDocument/2006/relationships/image" Target="../media/image214.png"/><Relationship Id="rId7" Type="http://schemas.openxmlformats.org/officeDocument/2006/relationships/image" Target="../media/image219.png"/><Relationship Id="rId12" Type="http://schemas.openxmlformats.org/officeDocument/2006/relationships/image" Target="../media/image224.png"/><Relationship Id="rId17" Type="http://schemas.openxmlformats.org/officeDocument/2006/relationships/image" Target="../media/image263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2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8.png"/><Relationship Id="rId11" Type="http://schemas.openxmlformats.org/officeDocument/2006/relationships/image" Target="../media/image223.png"/><Relationship Id="rId5" Type="http://schemas.openxmlformats.org/officeDocument/2006/relationships/image" Target="../media/image216.png"/><Relationship Id="rId15" Type="http://schemas.openxmlformats.org/officeDocument/2006/relationships/image" Target="../media/image261.png"/><Relationship Id="rId10" Type="http://schemas.openxmlformats.org/officeDocument/2006/relationships/image" Target="../media/image222.png"/><Relationship Id="rId4" Type="http://schemas.openxmlformats.org/officeDocument/2006/relationships/image" Target="../media/image215.png"/><Relationship Id="rId9" Type="http://schemas.openxmlformats.org/officeDocument/2006/relationships/image" Target="../media/image221.png"/><Relationship Id="rId14" Type="http://schemas.openxmlformats.org/officeDocument/2006/relationships/image" Target="../media/image26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01.png"/><Relationship Id="rId13" Type="http://schemas.openxmlformats.org/officeDocument/2006/relationships/image" Target="../media/image2150.png"/><Relationship Id="rId3" Type="http://schemas.openxmlformats.org/officeDocument/2006/relationships/image" Target="../media/image265.png"/><Relationship Id="rId7" Type="http://schemas.openxmlformats.org/officeDocument/2006/relationships/image" Target="../media/image2091.png"/><Relationship Id="rId12" Type="http://schemas.openxmlformats.org/officeDocument/2006/relationships/image" Target="../media/image2140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21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81.png"/><Relationship Id="rId11" Type="http://schemas.openxmlformats.org/officeDocument/2006/relationships/image" Target="../media/image2130.png"/><Relationship Id="rId5" Type="http://schemas.openxmlformats.org/officeDocument/2006/relationships/image" Target="../media/image2071.png"/><Relationship Id="rId15" Type="http://schemas.openxmlformats.org/officeDocument/2006/relationships/image" Target="../media/image267.png"/><Relationship Id="rId10" Type="http://schemas.openxmlformats.org/officeDocument/2006/relationships/image" Target="../media/image2120.png"/><Relationship Id="rId4" Type="http://schemas.openxmlformats.org/officeDocument/2006/relationships/image" Target="../media/image266.png"/><Relationship Id="rId9" Type="http://schemas.openxmlformats.org/officeDocument/2006/relationships/image" Target="../media/image2110.png"/><Relationship Id="rId14" Type="http://schemas.openxmlformats.org/officeDocument/2006/relationships/image" Target="../media/image216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0.png"/><Relationship Id="rId7" Type="http://schemas.openxmlformats.org/officeDocument/2006/relationships/image" Target="../media/image116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50.png"/><Relationship Id="rId5" Type="http://schemas.openxmlformats.org/officeDocument/2006/relationships/image" Target="../media/image1140.png"/><Relationship Id="rId4" Type="http://schemas.openxmlformats.org/officeDocument/2006/relationships/image" Target="../media/image113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0.png"/><Relationship Id="rId3" Type="http://schemas.openxmlformats.org/officeDocument/2006/relationships/image" Target="../media/image3.png"/><Relationship Id="rId7" Type="http://schemas.openxmlformats.org/officeDocument/2006/relationships/image" Target="../media/image11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0.png"/><Relationship Id="rId11" Type="http://schemas.openxmlformats.org/officeDocument/2006/relationships/image" Target="../media/image1240.png"/><Relationship Id="rId5" Type="http://schemas.openxmlformats.org/officeDocument/2006/relationships/image" Target="../media/image1190.png"/><Relationship Id="rId10" Type="http://schemas.openxmlformats.org/officeDocument/2006/relationships/image" Target="../media/image1230.png"/><Relationship Id="rId4" Type="http://schemas.openxmlformats.org/officeDocument/2006/relationships/image" Target="../media/image1180.png"/><Relationship Id="rId9" Type="http://schemas.openxmlformats.org/officeDocument/2006/relationships/image" Target="../media/image122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0.png"/><Relationship Id="rId13" Type="http://schemas.openxmlformats.org/officeDocument/2006/relationships/image" Target="../media/image2300.png"/><Relationship Id="rId18" Type="http://schemas.openxmlformats.org/officeDocument/2006/relationships/image" Target="../media/image2350.png"/><Relationship Id="rId26" Type="http://schemas.openxmlformats.org/officeDocument/2006/relationships/image" Target="../media/image278.png"/><Relationship Id="rId3" Type="http://schemas.openxmlformats.org/officeDocument/2006/relationships/image" Target="../media/image269.png"/><Relationship Id="rId21" Type="http://schemas.openxmlformats.org/officeDocument/2006/relationships/image" Target="../media/image273.png"/><Relationship Id="rId7" Type="http://schemas.openxmlformats.org/officeDocument/2006/relationships/image" Target="../media/image2230.png"/><Relationship Id="rId12" Type="http://schemas.openxmlformats.org/officeDocument/2006/relationships/image" Target="../media/image2290.png"/><Relationship Id="rId17" Type="http://schemas.openxmlformats.org/officeDocument/2006/relationships/image" Target="../media/image2340.png"/><Relationship Id="rId25" Type="http://schemas.openxmlformats.org/officeDocument/2006/relationships/image" Target="../media/image277.png"/><Relationship Id="rId2" Type="http://schemas.openxmlformats.org/officeDocument/2006/relationships/notesSlide" Target="../notesSlides/notesSlide19.xml"/><Relationship Id="rId16" Type="http://schemas.openxmlformats.org/officeDocument/2006/relationships/image" Target="../media/image271.png"/><Relationship Id="rId20" Type="http://schemas.openxmlformats.org/officeDocument/2006/relationships/image" Target="../media/image27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20.png"/><Relationship Id="rId11" Type="http://schemas.openxmlformats.org/officeDocument/2006/relationships/image" Target="../media/image2280.png"/><Relationship Id="rId24" Type="http://schemas.openxmlformats.org/officeDocument/2006/relationships/image" Target="../media/image276.png"/><Relationship Id="rId5" Type="http://schemas.openxmlformats.org/officeDocument/2006/relationships/image" Target="../media/image2210.png"/><Relationship Id="rId15" Type="http://schemas.openxmlformats.org/officeDocument/2006/relationships/image" Target="../media/image2320.png"/><Relationship Id="rId23" Type="http://schemas.openxmlformats.org/officeDocument/2006/relationships/image" Target="../media/image275.png"/><Relationship Id="rId19" Type="http://schemas.openxmlformats.org/officeDocument/2006/relationships/image" Target="../media/image2360.png"/><Relationship Id="rId4" Type="http://schemas.openxmlformats.org/officeDocument/2006/relationships/image" Target="../media/image2200.png"/><Relationship Id="rId14" Type="http://schemas.openxmlformats.org/officeDocument/2006/relationships/image" Target="../media/image2310.png"/><Relationship Id="rId22" Type="http://schemas.openxmlformats.org/officeDocument/2006/relationships/image" Target="../media/image27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0.png"/><Relationship Id="rId7" Type="http://schemas.openxmlformats.org/officeDocument/2006/relationships/image" Target="../media/image113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21.png"/><Relationship Id="rId5" Type="http://schemas.openxmlformats.org/officeDocument/2006/relationships/image" Target="../media/image2080.png"/><Relationship Id="rId4" Type="http://schemas.openxmlformats.org/officeDocument/2006/relationships/image" Target="../media/image2020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30.png"/><Relationship Id="rId13" Type="http://schemas.openxmlformats.org/officeDocument/2006/relationships/image" Target="../media/image2290.png"/><Relationship Id="rId18" Type="http://schemas.openxmlformats.org/officeDocument/2006/relationships/image" Target="../media/image2430.png"/><Relationship Id="rId26" Type="http://schemas.openxmlformats.org/officeDocument/2006/relationships/image" Target="../media/image277.png"/><Relationship Id="rId3" Type="http://schemas.openxmlformats.org/officeDocument/2006/relationships/image" Target="../media/image279.png"/><Relationship Id="rId21" Type="http://schemas.openxmlformats.org/officeDocument/2006/relationships/image" Target="../media/image281.png"/><Relationship Id="rId7" Type="http://schemas.openxmlformats.org/officeDocument/2006/relationships/image" Target="../media/image2220.png"/><Relationship Id="rId12" Type="http://schemas.openxmlformats.org/officeDocument/2006/relationships/image" Target="../media/image2280.png"/><Relationship Id="rId17" Type="http://schemas.openxmlformats.org/officeDocument/2006/relationships/image" Target="../media/image2420.png"/><Relationship Id="rId25" Type="http://schemas.openxmlformats.org/officeDocument/2006/relationships/image" Target="../media/image276.png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271.png"/><Relationship Id="rId20" Type="http://schemas.microsoft.com/office/2007/relationships/hdphoto" Target="../media/hdphoto1.wdp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10.png"/><Relationship Id="rId24" Type="http://schemas.openxmlformats.org/officeDocument/2006/relationships/image" Target="../media/image275.png"/><Relationship Id="rId5" Type="http://schemas.openxmlformats.org/officeDocument/2006/relationships/image" Target="../media/image2200.png"/><Relationship Id="rId15" Type="http://schemas.openxmlformats.org/officeDocument/2006/relationships/image" Target="../media/image2410.png"/><Relationship Id="rId23" Type="http://schemas.openxmlformats.org/officeDocument/2006/relationships/image" Target="../media/image274.png"/><Relationship Id="rId19" Type="http://schemas.openxmlformats.org/officeDocument/2006/relationships/image" Target="../media/image4.png"/><Relationship Id="rId4" Type="http://schemas.openxmlformats.org/officeDocument/2006/relationships/image" Target="../media/image2390.png"/><Relationship Id="rId14" Type="http://schemas.openxmlformats.org/officeDocument/2006/relationships/image" Target="../media/image2300.png"/><Relationship Id="rId22" Type="http://schemas.openxmlformats.org/officeDocument/2006/relationships/image" Target="../media/image28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30.png"/><Relationship Id="rId13" Type="http://schemas.openxmlformats.org/officeDocument/2006/relationships/image" Target="../media/image2470.png"/><Relationship Id="rId18" Type="http://schemas.microsoft.com/office/2007/relationships/hdphoto" Target="../media/hdphoto2.wdp"/><Relationship Id="rId26" Type="http://schemas.openxmlformats.org/officeDocument/2006/relationships/image" Target="../media/image277.png"/><Relationship Id="rId3" Type="http://schemas.openxmlformats.org/officeDocument/2006/relationships/image" Target="../media/image283.png"/><Relationship Id="rId21" Type="http://schemas.openxmlformats.org/officeDocument/2006/relationships/image" Target="../media/image281.png"/><Relationship Id="rId7" Type="http://schemas.openxmlformats.org/officeDocument/2006/relationships/image" Target="../media/image2220.png"/><Relationship Id="rId12" Type="http://schemas.openxmlformats.org/officeDocument/2006/relationships/image" Target="../media/image2460.png"/><Relationship Id="rId17" Type="http://schemas.openxmlformats.org/officeDocument/2006/relationships/image" Target="../media/image4.png"/><Relationship Id="rId25" Type="http://schemas.openxmlformats.org/officeDocument/2006/relationships/image" Target="../media/image276.png"/><Relationship Id="rId2" Type="http://schemas.openxmlformats.org/officeDocument/2006/relationships/notesSlide" Target="../notesSlides/notesSlide21.xml"/><Relationship Id="rId16" Type="http://schemas.openxmlformats.org/officeDocument/2006/relationships/image" Target="../media/image2420.png"/><Relationship Id="rId20" Type="http://schemas.openxmlformats.org/officeDocument/2006/relationships/image" Target="../media/image28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10.png"/><Relationship Id="rId24" Type="http://schemas.openxmlformats.org/officeDocument/2006/relationships/image" Target="../media/image275.png"/><Relationship Id="rId5" Type="http://schemas.openxmlformats.org/officeDocument/2006/relationships/image" Target="../media/image2200.png"/><Relationship Id="rId15" Type="http://schemas.openxmlformats.org/officeDocument/2006/relationships/image" Target="../media/image271.png"/><Relationship Id="rId23" Type="http://schemas.openxmlformats.org/officeDocument/2006/relationships/image" Target="../media/image274.png"/><Relationship Id="rId19" Type="http://schemas.openxmlformats.org/officeDocument/2006/relationships/image" Target="../media/image284.png"/><Relationship Id="rId4" Type="http://schemas.openxmlformats.org/officeDocument/2006/relationships/image" Target="../media/image2430.png"/><Relationship Id="rId14" Type="http://schemas.openxmlformats.org/officeDocument/2006/relationships/image" Target="../media/image2410.png"/><Relationship Id="rId22" Type="http://schemas.openxmlformats.org/officeDocument/2006/relationships/image" Target="../media/image28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50.png"/><Relationship Id="rId13" Type="http://schemas.openxmlformats.org/officeDocument/2006/relationships/image" Target="../media/image2600.png"/><Relationship Id="rId18" Type="http://schemas.openxmlformats.org/officeDocument/2006/relationships/image" Target="../media/image287.png"/><Relationship Id="rId26" Type="http://schemas.openxmlformats.org/officeDocument/2006/relationships/image" Target="../media/image289.png"/><Relationship Id="rId3" Type="http://schemas.openxmlformats.org/officeDocument/2006/relationships/image" Target="../media/image2500.png"/><Relationship Id="rId21" Type="http://schemas.openxmlformats.org/officeDocument/2006/relationships/image" Target="../media/image2680.png"/><Relationship Id="rId7" Type="http://schemas.openxmlformats.org/officeDocument/2006/relationships/image" Target="../media/image2540.png"/><Relationship Id="rId12" Type="http://schemas.openxmlformats.org/officeDocument/2006/relationships/image" Target="../media/image2590.png"/><Relationship Id="rId17" Type="http://schemas.openxmlformats.org/officeDocument/2006/relationships/image" Target="../media/image2640.png"/><Relationship Id="rId25" Type="http://schemas.microsoft.com/office/2007/relationships/hdphoto" Target="../media/hdphoto3.wdp"/><Relationship Id="rId2" Type="http://schemas.openxmlformats.org/officeDocument/2006/relationships/notesSlide" Target="../notesSlides/notesSlide22.xml"/><Relationship Id="rId16" Type="http://schemas.openxmlformats.org/officeDocument/2006/relationships/image" Target="../media/image286.png"/><Relationship Id="rId20" Type="http://schemas.openxmlformats.org/officeDocument/2006/relationships/image" Target="../media/image288.png"/><Relationship Id="rId29" Type="http://schemas.openxmlformats.org/officeDocument/2006/relationships/image" Target="../media/image29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30.png"/><Relationship Id="rId24" Type="http://schemas.openxmlformats.org/officeDocument/2006/relationships/image" Target="../media/image4.png"/><Relationship Id="rId5" Type="http://schemas.openxmlformats.org/officeDocument/2006/relationships/image" Target="../media/image2520.png"/><Relationship Id="rId15" Type="http://schemas.openxmlformats.org/officeDocument/2006/relationships/image" Target="../media/image2620.png"/><Relationship Id="rId23" Type="http://schemas.openxmlformats.org/officeDocument/2006/relationships/image" Target="../media/image2700.png"/><Relationship Id="rId28" Type="http://schemas.openxmlformats.org/officeDocument/2006/relationships/image" Target="../media/image291.png"/><Relationship Id="rId19" Type="http://schemas.openxmlformats.org/officeDocument/2006/relationships/image" Target="../media/image2660.png"/><Relationship Id="rId31" Type="http://schemas.openxmlformats.org/officeDocument/2006/relationships/image" Target="../media/image294.png"/><Relationship Id="rId4" Type="http://schemas.openxmlformats.org/officeDocument/2006/relationships/image" Target="../media/image2510.png"/><Relationship Id="rId14" Type="http://schemas.openxmlformats.org/officeDocument/2006/relationships/image" Target="../media/image2610.png"/><Relationship Id="rId22" Type="http://schemas.openxmlformats.org/officeDocument/2006/relationships/image" Target="../media/image2690.png"/><Relationship Id="rId27" Type="http://schemas.openxmlformats.org/officeDocument/2006/relationships/image" Target="../media/image290.png"/><Relationship Id="rId30" Type="http://schemas.openxmlformats.org/officeDocument/2006/relationships/image" Target="../media/image29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50.png"/><Relationship Id="rId18" Type="http://schemas.openxmlformats.org/officeDocument/2006/relationships/image" Target="../media/image302.png"/><Relationship Id="rId26" Type="http://schemas.openxmlformats.org/officeDocument/2006/relationships/image" Target="../media/image308.png"/><Relationship Id="rId3" Type="http://schemas.openxmlformats.org/officeDocument/2006/relationships/image" Target="../media/image295.png"/><Relationship Id="rId21" Type="http://schemas.openxmlformats.org/officeDocument/2006/relationships/image" Target="../media/image305.png"/><Relationship Id="rId7" Type="http://schemas.openxmlformats.org/officeDocument/2006/relationships/image" Target="../media/image2740.png"/><Relationship Id="rId17" Type="http://schemas.openxmlformats.org/officeDocument/2006/relationships/image" Target="../media/image301.png"/><Relationship Id="rId25" Type="http://schemas.openxmlformats.org/officeDocument/2006/relationships/image" Target="../media/image307.png"/><Relationship Id="rId2" Type="http://schemas.openxmlformats.org/officeDocument/2006/relationships/notesSlide" Target="../notesSlides/notesSlide23.xml"/><Relationship Id="rId16" Type="http://schemas.openxmlformats.org/officeDocument/2006/relationships/image" Target="../media/image300.png"/><Relationship Id="rId20" Type="http://schemas.openxmlformats.org/officeDocument/2006/relationships/image" Target="../media/image304.png"/><Relationship Id="rId29" Type="http://schemas.openxmlformats.org/officeDocument/2006/relationships/image" Target="../media/image3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30.png"/><Relationship Id="rId11" Type="http://schemas.openxmlformats.org/officeDocument/2006/relationships/image" Target="../media/image298.png"/><Relationship Id="rId24" Type="http://schemas.microsoft.com/office/2007/relationships/hdphoto" Target="../media/hdphoto4.wdp"/><Relationship Id="rId5" Type="http://schemas.openxmlformats.org/officeDocument/2006/relationships/image" Target="../media/image2720.png"/><Relationship Id="rId15" Type="http://schemas.openxmlformats.org/officeDocument/2006/relationships/image" Target="../media/image299.png"/><Relationship Id="rId23" Type="http://schemas.openxmlformats.org/officeDocument/2006/relationships/image" Target="../media/image4.png"/><Relationship Id="rId28" Type="http://schemas.openxmlformats.org/officeDocument/2006/relationships/image" Target="../media/image310.png"/><Relationship Id="rId10" Type="http://schemas.openxmlformats.org/officeDocument/2006/relationships/image" Target="../media/image297.png"/><Relationship Id="rId19" Type="http://schemas.openxmlformats.org/officeDocument/2006/relationships/image" Target="../media/image303.png"/><Relationship Id="rId31" Type="http://schemas.openxmlformats.org/officeDocument/2006/relationships/image" Target="../media/image313.png"/><Relationship Id="rId4" Type="http://schemas.openxmlformats.org/officeDocument/2006/relationships/image" Target="../media/image2710.png"/><Relationship Id="rId9" Type="http://schemas.openxmlformats.org/officeDocument/2006/relationships/image" Target="../media/image296.png"/><Relationship Id="rId14" Type="http://schemas.openxmlformats.org/officeDocument/2006/relationships/image" Target="../media/image2820.png"/><Relationship Id="rId22" Type="http://schemas.openxmlformats.org/officeDocument/2006/relationships/image" Target="../media/image306.png"/><Relationship Id="rId27" Type="http://schemas.openxmlformats.org/officeDocument/2006/relationships/image" Target="../media/image309.png"/><Relationship Id="rId30" Type="http://schemas.openxmlformats.org/officeDocument/2006/relationships/image" Target="../media/image31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50.png"/><Relationship Id="rId13" Type="http://schemas.openxmlformats.org/officeDocument/2006/relationships/image" Target="../media/image3010.png"/><Relationship Id="rId18" Type="http://schemas.openxmlformats.org/officeDocument/2006/relationships/image" Target="../media/image316.png"/><Relationship Id="rId26" Type="http://schemas.openxmlformats.org/officeDocument/2006/relationships/image" Target="../media/image319.png"/><Relationship Id="rId3" Type="http://schemas.openxmlformats.org/officeDocument/2006/relationships/image" Target="../media/image314.png"/><Relationship Id="rId21" Type="http://schemas.openxmlformats.org/officeDocument/2006/relationships/image" Target="../media/image3090.png"/><Relationship Id="rId7" Type="http://schemas.openxmlformats.org/officeDocument/2006/relationships/image" Target="../media/image2940.png"/><Relationship Id="rId17" Type="http://schemas.openxmlformats.org/officeDocument/2006/relationships/image" Target="../media/image3050.png"/><Relationship Id="rId25" Type="http://schemas.openxmlformats.org/officeDocument/2006/relationships/image" Target="../media/image318.png"/><Relationship Id="rId2" Type="http://schemas.openxmlformats.org/officeDocument/2006/relationships/notesSlide" Target="../notesSlides/notesSlide24.xml"/><Relationship Id="rId16" Type="http://schemas.openxmlformats.org/officeDocument/2006/relationships/image" Target="../media/image315.png"/><Relationship Id="rId20" Type="http://schemas.openxmlformats.org/officeDocument/2006/relationships/image" Target="../media/image317.png"/><Relationship Id="rId29" Type="http://schemas.openxmlformats.org/officeDocument/2006/relationships/image" Target="../media/image3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30.png"/><Relationship Id="rId24" Type="http://schemas.openxmlformats.org/officeDocument/2006/relationships/image" Target="../media/image3120.png"/><Relationship Id="rId5" Type="http://schemas.openxmlformats.org/officeDocument/2006/relationships/image" Target="../media/image2920.png"/><Relationship Id="rId15" Type="http://schemas.openxmlformats.org/officeDocument/2006/relationships/image" Target="../media/image3030.png"/><Relationship Id="rId23" Type="http://schemas.openxmlformats.org/officeDocument/2006/relationships/image" Target="../media/image3110.png"/><Relationship Id="rId28" Type="http://schemas.openxmlformats.org/officeDocument/2006/relationships/image" Target="../media/image321.png"/><Relationship Id="rId10" Type="http://schemas.openxmlformats.org/officeDocument/2006/relationships/image" Target="../media/image2970.png"/><Relationship Id="rId19" Type="http://schemas.openxmlformats.org/officeDocument/2006/relationships/image" Target="../media/image3070.png"/><Relationship Id="rId4" Type="http://schemas.openxmlformats.org/officeDocument/2006/relationships/image" Target="../media/image2910.png"/><Relationship Id="rId9" Type="http://schemas.openxmlformats.org/officeDocument/2006/relationships/image" Target="../media/image2960.png"/><Relationship Id="rId14" Type="http://schemas.openxmlformats.org/officeDocument/2006/relationships/image" Target="../media/image3020.png"/><Relationship Id="rId22" Type="http://schemas.openxmlformats.org/officeDocument/2006/relationships/image" Target="../media/image3100.png"/><Relationship Id="rId27" Type="http://schemas.openxmlformats.org/officeDocument/2006/relationships/image" Target="../media/image320.png"/></Relationships>
</file>

<file path=ppt/slides/_rels/slide2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230.png"/><Relationship Id="rId18" Type="http://schemas.openxmlformats.org/officeDocument/2006/relationships/image" Target="../media/image328.png"/><Relationship Id="rId26" Type="http://schemas.openxmlformats.org/officeDocument/2006/relationships/image" Target="../media/image334.png"/><Relationship Id="rId3" Type="http://schemas.openxmlformats.org/officeDocument/2006/relationships/image" Target="../media/image323.png"/><Relationship Id="rId21" Type="http://schemas.microsoft.com/office/2007/relationships/hdphoto" Target="../media/hdphoto5.wdp"/><Relationship Id="rId7" Type="http://schemas.openxmlformats.org/officeDocument/2006/relationships/image" Target="../media/image3170.png"/><Relationship Id="rId12" Type="http://schemas.openxmlformats.org/officeDocument/2006/relationships/image" Target="../media/image3220.png"/><Relationship Id="rId17" Type="http://schemas.openxmlformats.org/officeDocument/2006/relationships/image" Target="../media/image327.png"/><Relationship Id="rId25" Type="http://schemas.openxmlformats.org/officeDocument/2006/relationships/image" Target="../media/image333.png"/><Relationship Id="rId2" Type="http://schemas.openxmlformats.org/officeDocument/2006/relationships/notesSlide" Target="../notesSlides/notesSlide25.xml"/><Relationship Id="rId16" Type="http://schemas.openxmlformats.org/officeDocument/2006/relationships/image" Target="../media/image326.png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60.png"/><Relationship Id="rId11" Type="http://schemas.openxmlformats.org/officeDocument/2006/relationships/image" Target="../media/image3210.png"/><Relationship Id="rId24" Type="http://schemas.openxmlformats.org/officeDocument/2006/relationships/image" Target="../media/image332.png"/><Relationship Id="rId5" Type="http://schemas.openxmlformats.org/officeDocument/2006/relationships/image" Target="../media/image3150.png"/><Relationship Id="rId15" Type="http://schemas.openxmlformats.org/officeDocument/2006/relationships/image" Target="../media/image325.png"/><Relationship Id="rId23" Type="http://schemas.openxmlformats.org/officeDocument/2006/relationships/image" Target="../media/image331.png"/><Relationship Id="rId28" Type="http://schemas.openxmlformats.org/officeDocument/2006/relationships/image" Target="../media/image336.png"/><Relationship Id="rId19" Type="http://schemas.openxmlformats.org/officeDocument/2006/relationships/image" Target="../media/image329.png"/><Relationship Id="rId4" Type="http://schemas.openxmlformats.org/officeDocument/2006/relationships/image" Target="../media/image3140.png"/><Relationship Id="rId14" Type="http://schemas.openxmlformats.org/officeDocument/2006/relationships/image" Target="../media/image324.png"/><Relationship Id="rId22" Type="http://schemas.openxmlformats.org/officeDocument/2006/relationships/image" Target="../media/image330.png"/><Relationship Id="rId27" Type="http://schemas.openxmlformats.org/officeDocument/2006/relationships/image" Target="../media/image33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30.png"/><Relationship Id="rId4" Type="http://schemas.openxmlformats.org/officeDocument/2006/relationships/image" Target="../media/image338.png"/></Relationships>
</file>

<file path=ppt/slides/_rels/slide27.xml.rels><?xml version="1.0" encoding="UTF-8" standalone="yes"?>
<Relationships xmlns="http://schemas.openxmlformats.org/package/2006/relationships"><Relationship Id="rId26" Type="http://schemas.openxmlformats.org/officeDocument/2006/relationships/image" Target="../media/image356.png"/><Relationship Id="rId39" Type="http://schemas.openxmlformats.org/officeDocument/2006/relationships/image" Target="../media/image365.png"/><Relationship Id="rId3" Type="http://schemas.openxmlformats.org/officeDocument/2006/relationships/image" Target="../media/image3340.png"/><Relationship Id="rId21" Type="http://schemas.openxmlformats.org/officeDocument/2006/relationships/image" Target="../media/image351.png"/><Relationship Id="rId34" Type="http://schemas.openxmlformats.org/officeDocument/2006/relationships/image" Target="../media/image360.png"/><Relationship Id="rId7" Type="http://schemas.openxmlformats.org/officeDocument/2006/relationships/image" Target="../media/image339.png"/><Relationship Id="rId25" Type="http://schemas.openxmlformats.org/officeDocument/2006/relationships/image" Target="../media/image355.png"/><Relationship Id="rId33" Type="http://schemas.openxmlformats.org/officeDocument/2006/relationships/image" Target="../media/image359.png"/><Relationship Id="rId38" Type="http://schemas.openxmlformats.org/officeDocument/2006/relationships/image" Target="../media/image364.png"/><Relationship Id="rId2" Type="http://schemas.openxmlformats.org/officeDocument/2006/relationships/notesSlide" Target="../notesSlides/notesSlide27.xml"/><Relationship Id="rId16" Type="http://schemas.openxmlformats.org/officeDocument/2006/relationships/image" Target="../media/image346.png"/><Relationship Id="rId20" Type="http://schemas.openxmlformats.org/officeDocument/2006/relationships/image" Target="../media/image350.png"/><Relationship Id="rId29" Type="http://schemas.openxmlformats.org/officeDocument/2006/relationships/image" Target="../media/image347.png"/><Relationship Id="rId41" Type="http://schemas.openxmlformats.org/officeDocument/2006/relationships/image" Target="../media/image3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60.png"/><Relationship Id="rId24" Type="http://schemas.openxmlformats.org/officeDocument/2006/relationships/image" Target="../media/image354.png"/><Relationship Id="rId32" Type="http://schemas.openxmlformats.org/officeDocument/2006/relationships/image" Target="../media/image358.png"/><Relationship Id="rId37" Type="http://schemas.openxmlformats.org/officeDocument/2006/relationships/image" Target="../media/image363.png"/><Relationship Id="rId40" Type="http://schemas.openxmlformats.org/officeDocument/2006/relationships/image" Target="../media/image366.png"/><Relationship Id="rId5" Type="http://schemas.openxmlformats.org/officeDocument/2006/relationships/image" Target="../media/image2220.png"/><Relationship Id="rId15" Type="http://schemas.openxmlformats.org/officeDocument/2006/relationships/image" Target="../media/image345.png"/><Relationship Id="rId23" Type="http://schemas.openxmlformats.org/officeDocument/2006/relationships/image" Target="../media/image353.png"/><Relationship Id="rId28" Type="http://schemas.openxmlformats.org/officeDocument/2006/relationships/image" Target="../media/image343.png"/><Relationship Id="rId36" Type="http://schemas.openxmlformats.org/officeDocument/2006/relationships/image" Target="../media/image362.png"/><Relationship Id="rId10" Type="http://schemas.openxmlformats.org/officeDocument/2006/relationships/image" Target="../media/image342.png"/><Relationship Id="rId31" Type="http://schemas.openxmlformats.org/officeDocument/2006/relationships/image" Target="../media/image349.png"/><Relationship Id="rId4" Type="http://schemas.openxmlformats.org/officeDocument/2006/relationships/image" Target="../media/image3350.png"/><Relationship Id="rId9" Type="http://schemas.openxmlformats.org/officeDocument/2006/relationships/image" Target="../media/image341.png"/><Relationship Id="rId14" Type="http://schemas.openxmlformats.org/officeDocument/2006/relationships/image" Target="../media/image344.png"/><Relationship Id="rId22" Type="http://schemas.openxmlformats.org/officeDocument/2006/relationships/image" Target="../media/image352.png"/><Relationship Id="rId27" Type="http://schemas.openxmlformats.org/officeDocument/2006/relationships/image" Target="../media/image357.png"/><Relationship Id="rId30" Type="http://schemas.openxmlformats.org/officeDocument/2006/relationships/image" Target="../media/image348.png"/><Relationship Id="rId35" Type="http://schemas.openxmlformats.org/officeDocument/2006/relationships/image" Target="../media/image361.png"/><Relationship Id="rId8" Type="http://schemas.openxmlformats.org/officeDocument/2006/relationships/image" Target="../media/image34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40.png"/><Relationship Id="rId13" Type="http://schemas.openxmlformats.org/officeDocument/2006/relationships/image" Target="../media/image369.png"/><Relationship Id="rId18" Type="http://schemas.openxmlformats.org/officeDocument/2006/relationships/image" Target="../media/image374.png"/><Relationship Id="rId26" Type="http://schemas.microsoft.com/office/2007/relationships/hdphoto" Target="../media/hdphoto6.wdp"/><Relationship Id="rId3" Type="http://schemas.openxmlformats.org/officeDocument/2006/relationships/image" Target="../media/image3590.png"/><Relationship Id="rId21" Type="http://schemas.openxmlformats.org/officeDocument/2006/relationships/image" Target="../media/image377.png"/><Relationship Id="rId7" Type="http://schemas.openxmlformats.org/officeDocument/2006/relationships/image" Target="../media/image3630.png"/><Relationship Id="rId12" Type="http://schemas.openxmlformats.org/officeDocument/2006/relationships/image" Target="../media/image368.png"/><Relationship Id="rId17" Type="http://schemas.openxmlformats.org/officeDocument/2006/relationships/image" Target="../media/image373.png"/><Relationship Id="rId25" Type="http://schemas.openxmlformats.org/officeDocument/2006/relationships/image" Target="../media/image4.png"/><Relationship Id="rId2" Type="http://schemas.openxmlformats.org/officeDocument/2006/relationships/notesSlide" Target="../notesSlides/notesSlide28.xml"/><Relationship Id="rId16" Type="http://schemas.openxmlformats.org/officeDocument/2006/relationships/image" Target="../media/image372.png"/><Relationship Id="rId20" Type="http://schemas.openxmlformats.org/officeDocument/2006/relationships/image" Target="../media/image3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20.png"/><Relationship Id="rId11" Type="http://schemas.openxmlformats.org/officeDocument/2006/relationships/image" Target="../media/image3670.png"/><Relationship Id="rId24" Type="http://schemas.openxmlformats.org/officeDocument/2006/relationships/image" Target="../media/image381.png"/><Relationship Id="rId5" Type="http://schemas.openxmlformats.org/officeDocument/2006/relationships/image" Target="../media/image3610.png"/><Relationship Id="rId15" Type="http://schemas.openxmlformats.org/officeDocument/2006/relationships/image" Target="../media/image371.png"/><Relationship Id="rId23" Type="http://schemas.openxmlformats.org/officeDocument/2006/relationships/image" Target="../media/image379.png"/><Relationship Id="rId28" Type="http://schemas.openxmlformats.org/officeDocument/2006/relationships/image" Target="../media/image383.png"/><Relationship Id="rId10" Type="http://schemas.openxmlformats.org/officeDocument/2006/relationships/image" Target="../media/image3660.png"/><Relationship Id="rId19" Type="http://schemas.openxmlformats.org/officeDocument/2006/relationships/image" Target="../media/image375.png"/><Relationship Id="rId4" Type="http://schemas.openxmlformats.org/officeDocument/2006/relationships/image" Target="../media/image3600.png"/><Relationship Id="rId9" Type="http://schemas.openxmlformats.org/officeDocument/2006/relationships/image" Target="../media/image3650.png"/><Relationship Id="rId14" Type="http://schemas.openxmlformats.org/officeDocument/2006/relationships/image" Target="../media/image370.png"/><Relationship Id="rId22" Type="http://schemas.openxmlformats.org/officeDocument/2006/relationships/image" Target="../media/image378.png"/><Relationship Id="rId27" Type="http://schemas.openxmlformats.org/officeDocument/2006/relationships/image" Target="../media/image382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40.png"/><Relationship Id="rId13" Type="http://schemas.openxmlformats.org/officeDocument/2006/relationships/image" Target="../media/image3670.png"/><Relationship Id="rId18" Type="http://schemas.openxmlformats.org/officeDocument/2006/relationships/image" Target="../media/image372.png"/><Relationship Id="rId26" Type="http://schemas.microsoft.com/office/2007/relationships/hdphoto" Target="../media/hdphoto7.wdp"/><Relationship Id="rId3" Type="http://schemas.openxmlformats.org/officeDocument/2006/relationships/image" Target="../media/image3590.png"/><Relationship Id="rId21" Type="http://schemas.openxmlformats.org/officeDocument/2006/relationships/image" Target="../media/image375.png"/><Relationship Id="rId7" Type="http://schemas.openxmlformats.org/officeDocument/2006/relationships/image" Target="../media/image3630.png"/><Relationship Id="rId12" Type="http://schemas.openxmlformats.org/officeDocument/2006/relationships/image" Target="../media/image346.png"/><Relationship Id="rId17" Type="http://schemas.openxmlformats.org/officeDocument/2006/relationships/image" Target="../media/image371.png"/><Relationship Id="rId25" Type="http://schemas.openxmlformats.org/officeDocument/2006/relationships/image" Target="../media/image4.png"/><Relationship Id="rId2" Type="http://schemas.openxmlformats.org/officeDocument/2006/relationships/notesSlide" Target="../notesSlides/notesSlide29.xml"/><Relationship Id="rId16" Type="http://schemas.openxmlformats.org/officeDocument/2006/relationships/image" Target="../media/image370.png"/><Relationship Id="rId20" Type="http://schemas.openxmlformats.org/officeDocument/2006/relationships/image" Target="../media/image3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20.png"/><Relationship Id="rId11" Type="http://schemas.openxmlformats.org/officeDocument/2006/relationships/image" Target="../media/image385.png"/><Relationship Id="rId24" Type="http://schemas.openxmlformats.org/officeDocument/2006/relationships/image" Target="../media/image381.png"/><Relationship Id="rId5" Type="http://schemas.openxmlformats.org/officeDocument/2006/relationships/image" Target="../media/image3610.png"/><Relationship Id="rId15" Type="http://schemas.openxmlformats.org/officeDocument/2006/relationships/image" Target="../media/image369.png"/><Relationship Id="rId23" Type="http://schemas.openxmlformats.org/officeDocument/2006/relationships/image" Target="../media/image377.png"/><Relationship Id="rId10" Type="http://schemas.openxmlformats.org/officeDocument/2006/relationships/image" Target="../media/image384.png"/><Relationship Id="rId19" Type="http://schemas.openxmlformats.org/officeDocument/2006/relationships/image" Target="../media/image373.png"/><Relationship Id="rId4" Type="http://schemas.openxmlformats.org/officeDocument/2006/relationships/image" Target="../media/image3600.png"/><Relationship Id="rId9" Type="http://schemas.openxmlformats.org/officeDocument/2006/relationships/image" Target="../media/image3650.png"/><Relationship Id="rId14" Type="http://schemas.openxmlformats.org/officeDocument/2006/relationships/image" Target="../media/image368.png"/><Relationship Id="rId22" Type="http://schemas.openxmlformats.org/officeDocument/2006/relationships/image" Target="../media/image376.png"/><Relationship Id="rId27" Type="http://schemas.openxmlformats.org/officeDocument/2006/relationships/image" Target="../media/image38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0.png"/><Relationship Id="rId7" Type="http://schemas.openxmlformats.org/officeDocument/2006/relationships/image" Target="../media/image24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0.png"/><Relationship Id="rId5" Type="http://schemas.openxmlformats.org/officeDocument/2006/relationships/image" Target="../media/image239.png"/><Relationship Id="rId4" Type="http://schemas.openxmlformats.org/officeDocument/2006/relationships/image" Target="../media/image2020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40.png"/><Relationship Id="rId13" Type="http://schemas.openxmlformats.org/officeDocument/2006/relationships/image" Target="../media/image370.png"/><Relationship Id="rId18" Type="http://schemas.openxmlformats.org/officeDocument/2006/relationships/image" Target="../media/image391.png"/><Relationship Id="rId3" Type="http://schemas.openxmlformats.org/officeDocument/2006/relationships/image" Target="../media/image3590.png"/><Relationship Id="rId21" Type="http://schemas.openxmlformats.org/officeDocument/2006/relationships/image" Target="../media/image393.png"/><Relationship Id="rId7" Type="http://schemas.openxmlformats.org/officeDocument/2006/relationships/image" Target="../media/image388.png"/><Relationship Id="rId12" Type="http://schemas.openxmlformats.org/officeDocument/2006/relationships/image" Target="../media/image369.png"/><Relationship Id="rId17" Type="http://schemas.openxmlformats.org/officeDocument/2006/relationships/image" Target="../media/image390.png"/><Relationship Id="rId25" Type="http://schemas.microsoft.com/office/2007/relationships/hdphoto" Target="../media/hdphoto8.wdp"/><Relationship Id="rId2" Type="http://schemas.openxmlformats.org/officeDocument/2006/relationships/notesSlide" Target="../notesSlides/notesSlide30.xml"/><Relationship Id="rId16" Type="http://schemas.openxmlformats.org/officeDocument/2006/relationships/image" Target="../media/image389.png"/><Relationship Id="rId20" Type="http://schemas.openxmlformats.org/officeDocument/2006/relationships/image" Target="../media/image3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20.png"/><Relationship Id="rId11" Type="http://schemas.openxmlformats.org/officeDocument/2006/relationships/image" Target="../media/image368.png"/><Relationship Id="rId24" Type="http://schemas.openxmlformats.org/officeDocument/2006/relationships/image" Target="../media/image4.png"/><Relationship Id="rId5" Type="http://schemas.openxmlformats.org/officeDocument/2006/relationships/image" Target="../media/image3610.png"/><Relationship Id="rId15" Type="http://schemas.openxmlformats.org/officeDocument/2006/relationships/image" Target="../media/image372.png"/><Relationship Id="rId23" Type="http://schemas.openxmlformats.org/officeDocument/2006/relationships/image" Target="../media/image395.png"/><Relationship Id="rId10" Type="http://schemas.openxmlformats.org/officeDocument/2006/relationships/image" Target="../media/image3670.png"/><Relationship Id="rId19" Type="http://schemas.openxmlformats.org/officeDocument/2006/relationships/image" Target="../media/image376.png"/><Relationship Id="rId4" Type="http://schemas.openxmlformats.org/officeDocument/2006/relationships/image" Target="../media/image387.png"/><Relationship Id="rId9" Type="http://schemas.openxmlformats.org/officeDocument/2006/relationships/image" Target="../media/image3650.png"/><Relationship Id="rId14" Type="http://schemas.openxmlformats.org/officeDocument/2006/relationships/image" Target="../media/image371.png"/><Relationship Id="rId22" Type="http://schemas.openxmlformats.org/officeDocument/2006/relationships/image" Target="../media/image394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7.png"/><Relationship Id="rId13" Type="http://schemas.openxmlformats.org/officeDocument/2006/relationships/image" Target="../media/image370.png"/><Relationship Id="rId18" Type="http://schemas.openxmlformats.org/officeDocument/2006/relationships/image" Target="../media/image391.png"/><Relationship Id="rId3" Type="http://schemas.openxmlformats.org/officeDocument/2006/relationships/image" Target="../media/image396.png"/><Relationship Id="rId21" Type="http://schemas.openxmlformats.org/officeDocument/2006/relationships/image" Target="../media/image401.png"/><Relationship Id="rId7" Type="http://schemas.openxmlformats.org/officeDocument/2006/relationships/image" Target="../media/image388.png"/><Relationship Id="rId12" Type="http://schemas.openxmlformats.org/officeDocument/2006/relationships/image" Target="../media/image369.png"/><Relationship Id="rId17" Type="http://schemas.openxmlformats.org/officeDocument/2006/relationships/image" Target="../media/image390.png"/><Relationship Id="rId25" Type="http://schemas.openxmlformats.org/officeDocument/2006/relationships/image" Target="../media/image405.png"/><Relationship Id="rId2" Type="http://schemas.openxmlformats.org/officeDocument/2006/relationships/notesSlide" Target="../notesSlides/notesSlide31.xml"/><Relationship Id="rId16" Type="http://schemas.openxmlformats.org/officeDocument/2006/relationships/image" Target="../media/image389.png"/><Relationship Id="rId20" Type="http://schemas.openxmlformats.org/officeDocument/2006/relationships/image" Target="../media/image3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20.png"/><Relationship Id="rId11" Type="http://schemas.openxmlformats.org/officeDocument/2006/relationships/image" Target="../media/image368.png"/><Relationship Id="rId24" Type="http://schemas.openxmlformats.org/officeDocument/2006/relationships/image" Target="../media/image404.png"/><Relationship Id="rId5" Type="http://schemas.openxmlformats.org/officeDocument/2006/relationships/image" Target="../media/image3610.png"/><Relationship Id="rId15" Type="http://schemas.openxmlformats.org/officeDocument/2006/relationships/image" Target="../media/image372.png"/><Relationship Id="rId23" Type="http://schemas.openxmlformats.org/officeDocument/2006/relationships/image" Target="../media/image403.png"/><Relationship Id="rId10" Type="http://schemas.openxmlformats.org/officeDocument/2006/relationships/image" Target="../media/image3670.png"/><Relationship Id="rId19" Type="http://schemas.openxmlformats.org/officeDocument/2006/relationships/image" Target="../media/image376.png"/><Relationship Id="rId4" Type="http://schemas.openxmlformats.org/officeDocument/2006/relationships/image" Target="../media/image387.png"/><Relationship Id="rId9" Type="http://schemas.openxmlformats.org/officeDocument/2006/relationships/image" Target="../media/image398.png"/><Relationship Id="rId14" Type="http://schemas.openxmlformats.org/officeDocument/2006/relationships/image" Target="../media/image371.png"/><Relationship Id="rId22" Type="http://schemas.openxmlformats.org/officeDocument/2006/relationships/image" Target="../media/image402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40.png"/><Relationship Id="rId13" Type="http://schemas.openxmlformats.org/officeDocument/2006/relationships/image" Target="../media/image409.png"/><Relationship Id="rId18" Type="http://schemas.openxmlformats.org/officeDocument/2006/relationships/image" Target="../media/image375.png"/><Relationship Id="rId26" Type="http://schemas.openxmlformats.org/officeDocument/2006/relationships/image" Target="../media/image420.png"/><Relationship Id="rId3" Type="http://schemas.openxmlformats.org/officeDocument/2006/relationships/image" Target="../media/image3590.png"/><Relationship Id="rId21" Type="http://schemas.openxmlformats.org/officeDocument/2006/relationships/image" Target="../media/image415.png"/><Relationship Id="rId7" Type="http://schemas.openxmlformats.org/officeDocument/2006/relationships/image" Target="../media/image3630.png"/><Relationship Id="rId12" Type="http://schemas.openxmlformats.org/officeDocument/2006/relationships/image" Target="../media/image408.png"/><Relationship Id="rId17" Type="http://schemas.openxmlformats.org/officeDocument/2006/relationships/image" Target="../media/image374.png"/><Relationship Id="rId25" Type="http://schemas.openxmlformats.org/officeDocument/2006/relationships/image" Target="../media/image419.png"/><Relationship Id="rId2" Type="http://schemas.openxmlformats.org/officeDocument/2006/relationships/notesSlide" Target="../notesSlides/notesSlide32.xml"/><Relationship Id="rId16" Type="http://schemas.openxmlformats.org/officeDocument/2006/relationships/image" Target="../media/image373.png"/><Relationship Id="rId20" Type="http://schemas.openxmlformats.org/officeDocument/2006/relationships/image" Target="../media/image4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20.png"/><Relationship Id="rId11" Type="http://schemas.openxmlformats.org/officeDocument/2006/relationships/image" Target="../media/image407.png"/><Relationship Id="rId24" Type="http://schemas.openxmlformats.org/officeDocument/2006/relationships/image" Target="../media/image418.png"/><Relationship Id="rId5" Type="http://schemas.openxmlformats.org/officeDocument/2006/relationships/image" Target="../media/image3610.png"/><Relationship Id="rId15" Type="http://schemas.openxmlformats.org/officeDocument/2006/relationships/image" Target="../media/image412.png"/><Relationship Id="rId23" Type="http://schemas.openxmlformats.org/officeDocument/2006/relationships/image" Target="../media/image417.png"/><Relationship Id="rId28" Type="http://schemas.microsoft.com/office/2007/relationships/hdphoto" Target="../media/hdphoto6.wdp"/><Relationship Id="rId10" Type="http://schemas.openxmlformats.org/officeDocument/2006/relationships/image" Target="../media/image406.png"/><Relationship Id="rId19" Type="http://schemas.openxmlformats.org/officeDocument/2006/relationships/image" Target="../media/image413.png"/><Relationship Id="rId4" Type="http://schemas.openxmlformats.org/officeDocument/2006/relationships/image" Target="../media/image3600.png"/><Relationship Id="rId9" Type="http://schemas.openxmlformats.org/officeDocument/2006/relationships/image" Target="../media/image3650.png"/><Relationship Id="rId14" Type="http://schemas.openxmlformats.org/officeDocument/2006/relationships/image" Target="../media/image411.png"/><Relationship Id="rId22" Type="http://schemas.openxmlformats.org/officeDocument/2006/relationships/image" Target="../media/image416.png"/><Relationship Id="rId27" Type="http://schemas.openxmlformats.org/officeDocument/2006/relationships/image" Target="../media/image4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40.png"/><Relationship Id="rId13" Type="http://schemas.openxmlformats.org/officeDocument/2006/relationships/image" Target="../media/image409.png"/><Relationship Id="rId18" Type="http://schemas.openxmlformats.org/officeDocument/2006/relationships/image" Target="../media/image418.png"/><Relationship Id="rId3" Type="http://schemas.openxmlformats.org/officeDocument/2006/relationships/image" Target="../media/image3590.png"/><Relationship Id="rId7" Type="http://schemas.openxmlformats.org/officeDocument/2006/relationships/image" Target="../media/image3630.png"/><Relationship Id="rId12" Type="http://schemas.openxmlformats.org/officeDocument/2006/relationships/image" Target="../media/image408.png"/><Relationship Id="rId17" Type="http://schemas.openxmlformats.org/officeDocument/2006/relationships/image" Target="../media/image417.png"/><Relationship Id="rId2" Type="http://schemas.openxmlformats.org/officeDocument/2006/relationships/notesSlide" Target="../notesSlides/notesSlide33.xml"/><Relationship Id="rId16" Type="http://schemas.openxmlformats.org/officeDocument/2006/relationships/image" Target="../media/image416.png"/><Relationship Id="rId20" Type="http://schemas.openxmlformats.org/officeDocument/2006/relationships/image" Target="../media/image4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20.png"/><Relationship Id="rId11" Type="http://schemas.openxmlformats.org/officeDocument/2006/relationships/image" Target="../media/image407.png"/><Relationship Id="rId5" Type="http://schemas.openxmlformats.org/officeDocument/2006/relationships/image" Target="../media/image3610.png"/><Relationship Id="rId15" Type="http://schemas.openxmlformats.org/officeDocument/2006/relationships/image" Target="../media/image412.png"/><Relationship Id="rId10" Type="http://schemas.openxmlformats.org/officeDocument/2006/relationships/image" Target="../media/image406.png"/><Relationship Id="rId19" Type="http://schemas.openxmlformats.org/officeDocument/2006/relationships/image" Target="../media/image421.png"/><Relationship Id="rId4" Type="http://schemas.openxmlformats.org/officeDocument/2006/relationships/image" Target="../media/image3600.png"/><Relationship Id="rId9" Type="http://schemas.openxmlformats.org/officeDocument/2006/relationships/image" Target="../media/image3650.png"/><Relationship Id="rId14" Type="http://schemas.openxmlformats.org/officeDocument/2006/relationships/image" Target="../media/image411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40.png"/><Relationship Id="rId13" Type="http://schemas.openxmlformats.org/officeDocument/2006/relationships/image" Target="../media/image409.png"/><Relationship Id="rId18" Type="http://schemas.openxmlformats.org/officeDocument/2006/relationships/image" Target="../media/image425.png"/><Relationship Id="rId3" Type="http://schemas.openxmlformats.org/officeDocument/2006/relationships/image" Target="../media/image3590.png"/><Relationship Id="rId21" Type="http://schemas.openxmlformats.org/officeDocument/2006/relationships/image" Target="../media/image422.png"/><Relationship Id="rId7" Type="http://schemas.openxmlformats.org/officeDocument/2006/relationships/image" Target="../media/image3630.png"/><Relationship Id="rId12" Type="http://schemas.openxmlformats.org/officeDocument/2006/relationships/image" Target="../media/image408.png"/><Relationship Id="rId17" Type="http://schemas.openxmlformats.org/officeDocument/2006/relationships/image" Target="../media/image424.png"/><Relationship Id="rId2" Type="http://schemas.openxmlformats.org/officeDocument/2006/relationships/notesSlide" Target="../notesSlides/notesSlide34.xml"/><Relationship Id="rId16" Type="http://schemas.openxmlformats.org/officeDocument/2006/relationships/image" Target="../media/image423.png"/><Relationship Id="rId20" Type="http://schemas.openxmlformats.org/officeDocument/2006/relationships/image" Target="../media/image4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20.png"/><Relationship Id="rId11" Type="http://schemas.openxmlformats.org/officeDocument/2006/relationships/image" Target="../media/image407.png"/><Relationship Id="rId5" Type="http://schemas.openxmlformats.org/officeDocument/2006/relationships/image" Target="../media/image3610.png"/><Relationship Id="rId15" Type="http://schemas.openxmlformats.org/officeDocument/2006/relationships/image" Target="../media/image412.png"/><Relationship Id="rId10" Type="http://schemas.openxmlformats.org/officeDocument/2006/relationships/image" Target="../media/image406.png"/><Relationship Id="rId19" Type="http://schemas.openxmlformats.org/officeDocument/2006/relationships/image" Target="../media/image426.png"/><Relationship Id="rId4" Type="http://schemas.openxmlformats.org/officeDocument/2006/relationships/image" Target="../media/image3600.png"/><Relationship Id="rId9" Type="http://schemas.openxmlformats.org/officeDocument/2006/relationships/image" Target="../media/image3650.png"/><Relationship Id="rId14" Type="http://schemas.openxmlformats.org/officeDocument/2006/relationships/image" Target="../media/image411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40.png"/><Relationship Id="rId13" Type="http://schemas.openxmlformats.org/officeDocument/2006/relationships/image" Target="../media/image409.png"/><Relationship Id="rId18" Type="http://schemas.openxmlformats.org/officeDocument/2006/relationships/image" Target="../media/image418.png"/><Relationship Id="rId3" Type="http://schemas.openxmlformats.org/officeDocument/2006/relationships/image" Target="../media/image3590.png"/><Relationship Id="rId7" Type="http://schemas.openxmlformats.org/officeDocument/2006/relationships/image" Target="../media/image3630.png"/><Relationship Id="rId12" Type="http://schemas.openxmlformats.org/officeDocument/2006/relationships/image" Target="../media/image408.png"/><Relationship Id="rId17" Type="http://schemas.openxmlformats.org/officeDocument/2006/relationships/image" Target="../media/image417.png"/><Relationship Id="rId2" Type="http://schemas.openxmlformats.org/officeDocument/2006/relationships/notesSlide" Target="../notesSlides/notesSlide35.xml"/><Relationship Id="rId16" Type="http://schemas.openxmlformats.org/officeDocument/2006/relationships/image" Target="../media/image416.png"/><Relationship Id="rId20" Type="http://schemas.openxmlformats.org/officeDocument/2006/relationships/image" Target="../media/image4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20.png"/><Relationship Id="rId11" Type="http://schemas.openxmlformats.org/officeDocument/2006/relationships/image" Target="../media/image407.png"/><Relationship Id="rId5" Type="http://schemas.openxmlformats.org/officeDocument/2006/relationships/image" Target="../media/image3610.png"/><Relationship Id="rId15" Type="http://schemas.openxmlformats.org/officeDocument/2006/relationships/image" Target="../media/image412.png"/><Relationship Id="rId10" Type="http://schemas.openxmlformats.org/officeDocument/2006/relationships/image" Target="../media/image406.png"/><Relationship Id="rId19" Type="http://schemas.openxmlformats.org/officeDocument/2006/relationships/image" Target="../media/image428.png"/><Relationship Id="rId4" Type="http://schemas.openxmlformats.org/officeDocument/2006/relationships/image" Target="../media/image3600.png"/><Relationship Id="rId9" Type="http://schemas.openxmlformats.org/officeDocument/2006/relationships/image" Target="../media/image3650.png"/><Relationship Id="rId14" Type="http://schemas.openxmlformats.org/officeDocument/2006/relationships/image" Target="../media/image411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7.png"/><Relationship Id="rId13" Type="http://schemas.openxmlformats.org/officeDocument/2006/relationships/image" Target="../media/image409.png"/><Relationship Id="rId18" Type="http://schemas.openxmlformats.org/officeDocument/2006/relationships/image" Target="../media/image418.png"/><Relationship Id="rId3" Type="http://schemas.openxmlformats.org/officeDocument/2006/relationships/image" Target="../media/image396.png"/><Relationship Id="rId21" Type="http://schemas.openxmlformats.org/officeDocument/2006/relationships/image" Target="../media/image403.png"/><Relationship Id="rId7" Type="http://schemas.openxmlformats.org/officeDocument/2006/relationships/image" Target="../media/image388.png"/><Relationship Id="rId12" Type="http://schemas.openxmlformats.org/officeDocument/2006/relationships/image" Target="../media/image408.png"/><Relationship Id="rId17" Type="http://schemas.openxmlformats.org/officeDocument/2006/relationships/image" Target="../media/image417.png"/><Relationship Id="rId2" Type="http://schemas.openxmlformats.org/officeDocument/2006/relationships/notesSlide" Target="../notesSlides/notesSlide36.xml"/><Relationship Id="rId16" Type="http://schemas.openxmlformats.org/officeDocument/2006/relationships/image" Target="../media/image416.png"/><Relationship Id="rId20" Type="http://schemas.openxmlformats.org/officeDocument/2006/relationships/image" Target="../media/image4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20.png"/><Relationship Id="rId11" Type="http://schemas.openxmlformats.org/officeDocument/2006/relationships/image" Target="../media/image407.png"/><Relationship Id="rId24" Type="http://schemas.openxmlformats.org/officeDocument/2006/relationships/image" Target="../media/image422.png"/><Relationship Id="rId5" Type="http://schemas.openxmlformats.org/officeDocument/2006/relationships/image" Target="../media/image3610.png"/><Relationship Id="rId15" Type="http://schemas.openxmlformats.org/officeDocument/2006/relationships/image" Target="../media/image412.png"/><Relationship Id="rId23" Type="http://schemas.openxmlformats.org/officeDocument/2006/relationships/image" Target="../media/image431.png"/><Relationship Id="rId10" Type="http://schemas.openxmlformats.org/officeDocument/2006/relationships/image" Target="../media/image406.png"/><Relationship Id="rId19" Type="http://schemas.openxmlformats.org/officeDocument/2006/relationships/image" Target="../media/image429.png"/><Relationship Id="rId4" Type="http://schemas.openxmlformats.org/officeDocument/2006/relationships/image" Target="../media/image387.png"/><Relationship Id="rId9" Type="http://schemas.openxmlformats.org/officeDocument/2006/relationships/image" Target="../media/image398.png"/><Relationship Id="rId14" Type="http://schemas.openxmlformats.org/officeDocument/2006/relationships/image" Target="../media/image411.png"/><Relationship Id="rId22" Type="http://schemas.openxmlformats.org/officeDocument/2006/relationships/image" Target="../media/image404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7.png"/><Relationship Id="rId13" Type="http://schemas.openxmlformats.org/officeDocument/2006/relationships/image" Target="../media/image409.png"/><Relationship Id="rId18" Type="http://schemas.openxmlformats.org/officeDocument/2006/relationships/image" Target="../media/image418.png"/><Relationship Id="rId26" Type="http://schemas.openxmlformats.org/officeDocument/2006/relationships/image" Target="../media/image404.png"/><Relationship Id="rId3" Type="http://schemas.openxmlformats.org/officeDocument/2006/relationships/image" Target="../media/image396.png"/><Relationship Id="rId21" Type="http://schemas.openxmlformats.org/officeDocument/2006/relationships/image" Target="../media/image434.png"/><Relationship Id="rId7" Type="http://schemas.openxmlformats.org/officeDocument/2006/relationships/image" Target="../media/image388.png"/><Relationship Id="rId12" Type="http://schemas.openxmlformats.org/officeDocument/2006/relationships/image" Target="../media/image408.png"/><Relationship Id="rId17" Type="http://schemas.openxmlformats.org/officeDocument/2006/relationships/image" Target="../media/image417.png"/><Relationship Id="rId25" Type="http://schemas.openxmlformats.org/officeDocument/2006/relationships/image" Target="../media/image403.png"/><Relationship Id="rId2" Type="http://schemas.openxmlformats.org/officeDocument/2006/relationships/notesSlide" Target="../notesSlides/notesSlide37.xml"/><Relationship Id="rId16" Type="http://schemas.openxmlformats.org/officeDocument/2006/relationships/image" Target="../media/image416.png"/><Relationship Id="rId20" Type="http://schemas.openxmlformats.org/officeDocument/2006/relationships/image" Target="../media/image4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20.png"/><Relationship Id="rId11" Type="http://schemas.openxmlformats.org/officeDocument/2006/relationships/image" Target="../media/image407.png"/><Relationship Id="rId24" Type="http://schemas.openxmlformats.org/officeDocument/2006/relationships/image" Target="../media/image430.png"/><Relationship Id="rId5" Type="http://schemas.openxmlformats.org/officeDocument/2006/relationships/image" Target="../media/image3610.png"/><Relationship Id="rId15" Type="http://schemas.openxmlformats.org/officeDocument/2006/relationships/image" Target="../media/image412.png"/><Relationship Id="rId23" Type="http://schemas.openxmlformats.org/officeDocument/2006/relationships/image" Target="../media/image431.png"/><Relationship Id="rId10" Type="http://schemas.openxmlformats.org/officeDocument/2006/relationships/image" Target="../media/image406.png"/><Relationship Id="rId19" Type="http://schemas.openxmlformats.org/officeDocument/2006/relationships/image" Target="../media/image432.png"/><Relationship Id="rId4" Type="http://schemas.openxmlformats.org/officeDocument/2006/relationships/image" Target="../media/image387.png"/><Relationship Id="rId9" Type="http://schemas.openxmlformats.org/officeDocument/2006/relationships/image" Target="../media/image398.png"/><Relationship Id="rId14" Type="http://schemas.openxmlformats.org/officeDocument/2006/relationships/image" Target="../media/image411.png"/><Relationship Id="rId22" Type="http://schemas.openxmlformats.org/officeDocument/2006/relationships/image" Target="../media/image435.png"/><Relationship Id="rId27" Type="http://schemas.openxmlformats.org/officeDocument/2006/relationships/image" Target="../media/image42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91.png"/><Relationship Id="rId3" Type="http://schemas.openxmlformats.org/officeDocument/2006/relationships/image" Target="../media/image2090.png"/><Relationship Id="rId7" Type="http://schemas.openxmlformats.org/officeDocument/2006/relationships/image" Target="../media/image1491.png"/><Relationship Id="rId12" Type="http://schemas.openxmlformats.org/officeDocument/2006/relationships/image" Target="../media/image203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82.png"/><Relationship Id="rId11" Type="http://schemas.openxmlformats.org/officeDocument/2006/relationships/image" Target="../media/image2022.png"/><Relationship Id="rId10" Type="http://schemas.openxmlformats.org/officeDocument/2006/relationships/image" Target="../media/image2012.png"/><Relationship Id="rId9" Type="http://schemas.openxmlformats.org/officeDocument/2006/relationships/image" Target="../media/image200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53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70.png"/><Relationship Id="rId4" Type="http://schemas.openxmlformats.org/officeDocument/2006/relationships/image" Target="../media/image126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9.png"/><Relationship Id="rId5" Type="http://schemas.openxmlformats.org/officeDocument/2006/relationships/image" Target="../media/image438.png"/><Relationship Id="rId4" Type="http://schemas.openxmlformats.org/officeDocument/2006/relationships/image" Target="../media/image437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10.png"/><Relationship Id="rId4" Type="http://schemas.openxmlformats.org/officeDocument/2006/relationships/image" Target="../media/image7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1.png"/><Relationship Id="rId13" Type="http://schemas.openxmlformats.org/officeDocument/2006/relationships/image" Target="../media/image212.png"/><Relationship Id="rId3" Type="http://schemas.openxmlformats.org/officeDocument/2006/relationships/image" Target="../media/image2100.png"/><Relationship Id="rId7" Type="http://schemas.openxmlformats.org/officeDocument/2006/relationships/image" Target="../media/image1241.png"/><Relationship Id="rId12" Type="http://schemas.openxmlformats.org/officeDocument/2006/relationships/image" Target="../media/image136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90.png"/><Relationship Id="rId11" Type="http://schemas.openxmlformats.org/officeDocument/2006/relationships/image" Target="../media/image1321.png"/><Relationship Id="rId15" Type="http://schemas.openxmlformats.org/officeDocument/2006/relationships/image" Target="../media/image2141.png"/><Relationship Id="rId10" Type="http://schemas.openxmlformats.org/officeDocument/2006/relationships/image" Target="../media/image1311.png"/><Relationship Id="rId9" Type="http://schemas.openxmlformats.org/officeDocument/2006/relationships/image" Target="../media/image1.tiff"/><Relationship Id="rId14" Type="http://schemas.openxmlformats.org/officeDocument/2006/relationships/image" Target="../media/image21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4" Type="http://schemas.microsoft.com/office/2007/relationships/hdphoto" Target="../media/hdphoto9.wdp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52.png"/><Relationship Id="rId13" Type="http://schemas.openxmlformats.org/officeDocument/2006/relationships/image" Target="../media/image2102.png"/><Relationship Id="rId3" Type="http://schemas.openxmlformats.org/officeDocument/2006/relationships/image" Target="../media/image2151.png"/><Relationship Id="rId7" Type="http://schemas.openxmlformats.org/officeDocument/2006/relationships/image" Target="../media/image1161.png"/><Relationship Id="rId12" Type="http://schemas.openxmlformats.org/officeDocument/2006/relationships/image" Target="../media/image209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2082.png"/><Relationship Id="rId5" Type="http://schemas.openxmlformats.org/officeDocument/2006/relationships/image" Target="../media/image2170.png"/><Relationship Id="rId10" Type="http://schemas.openxmlformats.org/officeDocument/2006/relationships/image" Target="../media/image2072.png"/><Relationship Id="rId4" Type="http://schemas.openxmlformats.org/officeDocument/2006/relationships/image" Target="../media/image2161.png"/><Relationship Id="rId9" Type="http://schemas.openxmlformats.org/officeDocument/2006/relationships/image" Target="../media/image206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1.png"/><Relationship Id="rId13" Type="http://schemas.openxmlformats.org/officeDocument/2006/relationships/image" Target="../media/image2211.png"/><Relationship Id="rId3" Type="http://schemas.openxmlformats.org/officeDocument/2006/relationships/image" Target="../media/image2.png"/><Relationship Id="rId12" Type="http://schemas.openxmlformats.org/officeDocument/2006/relationships/image" Target="../media/image220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11.png"/><Relationship Id="rId11" Type="http://schemas.openxmlformats.org/officeDocument/2006/relationships/image" Target="../media/image2190.png"/><Relationship Id="rId5" Type="http://schemas.openxmlformats.org/officeDocument/2006/relationships/image" Target="../media/image2020.png"/><Relationship Id="rId10" Type="http://schemas.openxmlformats.org/officeDocument/2006/relationships/image" Target="../media/image1481.png"/><Relationship Id="rId4" Type="http://schemas.openxmlformats.org/officeDocument/2006/relationships/image" Target="../media/image2010.png"/><Relationship Id="rId9" Type="http://schemas.openxmlformats.org/officeDocument/2006/relationships/image" Target="../media/image1471.png"/><Relationship Id="rId14" Type="http://schemas.openxmlformats.org/officeDocument/2006/relationships/image" Target="../media/image222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40.png"/><Relationship Id="rId13" Type="http://schemas.openxmlformats.org/officeDocument/2006/relationships/image" Target="../media/image2291.png"/><Relationship Id="rId3" Type="http://schemas.openxmlformats.org/officeDocument/2006/relationships/image" Target="../media/image2231.png"/><Relationship Id="rId7" Type="http://schemas.openxmlformats.org/officeDocument/2006/relationships/image" Target="../media/image1161.png"/><Relationship Id="rId12" Type="http://schemas.openxmlformats.org/officeDocument/2006/relationships/image" Target="../media/image228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2270.png"/><Relationship Id="rId5" Type="http://schemas.openxmlformats.org/officeDocument/2006/relationships/image" Target="../media/image2170.png"/><Relationship Id="rId10" Type="http://schemas.openxmlformats.org/officeDocument/2006/relationships/image" Target="../media/image2260.png"/><Relationship Id="rId4" Type="http://schemas.openxmlformats.org/officeDocument/2006/relationships/image" Target="../media/image2161.png"/><Relationship Id="rId9" Type="http://schemas.openxmlformats.org/officeDocument/2006/relationships/image" Target="../media/image2250.png"/><Relationship Id="rId14" Type="http://schemas.openxmlformats.org/officeDocument/2006/relationships/image" Target="../media/image230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0.png"/><Relationship Id="rId13" Type="http://schemas.openxmlformats.org/officeDocument/2006/relationships/image" Target="../media/image236.png"/><Relationship Id="rId3" Type="http://schemas.openxmlformats.org/officeDocument/2006/relationships/image" Target="../media/image2311.png"/><Relationship Id="rId7" Type="http://schemas.openxmlformats.org/officeDocument/2006/relationships/image" Target="../media/image1050.png"/><Relationship Id="rId12" Type="http://schemas.openxmlformats.org/officeDocument/2006/relationships/image" Target="../media/image235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0.png"/><Relationship Id="rId11" Type="http://schemas.openxmlformats.org/officeDocument/2006/relationships/image" Target="../media/image234.png"/><Relationship Id="rId5" Type="http://schemas.openxmlformats.org/officeDocument/2006/relationships/image" Target="../media/image233.png"/><Relationship Id="rId10" Type="http://schemas.openxmlformats.org/officeDocument/2006/relationships/image" Target="../media/image1080.png"/><Relationship Id="rId4" Type="http://schemas.openxmlformats.org/officeDocument/2006/relationships/image" Target="../media/image2321.png"/><Relationship Id="rId9" Type="http://schemas.openxmlformats.org/officeDocument/2006/relationships/image" Target="../media/image1070.png"/><Relationship Id="rId14" Type="http://schemas.openxmlformats.org/officeDocument/2006/relationships/image" Target="../media/image237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B5A5B166-CE82-6543-87F8-A161C4527D53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Feedforward Neural Network</a:t>
            </a:r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8D457950-F6F0-354C-BC85-9D9DA02CBF14}"/>
              </a:ext>
            </a:extLst>
          </p:cNvPr>
          <p:cNvSpPr/>
          <p:nvPr/>
        </p:nvSpPr>
        <p:spPr>
          <a:xfrm>
            <a:off x="1435563" y="1312739"/>
            <a:ext cx="667372" cy="855837"/>
          </a:xfrm>
          <a:prstGeom prst="ellipse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kumimoji="1" lang="en-US" altLang="zh-TW" sz="24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sz="2400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2B256F6C-05AC-5E4A-A756-277F2B246BBA}"/>
              </a:ext>
            </a:extLst>
          </p:cNvPr>
          <p:cNvSpPr/>
          <p:nvPr/>
        </p:nvSpPr>
        <p:spPr>
          <a:xfrm>
            <a:off x="1409700" y="2673379"/>
            <a:ext cx="667372" cy="855837"/>
          </a:xfrm>
          <a:prstGeom prst="ellipse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kumimoji="1" lang="en-US" altLang="zh-TW" sz="24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kumimoji="1" lang="zh-TW" altLang="en-US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03D4249B-BB3B-7A40-BC74-4DF5721E2AA2}"/>
              </a:ext>
            </a:extLst>
          </p:cNvPr>
          <p:cNvSpPr/>
          <p:nvPr/>
        </p:nvSpPr>
        <p:spPr>
          <a:xfrm>
            <a:off x="1409700" y="4034021"/>
            <a:ext cx="667372" cy="855837"/>
          </a:xfrm>
          <a:prstGeom prst="ellipse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kumimoji="1" lang="en-US" altLang="zh-TW" sz="24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kumimoji="1" lang="zh-TW" altLang="en-US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5E2732C5-F98B-0F49-ADA8-DEB0C82C4BB2}"/>
              </a:ext>
            </a:extLst>
          </p:cNvPr>
          <p:cNvSpPr/>
          <p:nvPr/>
        </p:nvSpPr>
        <p:spPr>
          <a:xfrm>
            <a:off x="4092464" y="1312360"/>
            <a:ext cx="667372" cy="855837"/>
          </a:xfrm>
          <a:prstGeom prst="ellipse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kumimoji="1" lang="en-US" altLang="zh-TW" sz="28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sz="2000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橢圓 9">
                <a:extLst>
                  <a:ext uri="{FF2B5EF4-FFF2-40B4-BE49-F238E27FC236}">
                    <a16:creationId xmlns:a16="http://schemas.microsoft.com/office/drawing/2014/main" id="{53356FCD-8950-9040-A200-5ED1150088BA}"/>
                  </a:ext>
                </a:extLst>
              </p:cNvPr>
              <p:cNvSpPr/>
              <p:nvPr/>
            </p:nvSpPr>
            <p:spPr>
              <a:xfrm>
                <a:off x="4066601" y="2673002"/>
                <a:ext cx="667372" cy="855837"/>
              </a:xfrm>
              <a:prstGeom prst="ellipse">
                <a:avLst/>
              </a:prstGeom>
              <a:ln/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kumimoji="1" lang="en-US" altLang="zh-TW" sz="2400" b="1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j</m:t>
                      </m:r>
                      <m:r>
                        <m:rPr>
                          <m:nor/>
                        </m:rPr>
                        <a:rPr kumimoji="1" lang="en-US" altLang="zh-TW" sz="2400" b="1" baseline="-25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2</m:t>
                      </m:r>
                    </m:oMath>
                  </m:oMathPara>
                </a14:m>
                <a:endParaRPr kumimoji="1" lang="zh-TW" altLang="en-US" b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橢圓 9">
                <a:extLst>
                  <a:ext uri="{FF2B5EF4-FFF2-40B4-BE49-F238E27FC236}">
                    <a16:creationId xmlns:a16="http://schemas.microsoft.com/office/drawing/2014/main" id="{53356FCD-8950-9040-A200-5ED1150088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6601" y="2673002"/>
                <a:ext cx="667372" cy="855837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橢圓 10">
                <a:extLst>
                  <a:ext uri="{FF2B5EF4-FFF2-40B4-BE49-F238E27FC236}">
                    <a16:creationId xmlns:a16="http://schemas.microsoft.com/office/drawing/2014/main" id="{21AF4E0D-D51C-DE45-AF55-E37023AE3B73}"/>
                  </a:ext>
                </a:extLst>
              </p:cNvPr>
              <p:cNvSpPr/>
              <p:nvPr/>
            </p:nvSpPr>
            <p:spPr>
              <a:xfrm>
                <a:off x="4066601" y="4033641"/>
                <a:ext cx="667372" cy="855837"/>
              </a:xfrm>
              <a:prstGeom prst="ellipse">
                <a:avLst/>
              </a:prstGeom>
              <a:ln/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kumimoji="1" lang="en-US" altLang="zh-TW" sz="2400" b="1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j</m:t>
                      </m:r>
                      <m:r>
                        <m:rPr>
                          <m:nor/>
                        </m:rPr>
                        <a:rPr kumimoji="1" lang="en-US" altLang="zh-TW" sz="2400" b="1" baseline="-25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3</m:t>
                      </m:r>
                    </m:oMath>
                  </m:oMathPara>
                </a14:m>
                <a:endParaRPr kumimoji="1" lang="zh-TW" altLang="en-US" b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橢圓 10">
                <a:extLst>
                  <a:ext uri="{FF2B5EF4-FFF2-40B4-BE49-F238E27FC236}">
                    <a16:creationId xmlns:a16="http://schemas.microsoft.com/office/drawing/2014/main" id="{21AF4E0D-D51C-DE45-AF55-E37023AE3B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6601" y="4033641"/>
                <a:ext cx="667372" cy="855837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橢圓 12">
            <a:extLst>
              <a:ext uri="{FF2B5EF4-FFF2-40B4-BE49-F238E27FC236}">
                <a16:creationId xmlns:a16="http://schemas.microsoft.com/office/drawing/2014/main" id="{2A42B80B-0CBD-BA4E-804F-B7CCDF3C35D4}"/>
              </a:ext>
            </a:extLst>
          </p:cNvPr>
          <p:cNvSpPr/>
          <p:nvPr/>
        </p:nvSpPr>
        <p:spPr>
          <a:xfrm>
            <a:off x="9406268" y="2673002"/>
            <a:ext cx="667372" cy="855837"/>
          </a:xfrm>
          <a:prstGeom prst="ellipse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kumimoji="1" lang="en-US" altLang="zh-TW" sz="24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kumimoji="1" lang="zh-TW" altLang="en-US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橢圓 13">
            <a:extLst>
              <a:ext uri="{FF2B5EF4-FFF2-40B4-BE49-F238E27FC236}">
                <a16:creationId xmlns:a16="http://schemas.microsoft.com/office/drawing/2014/main" id="{94902C33-FE4E-E44A-8560-2E3BE0AA104E}"/>
              </a:ext>
            </a:extLst>
          </p:cNvPr>
          <p:cNvSpPr/>
          <p:nvPr/>
        </p:nvSpPr>
        <p:spPr>
          <a:xfrm>
            <a:off x="9406268" y="4033641"/>
            <a:ext cx="667372" cy="855837"/>
          </a:xfrm>
          <a:prstGeom prst="ellipse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kumimoji="1" lang="en-US" altLang="zh-TW" sz="24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kumimoji="1" lang="zh-TW" altLang="en-US" sz="2400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5" name="直線箭頭接點 14">
            <a:extLst>
              <a:ext uri="{FF2B5EF4-FFF2-40B4-BE49-F238E27FC236}">
                <a16:creationId xmlns:a16="http://schemas.microsoft.com/office/drawing/2014/main" id="{7B2FC282-D857-D74F-8F32-0A95B8B36517}"/>
              </a:ext>
            </a:extLst>
          </p:cNvPr>
          <p:cNvCxnSpPr>
            <a:cxnSpLocks/>
            <a:stCxn id="6" idx="6"/>
            <a:endCxn id="9" idx="2"/>
          </p:cNvCxnSpPr>
          <p:nvPr/>
        </p:nvCxnSpPr>
        <p:spPr>
          <a:xfrm flipV="1">
            <a:off x="2102935" y="1740279"/>
            <a:ext cx="1989529" cy="379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箭頭接點 15">
            <a:extLst>
              <a:ext uri="{FF2B5EF4-FFF2-40B4-BE49-F238E27FC236}">
                <a16:creationId xmlns:a16="http://schemas.microsoft.com/office/drawing/2014/main" id="{551B5C2E-2CCE-754B-A826-B40D8A847534}"/>
              </a:ext>
            </a:extLst>
          </p:cNvPr>
          <p:cNvCxnSpPr>
            <a:cxnSpLocks/>
            <a:stCxn id="6" idx="6"/>
            <a:endCxn id="10" idx="2"/>
          </p:cNvCxnSpPr>
          <p:nvPr/>
        </p:nvCxnSpPr>
        <p:spPr>
          <a:xfrm>
            <a:off x="2102935" y="1740658"/>
            <a:ext cx="1963666" cy="1360263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箭頭接點 16">
            <a:extLst>
              <a:ext uri="{FF2B5EF4-FFF2-40B4-BE49-F238E27FC236}">
                <a16:creationId xmlns:a16="http://schemas.microsoft.com/office/drawing/2014/main" id="{5678EF5B-14B8-954E-B6D7-E3619AAA1D4F}"/>
              </a:ext>
            </a:extLst>
          </p:cNvPr>
          <p:cNvCxnSpPr>
            <a:cxnSpLocks/>
            <a:stCxn id="6" idx="6"/>
            <a:endCxn id="11" idx="2"/>
          </p:cNvCxnSpPr>
          <p:nvPr/>
        </p:nvCxnSpPr>
        <p:spPr>
          <a:xfrm>
            <a:off x="2102935" y="1740658"/>
            <a:ext cx="1963666" cy="2720902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箭頭接點 18">
            <a:extLst>
              <a:ext uri="{FF2B5EF4-FFF2-40B4-BE49-F238E27FC236}">
                <a16:creationId xmlns:a16="http://schemas.microsoft.com/office/drawing/2014/main" id="{127EB431-2634-7B47-8700-0969F15F00BC}"/>
              </a:ext>
            </a:extLst>
          </p:cNvPr>
          <p:cNvCxnSpPr>
            <a:cxnSpLocks/>
            <a:stCxn id="7" idx="6"/>
            <a:endCxn id="9" idx="2"/>
          </p:cNvCxnSpPr>
          <p:nvPr/>
        </p:nvCxnSpPr>
        <p:spPr>
          <a:xfrm flipV="1">
            <a:off x="2077072" y="1740279"/>
            <a:ext cx="2015392" cy="1361019"/>
          </a:xfrm>
          <a:prstGeom prst="straightConnector1">
            <a:avLst/>
          </a:prstGeom>
          <a:ln w="25400">
            <a:solidFill>
              <a:srgbClr val="7030A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箭頭接點 19">
            <a:extLst>
              <a:ext uri="{FF2B5EF4-FFF2-40B4-BE49-F238E27FC236}">
                <a16:creationId xmlns:a16="http://schemas.microsoft.com/office/drawing/2014/main" id="{0E1FF969-6BE9-5E48-B952-1456DFBDD93D}"/>
              </a:ext>
            </a:extLst>
          </p:cNvPr>
          <p:cNvCxnSpPr>
            <a:cxnSpLocks/>
            <a:stCxn id="7" idx="6"/>
            <a:endCxn id="10" idx="2"/>
          </p:cNvCxnSpPr>
          <p:nvPr/>
        </p:nvCxnSpPr>
        <p:spPr>
          <a:xfrm flipV="1">
            <a:off x="2077072" y="3100921"/>
            <a:ext cx="1989529" cy="377"/>
          </a:xfrm>
          <a:prstGeom prst="straightConnector1">
            <a:avLst/>
          </a:prstGeom>
          <a:ln w="25400">
            <a:solidFill>
              <a:srgbClr val="7030A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箭頭接點 20">
            <a:extLst>
              <a:ext uri="{FF2B5EF4-FFF2-40B4-BE49-F238E27FC236}">
                <a16:creationId xmlns:a16="http://schemas.microsoft.com/office/drawing/2014/main" id="{5D03F73A-8FAD-9C48-AD36-06A6989B5485}"/>
              </a:ext>
            </a:extLst>
          </p:cNvPr>
          <p:cNvCxnSpPr>
            <a:cxnSpLocks/>
            <a:stCxn id="7" idx="6"/>
            <a:endCxn id="11" idx="2"/>
          </p:cNvCxnSpPr>
          <p:nvPr/>
        </p:nvCxnSpPr>
        <p:spPr>
          <a:xfrm>
            <a:off x="2077072" y="3101298"/>
            <a:ext cx="1989529" cy="1360262"/>
          </a:xfrm>
          <a:prstGeom prst="straightConnector1">
            <a:avLst/>
          </a:prstGeom>
          <a:ln w="25400">
            <a:solidFill>
              <a:srgbClr val="7030A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箭頭接點 22">
            <a:extLst>
              <a:ext uri="{FF2B5EF4-FFF2-40B4-BE49-F238E27FC236}">
                <a16:creationId xmlns:a16="http://schemas.microsoft.com/office/drawing/2014/main" id="{28F55A0F-5A40-B84D-A954-435CB549A3F0}"/>
              </a:ext>
            </a:extLst>
          </p:cNvPr>
          <p:cNvCxnSpPr>
            <a:cxnSpLocks/>
            <a:stCxn id="8" idx="6"/>
            <a:endCxn id="9" idx="2"/>
          </p:cNvCxnSpPr>
          <p:nvPr/>
        </p:nvCxnSpPr>
        <p:spPr>
          <a:xfrm flipV="1">
            <a:off x="2077072" y="1740279"/>
            <a:ext cx="2015392" cy="2721661"/>
          </a:xfrm>
          <a:prstGeom prst="straightConnector1">
            <a:avLst/>
          </a:prstGeom>
          <a:ln w="25400">
            <a:solidFill>
              <a:schemeClr val="accent4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箭頭接點 23">
            <a:extLst>
              <a:ext uri="{FF2B5EF4-FFF2-40B4-BE49-F238E27FC236}">
                <a16:creationId xmlns:a16="http://schemas.microsoft.com/office/drawing/2014/main" id="{429223A1-3550-DB4D-9ABE-BA97F7A0ADC4}"/>
              </a:ext>
            </a:extLst>
          </p:cNvPr>
          <p:cNvCxnSpPr>
            <a:cxnSpLocks/>
            <a:stCxn id="8" idx="6"/>
            <a:endCxn id="10" idx="2"/>
          </p:cNvCxnSpPr>
          <p:nvPr/>
        </p:nvCxnSpPr>
        <p:spPr>
          <a:xfrm flipV="1">
            <a:off x="2077072" y="3100921"/>
            <a:ext cx="1989529" cy="1361019"/>
          </a:xfrm>
          <a:prstGeom prst="straightConnector1">
            <a:avLst/>
          </a:prstGeom>
          <a:ln w="25400">
            <a:solidFill>
              <a:schemeClr val="accent4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箭頭接點 24">
            <a:extLst>
              <a:ext uri="{FF2B5EF4-FFF2-40B4-BE49-F238E27FC236}">
                <a16:creationId xmlns:a16="http://schemas.microsoft.com/office/drawing/2014/main" id="{FE81B2A5-1399-714C-9724-DD4791BED81F}"/>
              </a:ext>
            </a:extLst>
          </p:cNvPr>
          <p:cNvCxnSpPr>
            <a:cxnSpLocks/>
            <a:stCxn id="8" idx="6"/>
            <a:endCxn id="11" idx="2"/>
          </p:cNvCxnSpPr>
          <p:nvPr/>
        </p:nvCxnSpPr>
        <p:spPr>
          <a:xfrm flipV="1">
            <a:off x="2077072" y="4461560"/>
            <a:ext cx="1989529" cy="380"/>
          </a:xfrm>
          <a:prstGeom prst="straightConnector1">
            <a:avLst/>
          </a:prstGeom>
          <a:ln w="25400">
            <a:solidFill>
              <a:schemeClr val="accent4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箭頭接點 26">
            <a:extLst>
              <a:ext uri="{FF2B5EF4-FFF2-40B4-BE49-F238E27FC236}">
                <a16:creationId xmlns:a16="http://schemas.microsoft.com/office/drawing/2014/main" id="{3CF07CAF-D706-DD4F-B6E8-A937077DAF2F}"/>
              </a:ext>
            </a:extLst>
          </p:cNvPr>
          <p:cNvCxnSpPr>
            <a:cxnSpLocks/>
            <a:stCxn id="35" idx="6"/>
            <a:endCxn id="13" idx="2"/>
          </p:cNvCxnSpPr>
          <p:nvPr/>
        </p:nvCxnSpPr>
        <p:spPr>
          <a:xfrm>
            <a:off x="7416740" y="1740279"/>
            <a:ext cx="1989528" cy="1360642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箭頭接點 27">
            <a:extLst>
              <a:ext uri="{FF2B5EF4-FFF2-40B4-BE49-F238E27FC236}">
                <a16:creationId xmlns:a16="http://schemas.microsoft.com/office/drawing/2014/main" id="{9537BBA0-0DAE-8649-A4DF-0EBA14447217}"/>
              </a:ext>
            </a:extLst>
          </p:cNvPr>
          <p:cNvCxnSpPr>
            <a:cxnSpLocks/>
            <a:stCxn id="36" idx="6"/>
            <a:endCxn id="13" idx="2"/>
          </p:cNvCxnSpPr>
          <p:nvPr/>
        </p:nvCxnSpPr>
        <p:spPr>
          <a:xfrm>
            <a:off x="7390876" y="3100919"/>
            <a:ext cx="2015392" cy="0"/>
          </a:xfrm>
          <a:prstGeom prst="straightConnector1">
            <a:avLst/>
          </a:prstGeom>
          <a:ln w="25400">
            <a:solidFill>
              <a:srgbClr val="7030A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箭頭接點 28">
            <a:extLst>
              <a:ext uri="{FF2B5EF4-FFF2-40B4-BE49-F238E27FC236}">
                <a16:creationId xmlns:a16="http://schemas.microsoft.com/office/drawing/2014/main" id="{2DD79070-6BB4-F544-AB95-62FDD652A524}"/>
              </a:ext>
            </a:extLst>
          </p:cNvPr>
          <p:cNvCxnSpPr>
            <a:cxnSpLocks/>
            <a:stCxn id="37" idx="6"/>
            <a:endCxn id="13" idx="2"/>
          </p:cNvCxnSpPr>
          <p:nvPr/>
        </p:nvCxnSpPr>
        <p:spPr>
          <a:xfrm flipV="1">
            <a:off x="7390876" y="3100919"/>
            <a:ext cx="2015392" cy="1360642"/>
          </a:xfrm>
          <a:prstGeom prst="straightConnector1">
            <a:avLst/>
          </a:prstGeom>
          <a:ln w="25400">
            <a:solidFill>
              <a:schemeClr val="accent4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箭頭接點 30">
            <a:extLst>
              <a:ext uri="{FF2B5EF4-FFF2-40B4-BE49-F238E27FC236}">
                <a16:creationId xmlns:a16="http://schemas.microsoft.com/office/drawing/2014/main" id="{F013DF4A-2C89-8E40-AD4C-C72A119C0322}"/>
              </a:ext>
            </a:extLst>
          </p:cNvPr>
          <p:cNvCxnSpPr>
            <a:cxnSpLocks/>
            <a:stCxn id="35" idx="6"/>
            <a:endCxn id="14" idx="2"/>
          </p:cNvCxnSpPr>
          <p:nvPr/>
        </p:nvCxnSpPr>
        <p:spPr>
          <a:xfrm>
            <a:off x="7416740" y="1740279"/>
            <a:ext cx="1989528" cy="2721281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箭頭接點 31">
            <a:extLst>
              <a:ext uri="{FF2B5EF4-FFF2-40B4-BE49-F238E27FC236}">
                <a16:creationId xmlns:a16="http://schemas.microsoft.com/office/drawing/2014/main" id="{C98F0407-BE16-4F4F-B59D-97414CFA0DDC}"/>
              </a:ext>
            </a:extLst>
          </p:cNvPr>
          <p:cNvCxnSpPr>
            <a:cxnSpLocks/>
            <a:stCxn id="36" idx="6"/>
            <a:endCxn id="14" idx="2"/>
          </p:cNvCxnSpPr>
          <p:nvPr/>
        </p:nvCxnSpPr>
        <p:spPr>
          <a:xfrm>
            <a:off x="7390876" y="3100919"/>
            <a:ext cx="2015392" cy="1360642"/>
          </a:xfrm>
          <a:prstGeom prst="straightConnector1">
            <a:avLst/>
          </a:prstGeom>
          <a:ln w="25400">
            <a:solidFill>
              <a:srgbClr val="7030A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箭頭接點 32">
            <a:extLst>
              <a:ext uri="{FF2B5EF4-FFF2-40B4-BE49-F238E27FC236}">
                <a16:creationId xmlns:a16="http://schemas.microsoft.com/office/drawing/2014/main" id="{93D78CC5-B6A2-574E-B3B9-F0617629077E}"/>
              </a:ext>
            </a:extLst>
          </p:cNvPr>
          <p:cNvCxnSpPr>
            <a:cxnSpLocks/>
            <a:stCxn id="37" idx="6"/>
            <a:endCxn id="14" idx="2"/>
          </p:cNvCxnSpPr>
          <p:nvPr/>
        </p:nvCxnSpPr>
        <p:spPr>
          <a:xfrm>
            <a:off x="7390876" y="4461561"/>
            <a:ext cx="2015392" cy="0"/>
          </a:xfrm>
          <a:prstGeom prst="straightConnector1">
            <a:avLst/>
          </a:prstGeom>
          <a:ln w="25400">
            <a:solidFill>
              <a:schemeClr val="accent4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橢圓 34">
            <a:extLst>
              <a:ext uri="{FF2B5EF4-FFF2-40B4-BE49-F238E27FC236}">
                <a16:creationId xmlns:a16="http://schemas.microsoft.com/office/drawing/2014/main" id="{5D6D42E0-DD24-9B4E-95E7-41E72D008970}"/>
              </a:ext>
            </a:extLst>
          </p:cNvPr>
          <p:cNvSpPr/>
          <p:nvPr/>
        </p:nvSpPr>
        <p:spPr>
          <a:xfrm>
            <a:off x="6749365" y="1312360"/>
            <a:ext cx="667372" cy="855837"/>
          </a:xfrm>
          <a:prstGeom prst="ellipse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kumimoji="1" lang="en-US" altLang="zh-TW" sz="24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sz="2400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橢圓 35">
            <a:extLst>
              <a:ext uri="{FF2B5EF4-FFF2-40B4-BE49-F238E27FC236}">
                <a16:creationId xmlns:a16="http://schemas.microsoft.com/office/drawing/2014/main" id="{1718272F-4689-7E47-9B19-3CC884990F74}"/>
              </a:ext>
            </a:extLst>
          </p:cNvPr>
          <p:cNvSpPr/>
          <p:nvPr/>
        </p:nvSpPr>
        <p:spPr>
          <a:xfrm>
            <a:off x="6723501" y="2673002"/>
            <a:ext cx="667372" cy="855837"/>
          </a:xfrm>
          <a:prstGeom prst="ellipse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kumimoji="1" lang="en-US" altLang="zh-TW" sz="24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kumimoji="1" lang="zh-TW" altLang="en-US" sz="2400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橢圓 36">
            <a:extLst>
              <a:ext uri="{FF2B5EF4-FFF2-40B4-BE49-F238E27FC236}">
                <a16:creationId xmlns:a16="http://schemas.microsoft.com/office/drawing/2014/main" id="{E5393C31-65F7-5D48-BEB0-8AF638A00F9E}"/>
              </a:ext>
            </a:extLst>
          </p:cNvPr>
          <p:cNvSpPr/>
          <p:nvPr/>
        </p:nvSpPr>
        <p:spPr>
          <a:xfrm>
            <a:off x="6723501" y="4033641"/>
            <a:ext cx="667372" cy="855837"/>
          </a:xfrm>
          <a:prstGeom prst="ellipse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kumimoji="1" lang="en-US" altLang="zh-TW" sz="24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kumimoji="1" lang="zh-TW" altLang="en-US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9" name="直線箭頭接點 38">
            <a:extLst>
              <a:ext uri="{FF2B5EF4-FFF2-40B4-BE49-F238E27FC236}">
                <a16:creationId xmlns:a16="http://schemas.microsoft.com/office/drawing/2014/main" id="{726CF9E4-76E5-9040-BD87-F37CDDDFE182}"/>
              </a:ext>
            </a:extLst>
          </p:cNvPr>
          <p:cNvCxnSpPr>
            <a:cxnSpLocks/>
            <a:stCxn id="9" idx="6"/>
            <a:endCxn id="35" idx="2"/>
          </p:cNvCxnSpPr>
          <p:nvPr/>
        </p:nvCxnSpPr>
        <p:spPr>
          <a:xfrm>
            <a:off x="4759839" y="1740279"/>
            <a:ext cx="198952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箭頭接點 39">
            <a:extLst>
              <a:ext uri="{FF2B5EF4-FFF2-40B4-BE49-F238E27FC236}">
                <a16:creationId xmlns:a16="http://schemas.microsoft.com/office/drawing/2014/main" id="{FFDC0375-79CD-FA48-AEC5-1F8DBA5E35C2}"/>
              </a:ext>
            </a:extLst>
          </p:cNvPr>
          <p:cNvCxnSpPr>
            <a:cxnSpLocks/>
            <a:stCxn id="9" idx="6"/>
            <a:endCxn id="36" idx="2"/>
          </p:cNvCxnSpPr>
          <p:nvPr/>
        </p:nvCxnSpPr>
        <p:spPr>
          <a:xfrm>
            <a:off x="4759839" y="1740279"/>
            <a:ext cx="1963663" cy="1360642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箭頭接點 40">
            <a:extLst>
              <a:ext uri="{FF2B5EF4-FFF2-40B4-BE49-F238E27FC236}">
                <a16:creationId xmlns:a16="http://schemas.microsoft.com/office/drawing/2014/main" id="{2E914C0A-B6F0-4441-A40F-73C8460D1192}"/>
              </a:ext>
            </a:extLst>
          </p:cNvPr>
          <p:cNvCxnSpPr>
            <a:cxnSpLocks/>
            <a:stCxn id="9" idx="6"/>
            <a:endCxn id="37" idx="2"/>
          </p:cNvCxnSpPr>
          <p:nvPr/>
        </p:nvCxnSpPr>
        <p:spPr>
          <a:xfrm>
            <a:off x="4759839" y="1740279"/>
            <a:ext cx="1963663" cy="2721281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箭頭接點 42">
            <a:extLst>
              <a:ext uri="{FF2B5EF4-FFF2-40B4-BE49-F238E27FC236}">
                <a16:creationId xmlns:a16="http://schemas.microsoft.com/office/drawing/2014/main" id="{0CF1E314-60AA-2C45-9219-DAE736B05ECB}"/>
              </a:ext>
            </a:extLst>
          </p:cNvPr>
          <p:cNvCxnSpPr>
            <a:cxnSpLocks/>
            <a:stCxn id="10" idx="6"/>
            <a:endCxn id="35" idx="2"/>
          </p:cNvCxnSpPr>
          <p:nvPr/>
        </p:nvCxnSpPr>
        <p:spPr>
          <a:xfrm flipV="1">
            <a:off x="4733975" y="1740279"/>
            <a:ext cx="2015392" cy="1360642"/>
          </a:xfrm>
          <a:prstGeom prst="straightConnector1">
            <a:avLst/>
          </a:prstGeom>
          <a:ln w="25400">
            <a:solidFill>
              <a:srgbClr val="7030A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箭頭接點 43">
            <a:extLst>
              <a:ext uri="{FF2B5EF4-FFF2-40B4-BE49-F238E27FC236}">
                <a16:creationId xmlns:a16="http://schemas.microsoft.com/office/drawing/2014/main" id="{A37D1C7D-AF00-9245-B046-F5C659DEAEF2}"/>
              </a:ext>
            </a:extLst>
          </p:cNvPr>
          <p:cNvCxnSpPr>
            <a:cxnSpLocks/>
            <a:stCxn id="10" idx="6"/>
            <a:endCxn id="36" idx="2"/>
          </p:cNvCxnSpPr>
          <p:nvPr/>
        </p:nvCxnSpPr>
        <p:spPr>
          <a:xfrm>
            <a:off x="4733975" y="3100919"/>
            <a:ext cx="1989528" cy="0"/>
          </a:xfrm>
          <a:prstGeom prst="straightConnector1">
            <a:avLst/>
          </a:prstGeom>
          <a:ln w="25400">
            <a:solidFill>
              <a:srgbClr val="7030A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箭頭接點 44">
            <a:extLst>
              <a:ext uri="{FF2B5EF4-FFF2-40B4-BE49-F238E27FC236}">
                <a16:creationId xmlns:a16="http://schemas.microsoft.com/office/drawing/2014/main" id="{AFE886F6-EC01-E948-B5EC-05F023E50121}"/>
              </a:ext>
            </a:extLst>
          </p:cNvPr>
          <p:cNvCxnSpPr>
            <a:cxnSpLocks/>
            <a:stCxn id="10" idx="6"/>
            <a:endCxn id="37" idx="2"/>
          </p:cNvCxnSpPr>
          <p:nvPr/>
        </p:nvCxnSpPr>
        <p:spPr>
          <a:xfrm>
            <a:off x="4733975" y="3100919"/>
            <a:ext cx="1989528" cy="1360642"/>
          </a:xfrm>
          <a:prstGeom prst="straightConnector1">
            <a:avLst/>
          </a:prstGeom>
          <a:ln w="25400">
            <a:solidFill>
              <a:srgbClr val="7030A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箭頭接點 46">
            <a:extLst>
              <a:ext uri="{FF2B5EF4-FFF2-40B4-BE49-F238E27FC236}">
                <a16:creationId xmlns:a16="http://schemas.microsoft.com/office/drawing/2014/main" id="{E9088595-F0E3-B940-B87A-921011845409}"/>
              </a:ext>
            </a:extLst>
          </p:cNvPr>
          <p:cNvCxnSpPr>
            <a:cxnSpLocks/>
            <a:stCxn id="11" idx="6"/>
            <a:endCxn id="35" idx="2"/>
          </p:cNvCxnSpPr>
          <p:nvPr/>
        </p:nvCxnSpPr>
        <p:spPr>
          <a:xfrm flipV="1">
            <a:off x="4733975" y="1740279"/>
            <a:ext cx="2015392" cy="2721281"/>
          </a:xfrm>
          <a:prstGeom prst="straightConnector1">
            <a:avLst/>
          </a:prstGeom>
          <a:ln w="25400">
            <a:solidFill>
              <a:schemeClr val="accent4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箭頭接點 47">
            <a:extLst>
              <a:ext uri="{FF2B5EF4-FFF2-40B4-BE49-F238E27FC236}">
                <a16:creationId xmlns:a16="http://schemas.microsoft.com/office/drawing/2014/main" id="{621EE4D0-67C7-884D-8159-320EA4D504AB}"/>
              </a:ext>
            </a:extLst>
          </p:cNvPr>
          <p:cNvCxnSpPr>
            <a:cxnSpLocks/>
            <a:stCxn id="11" idx="6"/>
            <a:endCxn id="36" idx="2"/>
          </p:cNvCxnSpPr>
          <p:nvPr/>
        </p:nvCxnSpPr>
        <p:spPr>
          <a:xfrm flipV="1">
            <a:off x="4733975" y="3100919"/>
            <a:ext cx="1989528" cy="1360642"/>
          </a:xfrm>
          <a:prstGeom prst="straightConnector1">
            <a:avLst/>
          </a:prstGeom>
          <a:ln w="25400">
            <a:solidFill>
              <a:schemeClr val="accent4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箭頭接點 48">
            <a:extLst>
              <a:ext uri="{FF2B5EF4-FFF2-40B4-BE49-F238E27FC236}">
                <a16:creationId xmlns:a16="http://schemas.microsoft.com/office/drawing/2014/main" id="{DEC75CD2-FE08-444B-81E6-87D47C1AC8E5}"/>
              </a:ext>
            </a:extLst>
          </p:cNvPr>
          <p:cNvCxnSpPr>
            <a:cxnSpLocks/>
            <a:stCxn id="11" idx="6"/>
            <a:endCxn id="37" idx="2"/>
          </p:cNvCxnSpPr>
          <p:nvPr/>
        </p:nvCxnSpPr>
        <p:spPr>
          <a:xfrm>
            <a:off x="4733975" y="4461561"/>
            <a:ext cx="1989528" cy="0"/>
          </a:xfrm>
          <a:prstGeom prst="straightConnector1">
            <a:avLst/>
          </a:prstGeom>
          <a:ln w="25400">
            <a:solidFill>
              <a:schemeClr val="accent4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橢圓 78">
            <a:extLst>
              <a:ext uri="{FF2B5EF4-FFF2-40B4-BE49-F238E27FC236}">
                <a16:creationId xmlns:a16="http://schemas.microsoft.com/office/drawing/2014/main" id="{79E13BF7-24FF-204B-8132-2F6912B2BDD3}"/>
              </a:ext>
            </a:extLst>
          </p:cNvPr>
          <p:cNvSpPr/>
          <p:nvPr/>
        </p:nvSpPr>
        <p:spPr>
          <a:xfrm>
            <a:off x="9406263" y="1312360"/>
            <a:ext cx="667372" cy="855837"/>
          </a:xfrm>
          <a:prstGeom prst="ellipse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kumimoji="1" lang="en-US" altLang="zh-TW" sz="24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sz="2400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0" name="直線箭頭接點 79">
            <a:extLst>
              <a:ext uri="{FF2B5EF4-FFF2-40B4-BE49-F238E27FC236}">
                <a16:creationId xmlns:a16="http://schemas.microsoft.com/office/drawing/2014/main" id="{19B4069F-38CA-FD4C-8C5F-49EE36E07EA4}"/>
              </a:ext>
            </a:extLst>
          </p:cNvPr>
          <p:cNvCxnSpPr>
            <a:cxnSpLocks/>
            <a:stCxn id="35" idx="6"/>
            <a:endCxn id="79" idx="2"/>
          </p:cNvCxnSpPr>
          <p:nvPr/>
        </p:nvCxnSpPr>
        <p:spPr>
          <a:xfrm>
            <a:off x="7416737" y="1740279"/>
            <a:ext cx="1989526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線箭頭接點 82">
            <a:extLst>
              <a:ext uri="{FF2B5EF4-FFF2-40B4-BE49-F238E27FC236}">
                <a16:creationId xmlns:a16="http://schemas.microsoft.com/office/drawing/2014/main" id="{AF912A88-6BBC-E04F-911F-D06E240CD435}"/>
              </a:ext>
            </a:extLst>
          </p:cNvPr>
          <p:cNvCxnSpPr>
            <a:cxnSpLocks/>
            <a:stCxn id="36" idx="6"/>
            <a:endCxn id="79" idx="2"/>
          </p:cNvCxnSpPr>
          <p:nvPr/>
        </p:nvCxnSpPr>
        <p:spPr>
          <a:xfrm flipV="1">
            <a:off x="7390873" y="1740279"/>
            <a:ext cx="2015390" cy="1360642"/>
          </a:xfrm>
          <a:prstGeom prst="straightConnector1">
            <a:avLst/>
          </a:prstGeom>
          <a:ln w="25400">
            <a:solidFill>
              <a:srgbClr val="7030A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線箭頭接點 86">
            <a:extLst>
              <a:ext uri="{FF2B5EF4-FFF2-40B4-BE49-F238E27FC236}">
                <a16:creationId xmlns:a16="http://schemas.microsoft.com/office/drawing/2014/main" id="{AC459F75-04BB-6C41-93D0-EF166D090C88}"/>
              </a:ext>
            </a:extLst>
          </p:cNvPr>
          <p:cNvCxnSpPr>
            <a:cxnSpLocks/>
            <a:stCxn id="37" idx="6"/>
            <a:endCxn id="79" idx="2"/>
          </p:cNvCxnSpPr>
          <p:nvPr/>
        </p:nvCxnSpPr>
        <p:spPr>
          <a:xfrm flipV="1">
            <a:off x="7390873" y="1740279"/>
            <a:ext cx="2015390" cy="2721281"/>
          </a:xfrm>
          <a:prstGeom prst="straightConnector1">
            <a:avLst/>
          </a:prstGeom>
          <a:ln w="25400">
            <a:solidFill>
              <a:schemeClr val="accent4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文字方塊 106">
            <a:extLst>
              <a:ext uri="{FF2B5EF4-FFF2-40B4-BE49-F238E27FC236}">
                <a16:creationId xmlns:a16="http://schemas.microsoft.com/office/drawing/2014/main" id="{A0587189-F404-9749-BBE3-2D5F7F2C4862}"/>
              </a:ext>
            </a:extLst>
          </p:cNvPr>
          <p:cNvSpPr txBox="1"/>
          <p:nvPr/>
        </p:nvSpPr>
        <p:spPr>
          <a:xfrm>
            <a:off x="1401199" y="892758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  <a:endParaRPr kumimoji="1" lang="zh-TW" altLang="en-US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1" name="文字方塊 110">
            <a:extLst>
              <a:ext uri="{FF2B5EF4-FFF2-40B4-BE49-F238E27FC236}">
                <a16:creationId xmlns:a16="http://schemas.microsoft.com/office/drawing/2014/main" id="{724C259B-9DAD-DA47-B975-4E3BFAB67206}"/>
              </a:ext>
            </a:extLst>
          </p:cNvPr>
          <p:cNvSpPr txBox="1"/>
          <p:nvPr/>
        </p:nvSpPr>
        <p:spPr>
          <a:xfrm>
            <a:off x="9288543" y="898585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  <a:endParaRPr kumimoji="1" lang="zh-TW" altLang="en-US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2" name="文字方塊 131">
            <a:extLst>
              <a:ext uri="{FF2B5EF4-FFF2-40B4-BE49-F238E27FC236}">
                <a16:creationId xmlns:a16="http://schemas.microsoft.com/office/drawing/2014/main" id="{44434351-CE0D-C94A-B6EC-BAF04BFA8243}"/>
              </a:ext>
            </a:extLst>
          </p:cNvPr>
          <p:cNvSpPr txBox="1"/>
          <p:nvPr/>
        </p:nvSpPr>
        <p:spPr>
          <a:xfrm>
            <a:off x="4013001" y="4898159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ReLU</a:t>
            </a:r>
            <a:endParaRPr kumimoji="1" lang="zh-TW" altLang="en-US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3" name="文字方塊 132">
            <a:extLst>
              <a:ext uri="{FF2B5EF4-FFF2-40B4-BE49-F238E27FC236}">
                <a16:creationId xmlns:a16="http://schemas.microsoft.com/office/drawing/2014/main" id="{C646C819-51E8-7946-8BCA-E4ED717FD850}"/>
              </a:ext>
            </a:extLst>
          </p:cNvPr>
          <p:cNvSpPr txBox="1"/>
          <p:nvPr/>
        </p:nvSpPr>
        <p:spPr>
          <a:xfrm>
            <a:off x="6560897" y="4898159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Sigmoid</a:t>
            </a:r>
            <a:endParaRPr kumimoji="1" lang="zh-TW" altLang="en-US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4" name="文字方塊 133">
            <a:extLst>
              <a:ext uri="{FF2B5EF4-FFF2-40B4-BE49-F238E27FC236}">
                <a16:creationId xmlns:a16="http://schemas.microsoft.com/office/drawing/2014/main" id="{469BCA19-4336-084A-962D-CE48B0DF8793}"/>
              </a:ext>
            </a:extLst>
          </p:cNvPr>
          <p:cNvSpPr txBox="1"/>
          <p:nvPr/>
        </p:nvSpPr>
        <p:spPr>
          <a:xfrm>
            <a:off x="9237246" y="4898626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Softmax</a:t>
            </a:r>
            <a:endParaRPr kumimoji="1" lang="zh-TW" altLang="en-US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文字方塊 138">
                <a:extLst>
                  <a:ext uri="{FF2B5EF4-FFF2-40B4-BE49-F238E27FC236}">
                    <a16:creationId xmlns:a16="http://schemas.microsoft.com/office/drawing/2014/main" id="{294A91AE-1012-5848-9892-43C98FB9D80F}"/>
                  </a:ext>
                </a:extLst>
              </p:cNvPr>
              <p:cNvSpPr txBox="1"/>
              <p:nvPr/>
            </p:nvSpPr>
            <p:spPr>
              <a:xfrm>
                <a:off x="82160" y="5972288"/>
                <a:ext cx="221426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TW" b="0" i="0" smtClean="0">
                          <a:latin typeface="Cambria Math" panose="02040503050406030204" pitchFamily="18" charset="0"/>
                        </a:rPr>
                        <m:t>Input</m:t>
                      </m:r>
                      <m:r>
                        <a:rPr kumimoji="1"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TW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0.1  0.2  0.7</m:t>
                          </m:r>
                        </m:e>
                      </m:d>
                    </m:oMath>
                  </m:oMathPara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139" name="文字方塊 138">
                <a:extLst>
                  <a:ext uri="{FF2B5EF4-FFF2-40B4-BE49-F238E27FC236}">
                    <a16:creationId xmlns:a16="http://schemas.microsoft.com/office/drawing/2014/main" id="{294A91AE-1012-5848-9892-43C98FB9D8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60" y="5972288"/>
                <a:ext cx="2214260" cy="276999"/>
              </a:xfrm>
              <a:prstGeom prst="rect">
                <a:avLst/>
              </a:prstGeom>
              <a:blipFill>
                <a:blip r:embed="rId5"/>
                <a:stretch>
                  <a:fillRect l="-2198" b="-33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文字方塊 139">
                <a:extLst>
                  <a:ext uri="{FF2B5EF4-FFF2-40B4-BE49-F238E27FC236}">
                    <a16:creationId xmlns:a16="http://schemas.microsoft.com/office/drawing/2014/main" id="{77751095-A9E9-B54A-8DE1-3E5DC8635CA0}"/>
                  </a:ext>
                </a:extLst>
              </p:cNvPr>
              <p:cNvSpPr txBox="1"/>
              <p:nvPr/>
            </p:nvSpPr>
            <p:spPr>
              <a:xfrm>
                <a:off x="9782405" y="5972289"/>
                <a:ext cx="217174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TW" b="0" i="0" smtClean="0">
                          <a:latin typeface="Cambria Math" panose="02040503050406030204" pitchFamily="18" charset="0"/>
                        </a:rPr>
                        <m:t>Label</m:t>
                      </m:r>
                      <m:r>
                        <a:rPr kumimoji="1"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TW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1.0  0.0  0.0</m:t>
                          </m:r>
                        </m:e>
                      </m:d>
                    </m:oMath>
                  </m:oMathPara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140" name="文字方塊 139">
                <a:extLst>
                  <a:ext uri="{FF2B5EF4-FFF2-40B4-BE49-F238E27FC236}">
                    <a16:creationId xmlns:a16="http://schemas.microsoft.com/office/drawing/2014/main" id="{77751095-A9E9-B54A-8DE1-3E5DC8635C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82405" y="5972289"/>
                <a:ext cx="2171748" cy="276999"/>
              </a:xfrm>
              <a:prstGeom prst="rect">
                <a:avLst/>
              </a:prstGeom>
              <a:blipFill>
                <a:blip r:embed="rId6"/>
                <a:stretch>
                  <a:fillRect l="-2247" b="-888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2" name="文字方塊 141">
            <a:extLst>
              <a:ext uri="{FF2B5EF4-FFF2-40B4-BE49-F238E27FC236}">
                <a16:creationId xmlns:a16="http://schemas.microsoft.com/office/drawing/2014/main" id="{C788F754-5667-2446-A776-33B2B39A9511}"/>
              </a:ext>
            </a:extLst>
          </p:cNvPr>
          <p:cNvSpPr txBox="1"/>
          <p:nvPr/>
        </p:nvSpPr>
        <p:spPr>
          <a:xfrm>
            <a:off x="4245628" y="950374"/>
            <a:ext cx="24365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kumimoji="1" lang="en-US" altLang="zh-TW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kumimoji="1"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3" name="文字方塊 142">
            <a:extLst>
              <a:ext uri="{FF2B5EF4-FFF2-40B4-BE49-F238E27FC236}">
                <a16:creationId xmlns:a16="http://schemas.microsoft.com/office/drawing/2014/main" id="{40435869-6038-694B-8B84-3FD2FF53BD52}"/>
              </a:ext>
            </a:extLst>
          </p:cNvPr>
          <p:cNvSpPr txBox="1"/>
          <p:nvPr/>
        </p:nvSpPr>
        <p:spPr>
          <a:xfrm>
            <a:off x="6928393" y="949176"/>
            <a:ext cx="24365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kumimoji="1" lang="en-US" altLang="zh-TW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kumimoji="1"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kumimoji="1" lang="zh-TW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6" name="直線箭頭接點 87">
            <a:extLst>
              <a:ext uri="{FF2B5EF4-FFF2-40B4-BE49-F238E27FC236}">
                <a16:creationId xmlns:a16="http://schemas.microsoft.com/office/drawing/2014/main" id="{D2DB3166-8378-4C9D-9927-190DA036CAF3}"/>
              </a:ext>
            </a:extLst>
          </p:cNvPr>
          <p:cNvCxnSpPr>
            <a:cxnSpLocks/>
          </p:cNvCxnSpPr>
          <p:nvPr/>
        </p:nvCxnSpPr>
        <p:spPr>
          <a:xfrm>
            <a:off x="639268" y="1740279"/>
            <a:ext cx="796295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線箭頭接點 88">
            <a:extLst>
              <a:ext uri="{FF2B5EF4-FFF2-40B4-BE49-F238E27FC236}">
                <a16:creationId xmlns:a16="http://schemas.microsoft.com/office/drawing/2014/main" id="{5A18F736-7D2B-498C-AB31-39D7DA645E71}"/>
              </a:ext>
            </a:extLst>
          </p:cNvPr>
          <p:cNvCxnSpPr>
            <a:cxnSpLocks/>
          </p:cNvCxnSpPr>
          <p:nvPr/>
        </p:nvCxnSpPr>
        <p:spPr>
          <a:xfrm>
            <a:off x="604904" y="3109738"/>
            <a:ext cx="796295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線箭頭接點 90">
            <a:extLst>
              <a:ext uri="{FF2B5EF4-FFF2-40B4-BE49-F238E27FC236}">
                <a16:creationId xmlns:a16="http://schemas.microsoft.com/office/drawing/2014/main" id="{0248D571-D2C1-4750-8BBF-343572214F95}"/>
              </a:ext>
            </a:extLst>
          </p:cNvPr>
          <p:cNvCxnSpPr>
            <a:cxnSpLocks/>
          </p:cNvCxnSpPr>
          <p:nvPr/>
        </p:nvCxnSpPr>
        <p:spPr>
          <a:xfrm>
            <a:off x="604904" y="4457878"/>
            <a:ext cx="796295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文字方塊 90">
            <a:extLst>
              <a:ext uri="{FF2B5EF4-FFF2-40B4-BE49-F238E27FC236}">
                <a16:creationId xmlns:a16="http://schemas.microsoft.com/office/drawing/2014/main" id="{E43F429B-D067-4EA5-92C7-5BDA4D3EB23B}"/>
              </a:ext>
            </a:extLst>
          </p:cNvPr>
          <p:cNvSpPr txBox="1"/>
          <p:nvPr/>
        </p:nvSpPr>
        <p:spPr>
          <a:xfrm>
            <a:off x="81023" y="1551007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0.1</a:t>
            </a:r>
            <a:endParaRPr kumimoji="1" lang="zh-TW" altLang="en-US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2" name="文字方塊 91">
            <a:extLst>
              <a:ext uri="{FF2B5EF4-FFF2-40B4-BE49-F238E27FC236}">
                <a16:creationId xmlns:a16="http://schemas.microsoft.com/office/drawing/2014/main" id="{2AF9D212-6331-402E-B593-8039AADB3A16}"/>
              </a:ext>
            </a:extLst>
          </p:cNvPr>
          <p:cNvSpPr txBox="1"/>
          <p:nvPr/>
        </p:nvSpPr>
        <p:spPr>
          <a:xfrm>
            <a:off x="78954" y="4273212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0.7</a:t>
            </a:r>
            <a:endParaRPr kumimoji="1" lang="zh-TW" altLang="en-US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5" name="文字方塊 94">
            <a:extLst>
              <a:ext uri="{FF2B5EF4-FFF2-40B4-BE49-F238E27FC236}">
                <a16:creationId xmlns:a16="http://schemas.microsoft.com/office/drawing/2014/main" id="{BEA61BAC-D7FC-45A8-A8C9-6BEEFF278DE7}"/>
              </a:ext>
            </a:extLst>
          </p:cNvPr>
          <p:cNvSpPr txBox="1"/>
          <p:nvPr/>
        </p:nvSpPr>
        <p:spPr>
          <a:xfrm>
            <a:off x="82160" y="2925072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0.2</a:t>
            </a:r>
            <a:endParaRPr kumimoji="1" lang="zh-TW" altLang="en-US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文字方塊 95">
                <a:extLst>
                  <a:ext uri="{FF2B5EF4-FFF2-40B4-BE49-F238E27FC236}">
                    <a16:creationId xmlns:a16="http://schemas.microsoft.com/office/drawing/2014/main" id="{633A39C2-D75B-4239-B753-352B0685CE42}"/>
                  </a:ext>
                </a:extLst>
              </p:cNvPr>
              <p:cNvSpPr txBox="1"/>
              <p:nvPr/>
            </p:nvSpPr>
            <p:spPr>
              <a:xfrm>
                <a:off x="11064185" y="1597173"/>
                <a:ext cx="3574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kumimoji="1" lang="en-US" altLang="zh-TW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.0</m:t>
                      </m:r>
                    </m:oMath>
                  </m:oMathPara>
                </a14:m>
                <a:endParaRPr kumimoji="1" lang="zh-TW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6" name="文字方塊 95">
                <a:extLst>
                  <a:ext uri="{FF2B5EF4-FFF2-40B4-BE49-F238E27FC236}">
                    <a16:creationId xmlns:a16="http://schemas.microsoft.com/office/drawing/2014/main" id="{633A39C2-D75B-4239-B753-352B0685CE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64185" y="1597173"/>
                <a:ext cx="357470" cy="276999"/>
              </a:xfrm>
              <a:prstGeom prst="rect">
                <a:avLst/>
              </a:prstGeom>
              <a:blipFill>
                <a:blip r:embed="rId7"/>
                <a:stretch>
                  <a:fillRect l="-15254" r="-15254" b="-888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文字方塊 96">
                <a:extLst>
                  <a:ext uri="{FF2B5EF4-FFF2-40B4-BE49-F238E27FC236}">
                    <a16:creationId xmlns:a16="http://schemas.microsoft.com/office/drawing/2014/main" id="{D94FC38B-BAE0-4885-95B7-266E53B6BE0C}"/>
                  </a:ext>
                </a:extLst>
              </p:cNvPr>
              <p:cNvSpPr txBox="1"/>
              <p:nvPr/>
            </p:nvSpPr>
            <p:spPr>
              <a:xfrm>
                <a:off x="11064185" y="2979194"/>
                <a:ext cx="3574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0.0</m:t>
                      </m:r>
                    </m:oMath>
                  </m:oMathPara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97" name="文字方塊 96">
                <a:extLst>
                  <a:ext uri="{FF2B5EF4-FFF2-40B4-BE49-F238E27FC236}">
                    <a16:creationId xmlns:a16="http://schemas.microsoft.com/office/drawing/2014/main" id="{D94FC38B-BAE0-4885-95B7-266E53B6BE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64185" y="2979194"/>
                <a:ext cx="357470" cy="276999"/>
              </a:xfrm>
              <a:prstGeom prst="rect">
                <a:avLst/>
              </a:prstGeom>
              <a:blipFill>
                <a:blip r:embed="rId8"/>
                <a:stretch>
                  <a:fillRect l="-15254" r="-15254" b="-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文字方塊 107">
                <a:extLst>
                  <a:ext uri="{FF2B5EF4-FFF2-40B4-BE49-F238E27FC236}">
                    <a16:creationId xmlns:a16="http://schemas.microsoft.com/office/drawing/2014/main" id="{964B1FDD-488C-459D-9BEF-43583C83A70A}"/>
                  </a:ext>
                </a:extLst>
              </p:cNvPr>
              <p:cNvSpPr txBox="1"/>
              <p:nvPr/>
            </p:nvSpPr>
            <p:spPr>
              <a:xfrm>
                <a:off x="11064006" y="4325928"/>
                <a:ext cx="3574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kumimoji="1" lang="en-US" altLang="zh-TW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.0</m:t>
                      </m:r>
                    </m:oMath>
                  </m:oMathPara>
                </a14:m>
                <a:endParaRPr kumimoji="1" lang="zh-TW" alt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08" name="文字方塊 107">
                <a:extLst>
                  <a:ext uri="{FF2B5EF4-FFF2-40B4-BE49-F238E27FC236}">
                    <a16:creationId xmlns:a16="http://schemas.microsoft.com/office/drawing/2014/main" id="{964B1FDD-488C-459D-9BEF-43583C83A7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64006" y="4325928"/>
                <a:ext cx="357470" cy="276999"/>
              </a:xfrm>
              <a:prstGeom prst="rect">
                <a:avLst/>
              </a:prstGeom>
              <a:blipFill>
                <a:blip r:embed="rId9"/>
                <a:stretch>
                  <a:fillRect l="-15254" r="-15254" b="-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9" name="文字方塊 108">
            <a:extLst>
              <a:ext uri="{FF2B5EF4-FFF2-40B4-BE49-F238E27FC236}">
                <a16:creationId xmlns:a16="http://schemas.microsoft.com/office/drawing/2014/main" id="{8D15640A-B53F-42EA-B202-53BEFCAAC173}"/>
              </a:ext>
            </a:extLst>
          </p:cNvPr>
          <p:cNvSpPr txBox="1"/>
          <p:nvPr/>
        </p:nvSpPr>
        <p:spPr>
          <a:xfrm>
            <a:off x="10868279" y="892758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Label</a:t>
            </a:r>
            <a:endParaRPr kumimoji="1" lang="zh-TW" altLang="en-US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75113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B5A5B166-CE82-6543-87F8-A161C4527D53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Error of Estimation</a:t>
            </a:r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8D457950-F6F0-354C-BC85-9D9DA02CBF14}"/>
              </a:ext>
            </a:extLst>
          </p:cNvPr>
          <p:cNvSpPr/>
          <p:nvPr/>
        </p:nvSpPr>
        <p:spPr>
          <a:xfrm>
            <a:off x="1099897" y="2088243"/>
            <a:ext cx="667372" cy="855837"/>
          </a:xfrm>
          <a:prstGeom prst="ellipse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kumimoji="1" lang="en-US" altLang="zh-TW" sz="24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sz="2400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2B256F6C-05AC-5E4A-A756-277F2B246BBA}"/>
              </a:ext>
            </a:extLst>
          </p:cNvPr>
          <p:cNvSpPr/>
          <p:nvPr/>
        </p:nvSpPr>
        <p:spPr>
          <a:xfrm>
            <a:off x="1074034" y="3448883"/>
            <a:ext cx="667372" cy="855837"/>
          </a:xfrm>
          <a:prstGeom prst="ellipse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kumimoji="1" lang="en-US" altLang="zh-TW" sz="24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kumimoji="1" lang="zh-TW" altLang="en-US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03D4249B-BB3B-7A40-BC74-4DF5721E2AA2}"/>
              </a:ext>
            </a:extLst>
          </p:cNvPr>
          <p:cNvSpPr/>
          <p:nvPr/>
        </p:nvSpPr>
        <p:spPr>
          <a:xfrm>
            <a:off x="1074034" y="4809525"/>
            <a:ext cx="667372" cy="855837"/>
          </a:xfrm>
          <a:prstGeom prst="ellipse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kumimoji="1" lang="en-US" altLang="zh-TW" sz="24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kumimoji="1" lang="zh-TW" altLang="en-US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5E2732C5-F98B-0F49-ADA8-DEB0C82C4BB2}"/>
              </a:ext>
            </a:extLst>
          </p:cNvPr>
          <p:cNvSpPr/>
          <p:nvPr/>
        </p:nvSpPr>
        <p:spPr>
          <a:xfrm>
            <a:off x="2940699" y="2087864"/>
            <a:ext cx="667372" cy="855837"/>
          </a:xfrm>
          <a:prstGeom prst="ellipse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kumimoji="1" lang="en-US" altLang="zh-TW" sz="28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sz="2000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橢圓 9">
                <a:extLst>
                  <a:ext uri="{FF2B5EF4-FFF2-40B4-BE49-F238E27FC236}">
                    <a16:creationId xmlns:a16="http://schemas.microsoft.com/office/drawing/2014/main" id="{53356FCD-8950-9040-A200-5ED1150088BA}"/>
                  </a:ext>
                </a:extLst>
              </p:cNvPr>
              <p:cNvSpPr/>
              <p:nvPr/>
            </p:nvSpPr>
            <p:spPr>
              <a:xfrm>
                <a:off x="2914836" y="3448506"/>
                <a:ext cx="667372" cy="855837"/>
              </a:xfrm>
              <a:prstGeom prst="ellipse">
                <a:avLst/>
              </a:prstGeom>
              <a:ln/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kumimoji="1" lang="en-US" altLang="zh-TW" sz="2400" b="1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j</m:t>
                      </m:r>
                      <m:r>
                        <m:rPr>
                          <m:nor/>
                        </m:rPr>
                        <a:rPr kumimoji="1" lang="en-US" altLang="zh-TW" sz="2400" b="1" i="1" baseline="-25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2</m:t>
                      </m:r>
                    </m:oMath>
                  </m:oMathPara>
                </a14:m>
                <a:endParaRPr kumimoji="1" lang="zh-TW" altLang="en-US" b="1" i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橢圓 9">
                <a:extLst>
                  <a:ext uri="{FF2B5EF4-FFF2-40B4-BE49-F238E27FC236}">
                    <a16:creationId xmlns:a16="http://schemas.microsoft.com/office/drawing/2014/main" id="{53356FCD-8950-9040-A200-5ED1150088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4836" y="3448506"/>
                <a:ext cx="667372" cy="855837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橢圓 10">
                <a:extLst>
                  <a:ext uri="{FF2B5EF4-FFF2-40B4-BE49-F238E27FC236}">
                    <a16:creationId xmlns:a16="http://schemas.microsoft.com/office/drawing/2014/main" id="{21AF4E0D-D51C-DE45-AF55-E37023AE3B73}"/>
                  </a:ext>
                </a:extLst>
              </p:cNvPr>
              <p:cNvSpPr/>
              <p:nvPr/>
            </p:nvSpPr>
            <p:spPr>
              <a:xfrm>
                <a:off x="2914836" y="4809145"/>
                <a:ext cx="667372" cy="855837"/>
              </a:xfrm>
              <a:prstGeom prst="ellipse">
                <a:avLst/>
              </a:prstGeom>
              <a:ln/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kumimoji="1" lang="en-US" altLang="zh-TW" sz="2400" b="1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j</m:t>
                      </m:r>
                      <m:r>
                        <m:rPr>
                          <m:nor/>
                        </m:rPr>
                        <a:rPr kumimoji="1" lang="en-US" altLang="zh-TW" sz="2400" b="1" i="1" baseline="-25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3</m:t>
                      </m:r>
                    </m:oMath>
                  </m:oMathPara>
                </a14:m>
                <a:endParaRPr kumimoji="1" lang="zh-TW" altLang="en-US" b="1" i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橢圓 10">
                <a:extLst>
                  <a:ext uri="{FF2B5EF4-FFF2-40B4-BE49-F238E27FC236}">
                    <a16:creationId xmlns:a16="http://schemas.microsoft.com/office/drawing/2014/main" id="{21AF4E0D-D51C-DE45-AF55-E37023AE3B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4836" y="4809145"/>
                <a:ext cx="667372" cy="855837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橢圓 12">
            <a:extLst>
              <a:ext uri="{FF2B5EF4-FFF2-40B4-BE49-F238E27FC236}">
                <a16:creationId xmlns:a16="http://schemas.microsoft.com/office/drawing/2014/main" id="{2A42B80B-0CBD-BA4E-804F-B7CCDF3C35D4}"/>
              </a:ext>
            </a:extLst>
          </p:cNvPr>
          <p:cNvSpPr/>
          <p:nvPr/>
        </p:nvSpPr>
        <p:spPr>
          <a:xfrm>
            <a:off x="6587363" y="3448506"/>
            <a:ext cx="667372" cy="855837"/>
          </a:xfrm>
          <a:prstGeom prst="ellipse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kumimoji="1" lang="en-US" altLang="zh-TW" sz="24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kumimoji="1" lang="zh-TW" altLang="en-US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橢圓 13">
            <a:extLst>
              <a:ext uri="{FF2B5EF4-FFF2-40B4-BE49-F238E27FC236}">
                <a16:creationId xmlns:a16="http://schemas.microsoft.com/office/drawing/2014/main" id="{94902C33-FE4E-E44A-8560-2E3BE0AA104E}"/>
              </a:ext>
            </a:extLst>
          </p:cNvPr>
          <p:cNvSpPr/>
          <p:nvPr/>
        </p:nvSpPr>
        <p:spPr>
          <a:xfrm>
            <a:off x="6587363" y="4809145"/>
            <a:ext cx="667372" cy="855837"/>
          </a:xfrm>
          <a:prstGeom prst="ellipse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kumimoji="1" lang="en-US" altLang="zh-TW" sz="24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kumimoji="1" lang="zh-TW" altLang="en-US" sz="2400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橢圓 34">
            <a:extLst>
              <a:ext uri="{FF2B5EF4-FFF2-40B4-BE49-F238E27FC236}">
                <a16:creationId xmlns:a16="http://schemas.microsoft.com/office/drawing/2014/main" id="{5D6D42E0-DD24-9B4E-95E7-41E72D008970}"/>
              </a:ext>
            </a:extLst>
          </p:cNvPr>
          <p:cNvSpPr/>
          <p:nvPr/>
        </p:nvSpPr>
        <p:spPr>
          <a:xfrm>
            <a:off x="4806784" y="2087864"/>
            <a:ext cx="667372" cy="855837"/>
          </a:xfrm>
          <a:prstGeom prst="ellipse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kumimoji="1" lang="en-US" altLang="zh-TW" sz="24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sz="2400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橢圓 35">
            <a:extLst>
              <a:ext uri="{FF2B5EF4-FFF2-40B4-BE49-F238E27FC236}">
                <a16:creationId xmlns:a16="http://schemas.microsoft.com/office/drawing/2014/main" id="{1718272F-4689-7E47-9B19-3CC884990F74}"/>
              </a:ext>
            </a:extLst>
          </p:cNvPr>
          <p:cNvSpPr/>
          <p:nvPr/>
        </p:nvSpPr>
        <p:spPr>
          <a:xfrm>
            <a:off x="4780920" y="3448506"/>
            <a:ext cx="667372" cy="855837"/>
          </a:xfrm>
          <a:prstGeom prst="ellipse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kumimoji="1" lang="en-US" altLang="zh-TW" sz="24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kumimoji="1" lang="zh-TW" altLang="en-US" sz="2400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橢圓 36">
            <a:extLst>
              <a:ext uri="{FF2B5EF4-FFF2-40B4-BE49-F238E27FC236}">
                <a16:creationId xmlns:a16="http://schemas.microsoft.com/office/drawing/2014/main" id="{E5393C31-65F7-5D48-BEB0-8AF638A00F9E}"/>
              </a:ext>
            </a:extLst>
          </p:cNvPr>
          <p:cNvSpPr/>
          <p:nvPr/>
        </p:nvSpPr>
        <p:spPr>
          <a:xfrm>
            <a:off x="4780920" y="4809145"/>
            <a:ext cx="667372" cy="855837"/>
          </a:xfrm>
          <a:prstGeom prst="ellipse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kumimoji="1" lang="en-US" altLang="zh-TW" sz="24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kumimoji="1" lang="zh-TW" altLang="en-US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9" name="橢圓 78">
            <a:extLst>
              <a:ext uri="{FF2B5EF4-FFF2-40B4-BE49-F238E27FC236}">
                <a16:creationId xmlns:a16="http://schemas.microsoft.com/office/drawing/2014/main" id="{79E13BF7-24FF-204B-8132-2F6912B2BDD3}"/>
              </a:ext>
            </a:extLst>
          </p:cNvPr>
          <p:cNvSpPr/>
          <p:nvPr/>
        </p:nvSpPr>
        <p:spPr>
          <a:xfrm>
            <a:off x="6587358" y="2087864"/>
            <a:ext cx="667372" cy="855837"/>
          </a:xfrm>
          <a:prstGeom prst="ellipse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kumimoji="1" lang="en-US" altLang="zh-TW" sz="24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sz="2400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7" name="文字方塊 106">
            <a:extLst>
              <a:ext uri="{FF2B5EF4-FFF2-40B4-BE49-F238E27FC236}">
                <a16:creationId xmlns:a16="http://schemas.microsoft.com/office/drawing/2014/main" id="{A0587189-F404-9749-BBE3-2D5F7F2C4862}"/>
              </a:ext>
            </a:extLst>
          </p:cNvPr>
          <p:cNvSpPr txBox="1"/>
          <p:nvPr/>
        </p:nvSpPr>
        <p:spPr>
          <a:xfrm>
            <a:off x="1065533" y="1668262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  <a:endParaRPr kumimoji="1" lang="zh-TW" altLang="en-US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1" name="文字方塊 110">
            <a:extLst>
              <a:ext uri="{FF2B5EF4-FFF2-40B4-BE49-F238E27FC236}">
                <a16:creationId xmlns:a16="http://schemas.microsoft.com/office/drawing/2014/main" id="{724C259B-9DAD-DA47-B975-4E3BFAB67206}"/>
              </a:ext>
            </a:extLst>
          </p:cNvPr>
          <p:cNvSpPr txBox="1"/>
          <p:nvPr/>
        </p:nvSpPr>
        <p:spPr>
          <a:xfrm>
            <a:off x="6469638" y="1674089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  <a:endParaRPr kumimoji="1" lang="zh-TW" altLang="en-US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文字方塊 83">
                <a:extLst>
                  <a:ext uri="{FF2B5EF4-FFF2-40B4-BE49-F238E27FC236}">
                    <a16:creationId xmlns:a16="http://schemas.microsoft.com/office/drawing/2014/main" id="{33F0AB20-FC40-A040-B4DF-7D798B8C1328}"/>
                  </a:ext>
                </a:extLst>
              </p:cNvPr>
              <p:cNvSpPr txBox="1"/>
              <p:nvPr/>
            </p:nvSpPr>
            <p:spPr>
              <a:xfrm>
                <a:off x="3119727" y="1714051"/>
                <a:ext cx="30931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kumimoji="1" lang="en-US" altLang="zh-TW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kumimoji="1" lang="zh-TW" altLang="en-US" b="1" dirty="0"/>
              </a:p>
            </p:txBody>
          </p:sp>
        </mc:Choice>
        <mc:Fallback xmlns="">
          <p:sp>
            <p:nvSpPr>
              <p:cNvPr id="84" name="文字方塊 83">
                <a:extLst>
                  <a:ext uri="{FF2B5EF4-FFF2-40B4-BE49-F238E27FC236}">
                    <a16:creationId xmlns:a16="http://schemas.microsoft.com/office/drawing/2014/main" id="{33F0AB20-FC40-A040-B4DF-7D798B8C13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9727" y="1714051"/>
                <a:ext cx="309315" cy="276999"/>
              </a:xfrm>
              <a:prstGeom prst="rect">
                <a:avLst/>
              </a:prstGeom>
              <a:blipFill>
                <a:blip r:embed="rId5"/>
                <a:stretch>
                  <a:fillRect l="-20000" r="-4000" b="-1304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文字方塊 84">
                <a:extLst>
                  <a:ext uri="{FF2B5EF4-FFF2-40B4-BE49-F238E27FC236}">
                    <a16:creationId xmlns:a16="http://schemas.microsoft.com/office/drawing/2014/main" id="{1A69203A-529E-3A41-88D5-4618C24DDC4F}"/>
                  </a:ext>
                </a:extLst>
              </p:cNvPr>
              <p:cNvSpPr txBox="1"/>
              <p:nvPr/>
            </p:nvSpPr>
            <p:spPr>
              <a:xfrm>
                <a:off x="4959948" y="1725650"/>
                <a:ext cx="30931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kumimoji="1" lang="en-US" altLang="zh-TW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kumimoji="1" lang="zh-TW" altLang="en-US" b="1" dirty="0"/>
              </a:p>
            </p:txBody>
          </p:sp>
        </mc:Choice>
        <mc:Fallback xmlns="">
          <p:sp>
            <p:nvSpPr>
              <p:cNvPr id="85" name="文字方塊 84">
                <a:extLst>
                  <a:ext uri="{FF2B5EF4-FFF2-40B4-BE49-F238E27FC236}">
                    <a16:creationId xmlns:a16="http://schemas.microsoft.com/office/drawing/2014/main" id="{1A69203A-529E-3A41-88D5-4618C24DDC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9948" y="1725650"/>
                <a:ext cx="309315" cy="276999"/>
              </a:xfrm>
              <a:prstGeom prst="rect">
                <a:avLst/>
              </a:prstGeom>
              <a:blipFill>
                <a:blip r:embed="rId6"/>
                <a:stretch>
                  <a:fillRect l="-20000" r="-4000" b="-1304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7" name="直線箭頭接點 96">
            <a:extLst>
              <a:ext uri="{FF2B5EF4-FFF2-40B4-BE49-F238E27FC236}">
                <a16:creationId xmlns:a16="http://schemas.microsoft.com/office/drawing/2014/main" id="{18FD85BE-89E6-9143-AE8D-A925FDF97AB1}"/>
              </a:ext>
            </a:extLst>
          </p:cNvPr>
          <p:cNvCxnSpPr>
            <a:cxnSpLocks/>
          </p:cNvCxnSpPr>
          <p:nvPr/>
        </p:nvCxnSpPr>
        <p:spPr>
          <a:xfrm>
            <a:off x="7271583" y="2511177"/>
            <a:ext cx="796295" cy="0"/>
          </a:xfrm>
          <a:prstGeom prst="straightConnector1">
            <a:avLst/>
          </a:prstGeom>
          <a:ln w="25400">
            <a:solidFill>
              <a:schemeClr val="accent1">
                <a:lumMod val="7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線箭頭接點 111">
            <a:extLst>
              <a:ext uri="{FF2B5EF4-FFF2-40B4-BE49-F238E27FC236}">
                <a16:creationId xmlns:a16="http://schemas.microsoft.com/office/drawing/2014/main" id="{F5CF53BA-B968-194E-8B92-4AC5E37B07DD}"/>
              </a:ext>
            </a:extLst>
          </p:cNvPr>
          <p:cNvCxnSpPr>
            <a:cxnSpLocks/>
          </p:cNvCxnSpPr>
          <p:nvPr/>
        </p:nvCxnSpPr>
        <p:spPr>
          <a:xfrm>
            <a:off x="7271582" y="3876423"/>
            <a:ext cx="796295" cy="0"/>
          </a:xfrm>
          <a:prstGeom prst="straightConnector1">
            <a:avLst/>
          </a:prstGeom>
          <a:ln w="25400">
            <a:solidFill>
              <a:schemeClr val="accent1">
                <a:lumMod val="7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直線箭頭接點 135">
            <a:extLst>
              <a:ext uri="{FF2B5EF4-FFF2-40B4-BE49-F238E27FC236}">
                <a16:creationId xmlns:a16="http://schemas.microsoft.com/office/drawing/2014/main" id="{09783365-BFFA-CB43-B612-01847B090634}"/>
              </a:ext>
            </a:extLst>
          </p:cNvPr>
          <p:cNvCxnSpPr>
            <a:cxnSpLocks/>
          </p:cNvCxnSpPr>
          <p:nvPr/>
        </p:nvCxnSpPr>
        <p:spPr>
          <a:xfrm>
            <a:off x="7245720" y="5239932"/>
            <a:ext cx="796295" cy="0"/>
          </a:xfrm>
          <a:prstGeom prst="straightConnector1">
            <a:avLst/>
          </a:prstGeom>
          <a:ln w="25400">
            <a:solidFill>
              <a:schemeClr val="accent1">
                <a:lumMod val="7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字方塊 37">
                <a:extLst>
                  <a:ext uri="{FF2B5EF4-FFF2-40B4-BE49-F238E27FC236}">
                    <a16:creationId xmlns:a16="http://schemas.microsoft.com/office/drawing/2014/main" id="{2A352B04-F547-FD47-9DA1-46568FE48ECB}"/>
                  </a:ext>
                </a:extLst>
              </p:cNvPr>
              <p:cNvSpPr txBox="1"/>
              <p:nvPr/>
            </p:nvSpPr>
            <p:spPr>
              <a:xfrm>
                <a:off x="8245180" y="2400616"/>
                <a:ext cx="74219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kumimoji="1" lang="en-US" altLang="zh-TW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.2698</m:t>
                      </m:r>
                    </m:oMath>
                  </m:oMathPara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38" name="文字方塊 37">
                <a:extLst>
                  <a:ext uri="{FF2B5EF4-FFF2-40B4-BE49-F238E27FC236}">
                    <a16:creationId xmlns:a16="http://schemas.microsoft.com/office/drawing/2014/main" id="{2A352B04-F547-FD47-9DA1-46568FE48E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5180" y="2400616"/>
                <a:ext cx="742191" cy="276999"/>
              </a:xfrm>
              <a:prstGeom prst="rect">
                <a:avLst/>
              </a:prstGeom>
              <a:blipFill>
                <a:blip r:embed="rId7"/>
                <a:stretch>
                  <a:fillRect l="-5000" r="-5000" b="-434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字方塊 38">
                <a:extLst>
                  <a:ext uri="{FF2B5EF4-FFF2-40B4-BE49-F238E27FC236}">
                    <a16:creationId xmlns:a16="http://schemas.microsoft.com/office/drawing/2014/main" id="{2133EFE8-0E72-E743-8140-BD78D8E6A2F4}"/>
                  </a:ext>
                </a:extLst>
              </p:cNvPr>
              <p:cNvSpPr txBox="1"/>
              <p:nvPr/>
            </p:nvSpPr>
            <p:spPr>
              <a:xfrm>
                <a:off x="8282976" y="3673177"/>
                <a:ext cx="74219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0.3223</m:t>
                      </m:r>
                    </m:oMath>
                  </m:oMathPara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39" name="文字方塊 38">
                <a:extLst>
                  <a:ext uri="{FF2B5EF4-FFF2-40B4-BE49-F238E27FC236}">
                    <a16:creationId xmlns:a16="http://schemas.microsoft.com/office/drawing/2014/main" id="{2133EFE8-0E72-E743-8140-BD78D8E6A2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82976" y="3673177"/>
                <a:ext cx="742191" cy="276999"/>
              </a:xfrm>
              <a:prstGeom prst="rect">
                <a:avLst/>
              </a:prstGeom>
              <a:blipFill>
                <a:blip r:embed="rId8"/>
                <a:stretch>
                  <a:fillRect l="-5000" r="-5000" b="-434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字方塊 39">
                <a:extLst>
                  <a:ext uri="{FF2B5EF4-FFF2-40B4-BE49-F238E27FC236}">
                    <a16:creationId xmlns:a16="http://schemas.microsoft.com/office/drawing/2014/main" id="{9B54B7C2-B7FA-0840-A7FD-E35A538F97F8}"/>
                  </a:ext>
                </a:extLst>
              </p:cNvPr>
              <p:cNvSpPr txBox="1"/>
              <p:nvPr/>
            </p:nvSpPr>
            <p:spPr>
              <a:xfrm>
                <a:off x="8244184" y="5064895"/>
                <a:ext cx="74219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kumimoji="1" lang="en-US" altLang="zh-TW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.4078</m:t>
                      </m:r>
                    </m:oMath>
                  </m:oMathPara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40" name="文字方塊 39">
                <a:extLst>
                  <a:ext uri="{FF2B5EF4-FFF2-40B4-BE49-F238E27FC236}">
                    <a16:creationId xmlns:a16="http://schemas.microsoft.com/office/drawing/2014/main" id="{9B54B7C2-B7FA-0840-A7FD-E35A538F97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4184" y="5064895"/>
                <a:ext cx="742191" cy="276999"/>
              </a:xfrm>
              <a:prstGeom prst="rect">
                <a:avLst/>
              </a:prstGeom>
              <a:blipFill>
                <a:blip r:embed="rId9"/>
                <a:stretch>
                  <a:fillRect l="-5000" r="-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字方塊 40">
                <a:extLst>
                  <a:ext uri="{FF2B5EF4-FFF2-40B4-BE49-F238E27FC236}">
                    <a16:creationId xmlns:a16="http://schemas.microsoft.com/office/drawing/2014/main" id="{05C7EB8C-543A-224B-9DA4-D010C7F86B83}"/>
                  </a:ext>
                </a:extLst>
              </p:cNvPr>
              <p:cNvSpPr txBox="1"/>
              <p:nvPr/>
            </p:nvSpPr>
            <p:spPr>
              <a:xfrm>
                <a:off x="10244479" y="2400616"/>
                <a:ext cx="3574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kumimoji="1" lang="en-US" altLang="zh-TW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.0</m:t>
                      </m:r>
                    </m:oMath>
                  </m:oMathPara>
                </a14:m>
                <a:endParaRPr kumimoji="1" lang="zh-TW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1" name="文字方塊 40">
                <a:extLst>
                  <a:ext uri="{FF2B5EF4-FFF2-40B4-BE49-F238E27FC236}">
                    <a16:creationId xmlns:a16="http://schemas.microsoft.com/office/drawing/2014/main" id="{05C7EB8C-543A-224B-9DA4-D010C7F86B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44479" y="2400616"/>
                <a:ext cx="357470" cy="276999"/>
              </a:xfrm>
              <a:prstGeom prst="rect">
                <a:avLst/>
              </a:prstGeom>
              <a:blipFill>
                <a:blip r:embed="rId10"/>
                <a:stretch>
                  <a:fillRect l="-13793" r="-13793" b="-434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字方塊 41">
                <a:extLst>
                  <a:ext uri="{FF2B5EF4-FFF2-40B4-BE49-F238E27FC236}">
                    <a16:creationId xmlns:a16="http://schemas.microsoft.com/office/drawing/2014/main" id="{D9B0664D-4EDF-8448-8290-14A8B492BAA9}"/>
                  </a:ext>
                </a:extLst>
              </p:cNvPr>
              <p:cNvSpPr txBox="1"/>
              <p:nvPr/>
            </p:nvSpPr>
            <p:spPr>
              <a:xfrm>
                <a:off x="10244479" y="3673177"/>
                <a:ext cx="3574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0.0</m:t>
                      </m:r>
                    </m:oMath>
                  </m:oMathPara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42" name="文字方塊 41">
                <a:extLst>
                  <a:ext uri="{FF2B5EF4-FFF2-40B4-BE49-F238E27FC236}">
                    <a16:creationId xmlns:a16="http://schemas.microsoft.com/office/drawing/2014/main" id="{D9B0664D-4EDF-8448-8290-14A8B492BA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44479" y="3673177"/>
                <a:ext cx="357470" cy="276999"/>
              </a:xfrm>
              <a:prstGeom prst="rect">
                <a:avLst/>
              </a:prstGeom>
              <a:blipFill>
                <a:blip r:embed="rId11"/>
                <a:stretch>
                  <a:fillRect l="-13793" r="-13793" b="-434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字方塊 42">
                <a:extLst>
                  <a:ext uri="{FF2B5EF4-FFF2-40B4-BE49-F238E27FC236}">
                    <a16:creationId xmlns:a16="http://schemas.microsoft.com/office/drawing/2014/main" id="{E8A5ECFA-5955-0A48-9050-9C22E77B6049}"/>
                  </a:ext>
                </a:extLst>
              </p:cNvPr>
              <p:cNvSpPr txBox="1"/>
              <p:nvPr/>
            </p:nvSpPr>
            <p:spPr>
              <a:xfrm>
                <a:off x="10244479" y="5064895"/>
                <a:ext cx="3574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kumimoji="1" lang="en-US" altLang="zh-TW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.0</m:t>
                      </m:r>
                    </m:oMath>
                  </m:oMathPara>
                </a14:m>
                <a:endParaRPr kumimoji="1" lang="zh-TW" alt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43" name="文字方塊 42">
                <a:extLst>
                  <a:ext uri="{FF2B5EF4-FFF2-40B4-BE49-F238E27FC236}">
                    <a16:creationId xmlns:a16="http://schemas.microsoft.com/office/drawing/2014/main" id="{E8A5ECFA-5955-0A48-9050-9C22E77B60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44479" y="5064895"/>
                <a:ext cx="357470" cy="276999"/>
              </a:xfrm>
              <a:prstGeom prst="rect">
                <a:avLst/>
              </a:prstGeom>
              <a:blipFill>
                <a:blip r:embed="rId12"/>
                <a:stretch>
                  <a:fillRect l="-13793" r="-1379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矩形 43">
            <a:extLst>
              <a:ext uri="{FF2B5EF4-FFF2-40B4-BE49-F238E27FC236}">
                <a16:creationId xmlns:a16="http://schemas.microsoft.com/office/drawing/2014/main" id="{3D14DB4C-F4A4-134E-B96D-1381159C0CEC}"/>
              </a:ext>
            </a:extLst>
          </p:cNvPr>
          <p:cNvSpPr/>
          <p:nvPr/>
        </p:nvSpPr>
        <p:spPr>
          <a:xfrm flipV="1">
            <a:off x="7633128" y="1435261"/>
            <a:ext cx="3639297" cy="4653023"/>
          </a:xfrm>
          <a:prstGeom prst="rect">
            <a:avLst/>
          </a:prstGeom>
          <a:noFill/>
          <a:ln w="635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5F8E0719-07AB-674F-AD12-FB7FFA1DD878}"/>
              </a:ext>
            </a:extLst>
          </p:cNvPr>
          <p:cNvSpPr txBox="1"/>
          <p:nvPr/>
        </p:nvSpPr>
        <p:spPr>
          <a:xfrm>
            <a:off x="8050860" y="1720387"/>
            <a:ext cx="1206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Prediction</a:t>
            </a:r>
            <a:endParaRPr kumimoji="1" lang="zh-TW" altLang="en-US" b="1" baseline="-25000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81E97382-ECF3-C141-984D-83359C288768}"/>
              </a:ext>
            </a:extLst>
          </p:cNvPr>
          <p:cNvSpPr txBox="1"/>
          <p:nvPr/>
        </p:nvSpPr>
        <p:spPr>
          <a:xfrm>
            <a:off x="10048752" y="1720387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Label</a:t>
            </a:r>
            <a:endParaRPr kumimoji="1" lang="zh-TW" altLang="en-US" b="1" baseline="-250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7" name="直線箭頭接點 46">
            <a:extLst>
              <a:ext uri="{FF2B5EF4-FFF2-40B4-BE49-F238E27FC236}">
                <a16:creationId xmlns:a16="http://schemas.microsoft.com/office/drawing/2014/main" id="{266EBC2B-E228-2A41-AEAB-E799F74001A3}"/>
              </a:ext>
            </a:extLst>
          </p:cNvPr>
          <p:cNvCxnSpPr>
            <a:cxnSpLocks/>
          </p:cNvCxnSpPr>
          <p:nvPr/>
        </p:nvCxnSpPr>
        <p:spPr>
          <a:xfrm>
            <a:off x="9257281" y="2511177"/>
            <a:ext cx="796295" cy="0"/>
          </a:xfrm>
          <a:prstGeom prst="straightConnector1">
            <a:avLst/>
          </a:prstGeom>
          <a:ln w="25400">
            <a:solidFill>
              <a:srgbClr val="FF000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箭頭接點 47">
            <a:extLst>
              <a:ext uri="{FF2B5EF4-FFF2-40B4-BE49-F238E27FC236}">
                <a16:creationId xmlns:a16="http://schemas.microsoft.com/office/drawing/2014/main" id="{3AFC763E-F91D-D144-BF9E-1D5492650C64}"/>
              </a:ext>
            </a:extLst>
          </p:cNvPr>
          <p:cNvCxnSpPr>
            <a:cxnSpLocks/>
          </p:cNvCxnSpPr>
          <p:nvPr/>
        </p:nvCxnSpPr>
        <p:spPr>
          <a:xfrm>
            <a:off x="9257281" y="3876423"/>
            <a:ext cx="796295" cy="0"/>
          </a:xfrm>
          <a:prstGeom prst="straightConnector1">
            <a:avLst/>
          </a:prstGeom>
          <a:ln w="25400">
            <a:solidFill>
              <a:srgbClr val="FF000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箭頭接點 48">
            <a:extLst>
              <a:ext uri="{FF2B5EF4-FFF2-40B4-BE49-F238E27FC236}">
                <a16:creationId xmlns:a16="http://schemas.microsoft.com/office/drawing/2014/main" id="{8130CDCC-5429-164F-BABE-EFC4499F6AA8}"/>
              </a:ext>
            </a:extLst>
          </p:cNvPr>
          <p:cNvCxnSpPr>
            <a:cxnSpLocks/>
          </p:cNvCxnSpPr>
          <p:nvPr/>
        </p:nvCxnSpPr>
        <p:spPr>
          <a:xfrm>
            <a:off x="9252457" y="5239932"/>
            <a:ext cx="796295" cy="0"/>
          </a:xfrm>
          <a:prstGeom prst="straightConnector1">
            <a:avLst/>
          </a:prstGeom>
          <a:ln w="25400">
            <a:solidFill>
              <a:srgbClr val="FF000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CD799AB3-2177-4726-A6C4-78F7C1B93316}"/>
              </a:ext>
            </a:extLst>
          </p:cNvPr>
          <p:cNvSpPr txBox="1"/>
          <p:nvPr/>
        </p:nvSpPr>
        <p:spPr>
          <a:xfrm>
            <a:off x="6418341" y="5808347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Softmax</a:t>
            </a:r>
            <a:endParaRPr kumimoji="1" lang="zh-TW" altLang="en-US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95199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B5A5B166-CE82-6543-87F8-A161C4527D53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Loss Function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26AE380F-BCF9-F34E-A65F-27CC0D65944A}"/>
              </a:ext>
            </a:extLst>
          </p:cNvPr>
          <p:cNvSpPr/>
          <p:nvPr/>
        </p:nvSpPr>
        <p:spPr>
          <a:xfrm>
            <a:off x="1602245" y="-769134"/>
            <a:ext cx="363913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3200" dirty="0">
                <a:solidFill>
                  <a:srgbClr val="23232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binary_crossentropy </a:t>
            </a:r>
            <a:endParaRPr lang="zh-TW" altLang="en-US" sz="32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440E553-8035-5847-848E-28CB0BAE2A0E}"/>
              </a:ext>
            </a:extLst>
          </p:cNvPr>
          <p:cNvSpPr/>
          <p:nvPr/>
        </p:nvSpPr>
        <p:spPr>
          <a:xfrm>
            <a:off x="5241383" y="-808320"/>
            <a:ext cx="428995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3200" dirty="0">
                <a:solidFill>
                  <a:srgbClr val="23232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categorical_crossentropy</a:t>
            </a:r>
            <a:endParaRPr lang="zh-TW" alt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文字方塊 82">
                <a:extLst>
                  <a:ext uri="{FF2B5EF4-FFF2-40B4-BE49-F238E27FC236}">
                    <a16:creationId xmlns:a16="http://schemas.microsoft.com/office/drawing/2014/main" id="{D3830A09-F945-AE46-BD06-8FB90A5F0948}"/>
                  </a:ext>
                </a:extLst>
              </p:cNvPr>
              <p:cNvSpPr txBox="1"/>
              <p:nvPr/>
            </p:nvSpPr>
            <p:spPr>
              <a:xfrm>
                <a:off x="107126" y="4658679"/>
                <a:ext cx="3606757" cy="8925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kumimoji="1" lang="en-US" altLang="zh-TW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zh-TW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kumimoji="1" lang="en-US" altLang="zh-TW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zh-TW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func>
                            <m:funcPr>
                              <m:ctrlPr>
                                <a:rPr kumimoji="1" lang="en-US" altLang="zh-TW" sz="20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zh-TW" sz="200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kumimoji="1" lang="en-US" altLang="zh-TW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zh-TW" sz="20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kumimoji="1" lang="en-US" altLang="zh-TW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sz="2000" i="1">
                                          <a:latin typeface="Cambria Math" panose="02040503050406030204" pitchFamily="18" charset="0"/>
                                        </a:rPr>
                                        <m:t>𝑜</m:t>
                                      </m:r>
                                    </m:e>
                                    <m:sub>
                                      <m:r>
                                        <a:rPr kumimoji="1" lang="en-US" altLang="zh-TW" sz="2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kumimoji="1" lang="en-US" altLang="zh-TW" sz="20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kumimoji="1" lang="en-US" altLang="zh-TW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TW" sz="2000" i="1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kumimoji="1" lang="en-US" altLang="zh-TW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sz="20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kumimoji="1" lang="en-US" altLang="zh-TW" sz="2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func>
                                <m:funcPr>
                                  <m:ctrlPr>
                                    <a:rPr kumimoji="1" lang="en-US" altLang="zh-TW" sz="20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1" lang="en-US" altLang="zh-TW" sz="2000">
                                      <a:latin typeface="Cambria Math" panose="02040503050406030204" pitchFamily="18" charset="0"/>
                                    </a:rPr>
                                    <m:t>ln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kumimoji="1" lang="en-US" altLang="zh-TW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1" lang="en-US" altLang="zh-TW" sz="2000" i="1"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f>
                                        <m:fPr>
                                          <m:ctrlPr>
                                            <a:rPr kumimoji="1" lang="en-US" altLang="zh-TW" sz="20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kumimoji="1" lang="en-US" altLang="zh-TW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kumimoji="1" lang="en-US" altLang="zh-TW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1" lang="en-US" altLang="zh-TW" sz="2000" i="1">
                                                  <a:latin typeface="Cambria Math" panose="02040503050406030204" pitchFamily="18" charset="0"/>
                                                </a:rPr>
                                                <m:t>𝑜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1" lang="en-US" altLang="zh-TW" sz="20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</m:e>
                          </m:func>
                        </m:e>
                      </m:nary>
                    </m:oMath>
                  </m:oMathPara>
                </a14:m>
                <a:endParaRPr kumimoji="1" lang="zh-TW" altLang="en-US" sz="2000" dirty="0"/>
              </a:p>
            </p:txBody>
          </p:sp>
        </mc:Choice>
        <mc:Fallback xmlns="">
          <p:sp>
            <p:nvSpPr>
              <p:cNvPr id="83" name="文字方塊 82">
                <a:extLst>
                  <a:ext uri="{FF2B5EF4-FFF2-40B4-BE49-F238E27FC236}">
                    <a16:creationId xmlns:a16="http://schemas.microsoft.com/office/drawing/2014/main" id="{D3830A09-F945-AE46-BD06-8FB90A5F09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126" y="4658679"/>
                <a:ext cx="3606757" cy="89255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文字方塊 83">
                <a:extLst>
                  <a:ext uri="{FF2B5EF4-FFF2-40B4-BE49-F238E27FC236}">
                    <a16:creationId xmlns:a16="http://schemas.microsoft.com/office/drawing/2014/main" id="{06DCF9BD-49CC-F241-92DE-81FC24D2D376}"/>
                  </a:ext>
                </a:extLst>
              </p:cNvPr>
              <p:cNvSpPr txBox="1"/>
              <p:nvPr/>
            </p:nvSpPr>
            <p:spPr>
              <a:xfrm>
                <a:off x="9029078" y="4724209"/>
                <a:ext cx="2345386" cy="7469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0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kumimoji="1" lang="en-US" altLang="zh-TW" sz="2000" i="1">
                              <a:latin typeface="Cambria Math" panose="02040503050406030204" pitchFamily="18" charset="0"/>
                            </a:rPr>
                            <m:t>𝑀𝑆𝐸</m:t>
                          </m:r>
                        </m:sub>
                      </m:sSub>
                      <m:r>
                        <a:rPr kumimoji="1" lang="en-US" altLang="zh-TW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kumimoji="1" lang="en-US" altLang="zh-TW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zh-TW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1" lang="en-US" altLang="zh-TW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zh-TW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kumimoji="1" lang="en-US" altLang="zh-TW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kumimoji="1" lang="en-US" altLang="zh-TW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kumimoji="1" lang="en-US" altLang="zh-TW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sz="20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𝑜</m:t>
                                      </m:r>
                                    </m:e>
                                    <m:sub>
                                      <m:r>
                                        <a:rPr kumimoji="1" lang="en-US" altLang="zh-TW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kumimoji="1" lang="zh-TW" altLang="en-US" sz="2000" dirty="0"/>
              </a:p>
            </p:txBody>
          </p:sp>
        </mc:Choice>
        <mc:Fallback xmlns="">
          <p:sp>
            <p:nvSpPr>
              <p:cNvPr id="84" name="文字方塊 83">
                <a:extLst>
                  <a:ext uri="{FF2B5EF4-FFF2-40B4-BE49-F238E27FC236}">
                    <a16:creationId xmlns:a16="http://schemas.microsoft.com/office/drawing/2014/main" id="{06DCF9BD-49CC-F241-92DE-81FC24D2D3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9078" y="4724209"/>
                <a:ext cx="2345386" cy="74693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0" name="圓角矩形 89">
            <a:extLst>
              <a:ext uri="{FF2B5EF4-FFF2-40B4-BE49-F238E27FC236}">
                <a16:creationId xmlns:a16="http://schemas.microsoft.com/office/drawing/2014/main" id="{0B14ACA2-FEDB-CF47-BC96-F8DBC831C4D0}"/>
              </a:ext>
            </a:extLst>
          </p:cNvPr>
          <p:cNvSpPr/>
          <p:nvPr/>
        </p:nvSpPr>
        <p:spPr>
          <a:xfrm>
            <a:off x="334978" y="3639552"/>
            <a:ext cx="3151055" cy="717092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Binary Cross-entropy </a:t>
            </a:r>
            <a:endParaRPr kumimoji="1" lang="zh-TW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1" name="圓角矩形 90">
            <a:extLst>
              <a:ext uri="{FF2B5EF4-FFF2-40B4-BE49-F238E27FC236}">
                <a16:creationId xmlns:a16="http://schemas.microsoft.com/office/drawing/2014/main" id="{08F915E0-507B-5B41-88F0-88725A4EB7D7}"/>
              </a:ext>
            </a:extLst>
          </p:cNvPr>
          <p:cNvSpPr/>
          <p:nvPr/>
        </p:nvSpPr>
        <p:spPr>
          <a:xfrm>
            <a:off x="8328927" y="3633624"/>
            <a:ext cx="3745692" cy="72302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Mean Square Error (MSE)</a:t>
            </a:r>
            <a:endParaRPr kumimoji="1" lang="zh-TW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DBD50D24-78EE-437C-85AD-3EEABBEDF6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7404808"/>
              </p:ext>
            </p:extLst>
          </p:nvPr>
        </p:nvGraphicFramePr>
        <p:xfrm>
          <a:off x="334978" y="1032066"/>
          <a:ext cx="11459124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19708">
                  <a:extLst>
                    <a:ext uri="{9D8B030D-6E8A-4147-A177-3AD203B41FA5}">
                      <a16:colId xmlns:a16="http://schemas.microsoft.com/office/drawing/2014/main" val="3358643095"/>
                    </a:ext>
                  </a:extLst>
                </a:gridCol>
                <a:gridCol w="3819708">
                  <a:extLst>
                    <a:ext uri="{9D8B030D-6E8A-4147-A177-3AD203B41FA5}">
                      <a16:colId xmlns:a16="http://schemas.microsoft.com/office/drawing/2014/main" val="1665590244"/>
                    </a:ext>
                  </a:extLst>
                </a:gridCol>
                <a:gridCol w="3819708">
                  <a:extLst>
                    <a:ext uri="{9D8B030D-6E8A-4147-A177-3AD203B41FA5}">
                      <a16:colId xmlns:a16="http://schemas.microsoft.com/office/drawing/2014/main" val="4048305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Problem type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Last-layer activation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Loss function (Error)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870762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Binary classification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sigmoid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binary_crossentropy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9160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Multilabel classification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sigmoid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binary_crossentropy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710786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Multiclass classification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softmax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categorical_crossentropy</a:t>
                      </a:r>
                      <a:endParaRPr lang="en-US" altLang="zh-TW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944597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Regression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none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mse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759978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6" name="矩形 95">
                <a:extLst>
                  <a:ext uri="{FF2B5EF4-FFF2-40B4-BE49-F238E27FC236}">
                    <a16:creationId xmlns:a16="http://schemas.microsoft.com/office/drawing/2014/main" id="{41221A19-06CF-4671-916D-2B208C186B5D}"/>
                  </a:ext>
                </a:extLst>
              </p:cNvPr>
              <p:cNvSpPr/>
              <p:nvPr/>
            </p:nvSpPr>
            <p:spPr>
              <a:xfrm>
                <a:off x="510995" y="5843036"/>
                <a:ext cx="2677015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sz="20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kumimoji="1" lang="en-US" altLang="zh-TW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" altLang="zh-TW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Label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sz="2000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kumimoji="1" lang="en-US" altLang="zh-TW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TW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Predicted probability</a:t>
                </a:r>
                <a:endParaRPr lang="zh-TW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6" name="矩形 95">
                <a:extLst>
                  <a:ext uri="{FF2B5EF4-FFF2-40B4-BE49-F238E27FC236}">
                    <a16:creationId xmlns:a16="http://schemas.microsoft.com/office/drawing/2014/main" id="{41221A19-06CF-4671-916D-2B208C186B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995" y="5843036"/>
                <a:ext cx="2677015" cy="707886"/>
              </a:xfrm>
              <a:prstGeom prst="rect">
                <a:avLst/>
              </a:prstGeom>
              <a:blipFill>
                <a:blip r:embed="rId5"/>
                <a:stretch>
                  <a:fillRect t="-5172" r="-1367" b="-1465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7" name="圓角矩形 89">
            <a:extLst>
              <a:ext uri="{FF2B5EF4-FFF2-40B4-BE49-F238E27FC236}">
                <a16:creationId xmlns:a16="http://schemas.microsoft.com/office/drawing/2014/main" id="{E1568C18-BDBF-4C92-95E0-34ECC47427D9}"/>
              </a:ext>
            </a:extLst>
          </p:cNvPr>
          <p:cNvSpPr/>
          <p:nvPr/>
        </p:nvSpPr>
        <p:spPr>
          <a:xfrm>
            <a:off x="4140679" y="3639552"/>
            <a:ext cx="3847722" cy="717092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Categorical Cross-entropy </a:t>
            </a:r>
            <a:endParaRPr kumimoji="1" lang="zh-TW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文字方塊 97">
                <a:extLst>
                  <a:ext uri="{FF2B5EF4-FFF2-40B4-BE49-F238E27FC236}">
                    <a16:creationId xmlns:a16="http://schemas.microsoft.com/office/drawing/2014/main" id="{64BC3326-46A3-40F6-90D0-A75BC4D595A8}"/>
                  </a:ext>
                </a:extLst>
              </p:cNvPr>
              <p:cNvSpPr txBox="1"/>
              <p:nvPr/>
            </p:nvSpPr>
            <p:spPr>
              <a:xfrm>
                <a:off x="5480630" y="4658679"/>
                <a:ext cx="1167820" cy="8925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kumimoji="1" lang="en-US" altLang="zh-TW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zh-TW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kumimoji="1" lang="en-US" altLang="zh-TW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zh-TW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func>
                            <m:funcPr>
                              <m:ctrlPr>
                                <a:rPr kumimoji="1" lang="en-US" altLang="zh-TW" sz="20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zh-TW" sz="200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kumimoji="1" lang="en-US" altLang="zh-TW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zh-TW" sz="20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kumimoji="1" lang="en-US" altLang="zh-TW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sz="2000" i="1">
                                          <a:latin typeface="Cambria Math" panose="02040503050406030204" pitchFamily="18" charset="0"/>
                                        </a:rPr>
                                        <m:t>𝑜</m:t>
                                      </m:r>
                                    </m:e>
                                    <m:sub>
                                      <m:r>
                                        <a:rPr kumimoji="1" lang="en-US" altLang="zh-TW" sz="2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func>
                        </m:e>
                      </m:nary>
                    </m:oMath>
                  </m:oMathPara>
                </a14:m>
                <a:endParaRPr kumimoji="1" lang="zh-TW" altLang="en-US" sz="2000" dirty="0"/>
              </a:p>
            </p:txBody>
          </p:sp>
        </mc:Choice>
        <mc:Fallback xmlns="">
          <p:sp>
            <p:nvSpPr>
              <p:cNvPr id="98" name="文字方塊 97">
                <a:extLst>
                  <a:ext uri="{FF2B5EF4-FFF2-40B4-BE49-F238E27FC236}">
                    <a16:creationId xmlns:a16="http://schemas.microsoft.com/office/drawing/2014/main" id="{64BC3326-46A3-40F6-90D0-A75BC4D595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0630" y="4658679"/>
                <a:ext cx="1167820" cy="89255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矩形 98">
                <a:extLst>
                  <a:ext uri="{FF2B5EF4-FFF2-40B4-BE49-F238E27FC236}">
                    <a16:creationId xmlns:a16="http://schemas.microsoft.com/office/drawing/2014/main" id="{59D8005F-291E-4E28-B256-E00A3ED8227D}"/>
                  </a:ext>
                </a:extLst>
              </p:cNvPr>
              <p:cNvSpPr/>
              <p:nvPr/>
            </p:nvSpPr>
            <p:spPr>
              <a:xfrm>
                <a:off x="4757492" y="5847744"/>
                <a:ext cx="2677015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sz="20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kumimoji="1" lang="en-US" altLang="zh-TW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" altLang="zh-TW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Label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sz="2000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kumimoji="1" lang="en-US" altLang="zh-TW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TW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Predicted probability</a:t>
                </a:r>
                <a:endParaRPr lang="zh-TW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9" name="矩形 98">
                <a:extLst>
                  <a:ext uri="{FF2B5EF4-FFF2-40B4-BE49-F238E27FC236}">
                    <a16:creationId xmlns:a16="http://schemas.microsoft.com/office/drawing/2014/main" id="{59D8005F-291E-4E28-B256-E00A3ED822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7492" y="5847744"/>
                <a:ext cx="2677015" cy="707886"/>
              </a:xfrm>
              <a:prstGeom prst="rect">
                <a:avLst/>
              </a:prstGeom>
              <a:blipFill>
                <a:blip r:embed="rId7"/>
                <a:stretch>
                  <a:fillRect t="-4310" r="-1364" b="-1465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矩形 99">
                <a:extLst>
                  <a:ext uri="{FF2B5EF4-FFF2-40B4-BE49-F238E27FC236}">
                    <a16:creationId xmlns:a16="http://schemas.microsoft.com/office/drawing/2014/main" id="{DABA90BB-B747-43BC-92A1-62561BC0D035}"/>
                  </a:ext>
                </a:extLst>
              </p:cNvPr>
              <p:cNvSpPr/>
              <p:nvPr/>
            </p:nvSpPr>
            <p:spPr>
              <a:xfrm>
                <a:off x="8863264" y="5847744"/>
                <a:ext cx="2677015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sz="20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kumimoji="1" lang="en-US" altLang="zh-TW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" altLang="zh-TW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Label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sz="2000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kumimoji="1" lang="en-US" altLang="zh-TW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TW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Predicted probability</a:t>
                </a:r>
                <a:endParaRPr lang="zh-TW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0" name="矩形 99">
                <a:extLst>
                  <a:ext uri="{FF2B5EF4-FFF2-40B4-BE49-F238E27FC236}">
                    <a16:creationId xmlns:a16="http://schemas.microsoft.com/office/drawing/2014/main" id="{DABA90BB-B747-43BC-92A1-62561BC0D0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3264" y="5847744"/>
                <a:ext cx="2677015" cy="707886"/>
              </a:xfrm>
              <a:prstGeom prst="rect">
                <a:avLst/>
              </a:prstGeom>
              <a:blipFill>
                <a:blip r:embed="rId8"/>
                <a:stretch>
                  <a:fillRect t="-4310" r="-1367" b="-1465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573435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492BDE8-8104-534D-83AC-DA1D725342AB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Regression</a:t>
            </a:r>
            <a:endParaRPr kumimoji="1" lang="en" altLang="zh-CN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9" name="矩形 98">
            <a:extLst>
              <a:ext uri="{FF2B5EF4-FFF2-40B4-BE49-F238E27FC236}">
                <a16:creationId xmlns:a16="http://schemas.microsoft.com/office/drawing/2014/main" id="{86A40F27-A55F-B747-9C1E-23B497F4143B}"/>
              </a:ext>
            </a:extLst>
          </p:cNvPr>
          <p:cNvSpPr/>
          <p:nvPr/>
        </p:nvSpPr>
        <p:spPr>
          <a:xfrm flipV="1">
            <a:off x="5243324" y="1706529"/>
            <a:ext cx="1135480" cy="855083"/>
          </a:xfrm>
          <a:prstGeom prst="rect">
            <a:avLst/>
          </a:prstGeom>
          <a:solidFill>
            <a:srgbClr val="FFC000"/>
          </a:solidFill>
          <a:ln w="63500">
            <a:solidFill>
              <a:srgbClr val="FFC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5" name="矩形 94">
            <a:extLst>
              <a:ext uri="{FF2B5EF4-FFF2-40B4-BE49-F238E27FC236}">
                <a16:creationId xmlns:a16="http://schemas.microsoft.com/office/drawing/2014/main" id="{A5F5625C-B78D-B74B-86E2-0E991CB9CBB8}"/>
              </a:ext>
            </a:extLst>
          </p:cNvPr>
          <p:cNvSpPr/>
          <p:nvPr/>
        </p:nvSpPr>
        <p:spPr>
          <a:xfrm flipV="1">
            <a:off x="7586244" y="1706528"/>
            <a:ext cx="934785" cy="855083"/>
          </a:xfrm>
          <a:prstGeom prst="rect">
            <a:avLst/>
          </a:prstGeom>
          <a:solidFill>
            <a:srgbClr val="FF0000"/>
          </a:solidFill>
          <a:ln w="635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3" name="橢圓 32">
            <a:extLst>
              <a:ext uri="{FF2B5EF4-FFF2-40B4-BE49-F238E27FC236}">
                <a16:creationId xmlns:a16="http://schemas.microsoft.com/office/drawing/2014/main" id="{A32554B4-03CF-4D47-A1EE-F733FB1E3EAF}"/>
              </a:ext>
            </a:extLst>
          </p:cNvPr>
          <p:cNvSpPr/>
          <p:nvPr/>
        </p:nvSpPr>
        <p:spPr>
          <a:xfrm>
            <a:off x="2078917" y="1830633"/>
            <a:ext cx="686789" cy="624663"/>
          </a:xfrm>
          <a:prstGeom prst="ellipse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kumimoji="1" lang="en-US" altLang="zh-TW" sz="24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sz="2400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橢圓 34">
            <a:extLst>
              <a:ext uri="{FF2B5EF4-FFF2-40B4-BE49-F238E27FC236}">
                <a16:creationId xmlns:a16="http://schemas.microsoft.com/office/drawing/2014/main" id="{795558AE-A4C8-884B-B9A5-4F09AE711C5B}"/>
              </a:ext>
            </a:extLst>
          </p:cNvPr>
          <p:cNvSpPr/>
          <p:nvPr/>
        </p:nvSpPr>
        <p:spPr>
          <a:xfrm>
            <a:off x="2052301" y="3816857"/>
            <a:ext cx="686789" cy="624663"/>
          </a:xfrm>
          <a:prstGeom prst="ellipse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kumimoji="1" lang="en-US" altLang="zh-TW" sz="24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kumimoji="1" lang="zh-TW" altLang="en-US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橢圓 35">
            <a:extLst>
              <a:ext uri="{FF2B5EF4-FFF2-40B4-BE49-F238E27FC236}">
                <a16:creationId xmlns:a16="http://schemas.microsoft.com/office/drawing/2014/main" id="{3066B95F-2518-DB4A-90B4-C439CF4998C5}"/>
              </a:ext>
            </a:extLst>
          </p:cNvPr>
          <p:cNvSpPr/>
          <p:nvPr/>
        </p:nvSpPr>
        <p:spPr>
          <a:xfrm>
            <a:off x="3171001" y="1830357"/>
            <a:ext cx="686789" cy="624663"/>
          </a:xfrm>
          <a:prstGeom prst="ellipse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kumimoji="1" lang="en-US" altLang="zh-TW" sz="28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sz="2000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橢圓 38">
                <a:extLst>
                  <a:ext uri="{FF2B5EF4-FFF2-40B4-BE49-F238E27FC236}">
                    <a16:creationId xmlns:a16="http://schemas.microsoft.com/office/drawing/2014/main" id="{C8C08D0A-6A7A-F042-B477-FAECA2DD24A7}"/>
                  </a:ext>
                </a:extLst>
              </p:cNvPr>
              <p:cNvSpPr/>
              <p:nvPr/>
            </p:nvSpPr>
            <p:spPr>
              <a:xfrm>
                <a:off x="3144386" y="3816580"/>
                <a:ext cx="686789" cy="624663"/>
              </a:xfrm>
              <a:prstGeom prst="ellipse">
                <a:avLst/>
              </a:prstGeom>
              <a:ln/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kumimoji="1" lang="en-US" altLang="zh-TW" sz="2400" b="1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j</m:t>
                      </m:r>
                      <m:r>
                        <m:rPr>
                          <m:nor/>
                        </m:rPr>
                        <a:rPr kumimoji="1" lang="en-US" altLang="zh-TW" sz="2400" b="1" i="1" baseline="-25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3</m:t>
                      </m:r>
                    </m:oMath>
                  </m:oMathPara>
                </a14:m>
                <a:endParaRPr kumimoji="1" lang="zh-TW" altLang="en-US" b="1" i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9" name="橢圓 38">
                <a:extLst>
                  <a:ext uri="{FF2B5EF4-FFF2-40B4-BE49-F238E27FC236}">
                    <a16:creationId xmlns:a16="http://schemas.microsoft.com/office/drawing/2014/main" id="{C8C08D0A-6A7A-F042-B477-FAECA2DD24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4386" y="3816580"/>
                <a:ext cx="686789" cy="624663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橢圓 46">
            <a:extLst>
              <a:ext uri="{FF2B5EF4-FFF2-40B4-BE49-F238E27FC236}">
                <a16:creationId xmlns:a16="http://schemas.microsoft.com/office/drawing/2014/main" id="{521EA9DA-430F-104E-8B2B-DDFA1F26712D}"/>
              </a:ext>
            </a:extLst>
          </p:cNvPr>
          <p:cNvSpPr/>
          <p:nvPr/>
        </p:nvSpPr>
        <p:spPr>
          <a:xfrm>
            <a:off x="4239920" y="1830357"/>
            <a:ext cx="686789" cy="624663"/>
          </a:xfrm>
          <a:prstGeom prst="ellipse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kumimoji="1" lang="en-US" altLang="zh-TW" sz="24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sz="2400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橢圓 52">
            <a:extLst>
              <a:ext uri="{FF2B5EF4-FFF2-40B4-BE49-F238E27FC236}">
                <a16:creationId xmlns:a16="http://schemas.microsoft.com/office/drawing/2014/main" id="{3B72D948-7ABB-7F4F-826F-7D60BA71486A}"/>
              </a:ext>
            </a:extLst>
          </p:cNvPr>
          <p:cNvSpPr/>
          <p:nvPr/>
        </p:nvSpPr>
        <p:spPr>
          <a:xfrm>
            <a:off x="4213304" y="3816580"/>
            <a:ext cx="686789" cy="624663"/>
          </a:xfrm>
          <a:prstGeom prst="ellipse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kumimoji="1" lang="en-US" altLang="zh-TW" sz="24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kumimoji="1" lang="zh-TW" altLang="en-US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文字方塊 54">
            <a:extLst>
              <a:ext uri="{FF2B5EF4-FFF2-40B4-BE49-F238E27FC236}">
                <a16:creationId xmlns:a16="http://schemas.microsoft.com/office/drawing/2014/main" id="{78658DCF-32D3-A74C-8854-EBB2FCF271F4}"/>
              </a:ext>
            </a:extLst>
          </p:cNvPr>
          <p:cNvSpPr txBox="1"/>
          <p:nvPr/>
        </p:nvSpPr>
        <p:spPr>
          <a:xfrm>
            <a:off x="1961287" y="938610"/>
            <a:ext cx="9220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  <a:endParaRPr kumimoji="1" lang="zh-TW" altLang="en-US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6" name="文字方塊 55">
            <a:extLst>
              <a:ext uri="{FF2B5EF4-FFF2-40B4-BE49-F238E27FC236}">
                <a16:creationId xmlns:a16="http://schemas.microsoft.com/office/drawing/2014/main" id="{81427A50-3414-9140-B060-E75922EC99F2}"/>
              </a:ext>
            </a:extLst>
          </p:cNvPr>
          <p:cNvSpPr txBox="1"/>
          <p:nvPr/>
        </p:nvSpPr>
        <p:spPr>
          <a:xfrm>
            <a:off x="6414485" y="946800"/>
            <a:ext cx="11432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  <a:endParaRPr kumimoji="1" lang="zh-TW" altLang="en-US" sz="2400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文字方塊 56">
                <a:extLst>
                  <a:ext uri="{FF2B5EF4-FFF2-40B4-BE49-F238E27FC236}">
                    <a16:creationId xmlns:a16="http://schemas.microsoft.com/office/drawing/2014/main" id="{A22E2D05-4D0B-954A-83F3-51141FAFED56}"/>
                  </a:ext>
                </a:extLst>
              </p:cNvPr>
              <p:cNvSpPr txBox="1"/>
              <p:nvPr/>
            </p:nvSpPr>
            <p:spPr>
              <a:xfrm>
                <a:off x="3309243" y="972031"/>
                <a:ext cx="41030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kumimoji="1" lang="en-US" altLang="zh-TW" sz="2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kumimoji="1" lang="zh-TW" altLang="en-US" sz="2400" b="1" dirty="0"/>
              </a:p>
            </p:txBody>
          </p:sp>
        </mc:Choice>
        <mc:Fallback xmlns="">
          <p:sp>
            <p:nvSpPr>
              <p:cNvPr id="57" name="文字方塊 56">
                <a:extLst>
                  <a:ext uri="{FF2B5EF4-FFF2-40B4-BE49-F238E27FC236}">
                    <a16:creationId xmlns:a16="http://schemas.microsoft.com/office/drawing/2014/main" id="{A22E2D05-4D0B-954A-83F3-51141FAFED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9243" y="972031"/>
                <a:ext cx="410304" cy="369332"/>
              </a:xfrm>
              <a:prstGeom prst="rect">
                <a:avLst/>
              </a:prstGeom>
              <a:blipFill>
                <a:blip r:embed="rId4"/>
                <a:stretch>
                  <a:fillRect l="-19403" r="-8955" b="-1475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文字方塊 57">
                <a:extLst>
                  <a:ext uri="{FF2B5EF4-FFF2-40B4-BE49-F238E27FC236}">
                    <a16:creationId xmlns:a16="http://schemas.microsoft.com/office/drawing/2014/main" id="{362ABD03-8E4F-E242-880B-46E79468436E}"/>
                  </a:ext>
                </a:extLst>
              </p:cNvPr>
              <p:cNvSpPr txBox="1"/>
              <p:nvPr/>
            </p:nvSpPr>
            <p:spPr>
              <a:xfrm>
                <a:off x="4351546" y="980496"/>
                <a:ext cx="41030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kumimoji="1" lang="en-US" altLang="zh-TW" sz="2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kumimoji="1" lang="zh-TW" altLang="en-US" sz="2400" b="1" dirty="0"/>
              </a:p>
            </p:txBody>
          </p:sp>
        </mc:Choice>
        <mc:Fallback xmlns="">
          <p:sp>
            <p:nvSpPr>
              <p:cNvPr id="58" name="文字方塊 57">
                <a:extLst>
                  <a:ext uri="{FF2B5EF4-FFF2-40B4-BE49-F238E27FC236}">
                    <a16:creationId xmlns:a16="http://schemas.microsoft.com/office/drawing/2014/main" id="{362ABD03-8E4F-E242-880B-46E7946843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1546" y="980496"/>
                <a:ext cx="410304" cy="369332"/>
              </a:xfrm>
              <a:prstGeom prst="rect">
                <a:avLst/>
              </a:prstGeom>
              <a:blipFill>
                <a:blip r:embed="rId5"/>
                <a:stretch>
                  <a:fillRect l="-19403" r="-8955" b="-1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直線箭頭接點 58">
            <a:extLst>
              <a:ext uri="{FF2B5EF4-FFF2-40B4-BE49-F238E27FC236}">
                <a16:creationId xmlns:a16="http://schemas.microsoft.com/office/drawing/2014/main" id="{3E0825C8-DC2D-D044-87AC-27E03E521514}"/>
              </a:ext>
            </a:extLst>
          </p:cNvPr>
          <p:cNvCxnSpPr>
            <a:cxnSpLocks/>
          </p:cNvCxnSpPr>
          <p:nvPr/>
        </p:nvCxnSpPr>
        <p:spPr>
          <a:xfrm flipV="1">
            <a:off x="8521029" y="2126392"/>
            <a:ext cx="542142" cy="706"/>
          </a:xfrm>
          <a:prstGeom prst="straightConnector1">
            <a:avLst/>
          </a:prstGeom>
          <a:ln w="63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箭頭接點 62">
            <a:extLst>
              <a:ext uri="{FF2B5EF4-FFF2-40B4-BE49-F238E27FC236}">
                <a16:creationId xmlns:a16="http://schemas.microsoft.com/office/drawing/2014/main" id="{F332070A-52EE-0549-B9CA-345937016727}"/>
              </a:ext>
            </a:extLst>
          </p:cNvPr>
          <p:cNvCxnSpPr>
            <a:cxnSpLocks/>
            <a:stCxn id="33" idx="6"/>
            <a:endCxn id="36" idx="2"/>
          </p:cNvCxnSpPr>
          <p:nvPr/>
        </p:nvCxnSpPr>
        <p:spPr>
          <a:xfrm flipV="1">
            <a:off x="2765706" y="2142689"/>
            <a:ext cx="405295" cy="276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直線箭頭接點 63">
            <a:extLst>
              <a:ext uri="{FF2B5EF4-FFF2-40B4-BE49-F238E27FC236}">
                <a16:creationId xmlns:a16="http://schemas.microsoft.com/office/drawing/2014/main" id="{7C6EB18C-7F90-D244-9CAE-B08CB3CBCEE0}"/>
              </a:ext>
            </a:extLst>
          </p:cNvPr>
          <p:cNvCxnSpPr>
            <a:cxnSpLocks/>
            <a:stCxn id="33" idx="6"/>
            <a:endCxn id="97" idx="2"/>
          </p:cNvCxnSpPr>
          <p:nvPr/>
        </p:nvCxnSpPr>
        <p:spPr>
          <a:xfrm>
            <a:off x="2765706" y="2142965"/>
            <a:ext cx="657961" cy="987095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直線箭頭接點 64">
            <a:extLst>
              <a:ext uri="{FF2B5EF4-FFF2-40B4-BE49-F238E27FC236}">
                <a16:creationId xmlns:a16="http://schemas.microsoft.com/office/drawing/2014/main" id="{352F5F42-5C41-734A-BA46-CB32A0D2D046}"/>
              </a:ext>
            </a:extLst>
          </p:cNvPr>
          <p:cNvCxnSpPr>
            <a:cxnSpLocks/>
            <a:stCxn id="33" idx="6"/>
            <a:endCxn id="39" idx="2"/>
          </p:cNvCxnSpPr>
          <p:nvPr/>
        </p:nvCxnSpPr>
        <p:spPr>
          <a:xfrm>
            <a:off x="2765706" y="2142965"/>
            <a:ext cx="378680" cy="1985947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直線箭頭接點 68">
            <a:extLst>
              <a:ext uri="{FF2B5EF4-FFF2-40B4-BE49-F238E27FC236}">
                <a16:creationId xmlns:a16="http://schemas.microsoft.com/office/drawing/2014/main" id="{BED08C5B-7746-8B47-B47A-F1B28F0C12CF}"/>
              </a:ext>
            </a:extLst>
          </p:cNvPr>
          <p:cNvCxnSpPr>
            <a:cxnSpLocks/>
            <a:stCxn id="35" idx="6"/>
            <a:endCxn id="36" idx="2"/>
          </p:cNvCxnSpPr>
          <p:nvPr/>
        </p:nvCxnSpPr>
        <p:spPr>
          <a:xfrm flipV="1">
            <a:off x="2739090" y="2142689"/>
            <a:ext cx="431911" cy="1986500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直線箭頭接點 69">
            <a:extLst>
              <a:ext uri="{FF2B5EF4-FFF2-40B4-BE49-F238E27FC236}">
                <a16:creationId xmlns:a16="http://schemas.microsoft.com/office/drawing/2014/main" id="{E4728680-0483-2B42-8E3C-02A3E86227FF}"/>
              </a:ext>
            </a:extLst>
          </p:cNvPr>
          <p:cNvCxnSpPr>
            <a:cxnSpLocks/>
            <a:stCxn id="35" idx="6"/>
            <a:endCxn id="97" idx="2"/>
          </p:cNvCxnSpPr>
          <p:nvPr/>
        </p:nvCxnSpPr>
        <p:spPr>
          <a:xfrm flipV="1">
            <a:off x="2739090" y="3130060"/>
            <a:ext cx="684577" cy="999129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直線箭頭接點 70">
            <a:extLst>
              <a:ext uri="{FF2B5EF4-FFF2-40B4-BE49-F238E27FC236}">
                <a16:creationId xmlns:a16="http://schemas.microsoft.com/office/drawing/2014/main" id="{EDEA01C0-FCB5-8742-9160-D9E5516A1947}"/>
              </a:ext>
            </a:extLst>
          </p:cNvPr>
          <p:cNvCxnSpPr>
            <a:cxnSpLocks/>
            <a:stCxn id="35" idx="6"/>
            <a:endCxn id="39" idx="2"/>
          </p:cNvCxnSpPr>
          <p:nvPr/>
        </p:nvCxnSpPr>
        <p:spPr>
          <a:xfrm flipV="1">
            <a:off x="2739090" y="4128912"/>
            <a:ext cx="405296" cy="277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直線箭頭接點 71">
            <a:extLst>
              <a:ext uri="{FF2B5EF4-FFF2-40B4-BE49-F238E27FC236}">
                <a16:creationId xmlns:a16="http://schemas.microsoft.com/office/drawing/2014/main" id="{09FB055F-83AF-B04B-8C8B-A6F6BE647879}"/>
              </a:ext>
            </a:extLst>
          </p:cNvPr>
          <p:cNvCxnSpPr>
            <a:cxnSpLocks/>
            <a:stCxn id="36" idx="6"/>
            <a:endCxn id="47" idx="2"/>
          </p:cNvCxnSpPr>
          <p:nvPr/>
        </p:nvCxnSpPr>
        <p:spPr>
          <a:xfrm>
            <a:off x="3857790" y="2142689"/>
            <a:ext cx="382130" cy="0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直線箭頭接點 72">
            <a:extLst>
              <a:ext uri="{FF2B5EF4-FFF2-40B4-BE49-F238E27FC236}">
                <a16:creationId xmlns:a16="http://schemas.microsoft.com/office/drawing/2014/main" id="{988F4DB1-8E74-6742-8065-3C82BAD9BF41}"/>
              </a:ext>
            </a:extLst>
          </p:cNvPr>
          <p:cNvCxnSpPr>
            <a:cxnSpLocks/>
            <a:stCxn id="36" idx="6"/>
            <a:endCxn id="102" idx="2"/>
          </p:cNvCxnSpPr>
          <p:nvPr/>
        </p:nvCxnSpPr>
        <p:spPr>
          <a:xfrm>
            <a:off x="3857790" y="2142689"/>
            <a:ext cx="633721" cy="989580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直線箭頭接點 73">
            <a:extLst>
              <a:ext uri="{FF2B5EF4-FFF2-40B4-BE49-F238E27FC236}">
                <a16:creationId xmlns:a16="http://schemas.microsoft.com/office/drawing/2014/main" id="{29DAE9CF-41E1-0C48-90FB-249B3F6932EA}"/>
              </a:ext>
            </a:extLst>
          </p:cNvPr>
          <p:cNvCxnSpPr>
            <a:cxnSpLocks/>
            <a:stCxn id="36" idx="6"/>
            <a:endCxn id="53" idx="2"/>
          </p:cNvCxnSpPr>
          <p:nvPr/>
        </p:nvCxnSpPr>
        <p:spPr>
          <a:xfrm>
            <a:off x="3857790" y="2142689"/>
            <a:ext cx="355514" cy="1986223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直線箭頭接點 74">
            <a:extLst>
              <a:ext uri="{FF2B5EF4-FFF2-40B4-BE49-F238E27FC236}">
                <a16:creationId xmlns:a16="http://schemas.microsoft.com/office/drawing/2014/main" id="{AD3C658C-3166-8948-86E1-4FD04FEE0FFF}"/>
              </a:ext>
            </a:extLst>
          </p:cNvPr>
          <p:cNvCxnSpPr>
            <a:cxnSpLocks/>
            <a:stCxn id="97" idx="6"/>
            <a:endCxn id="47" idx="2"/>
          </p:cNvCxnSpPr>
          <p:nvPr/>
        </p:nvCxnSpPr>
        <p:spPr>
          <a:xfrm flipV="1">
            <a:off x="3578918" y="2142689"/>
            <a:ext cx="661002" cy="987371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直線箭頭接點 75">
            <a:extLst>
              <a:ext uri="{FF2B5EF4-FFF2-40B4-BE49-F238E27FC236}">
                <a16:creationId xmlns:a16="http://schemas.microsoft.com/office/drawing/2014/main" id="{8C7D3A2F-D5D0-E74B-9471-61C968E96FD8}"/>
              </a:ext>
            </a:extLst>
          </p:cNvPr>
          <p:cNvCxnSpPr>
            <a:cxnSpLocks/>
            <a:stCxn id="97" idx="6"/>
            <a:endCxn id="102" idx="2"/>
          </p:cNvCxnSpPr>
          <p:nvPr/>
        </p:nvCxnSpPr>
        <p:spPr>
          <a:xfrm>
            <a:off x="3578918" y="3130060"/>
            <a:ext cx="912593" cy="2209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直線箭頭接點 76">
            <a:extLst>
              <a:ext uri="{FF2B5EF4-FFF2-40B4-BE49-F238E27FC236}">
                <a16:creationId xmlns:a16="http://schemas.microsoft.com/office/drawing/2014/main" id="{27481EB2-E0D0-CA4D-A930-A17D8004AD98}"/>
              </a:ext>
            </a:extLst>
          </p:cNvPr>
          <p:cNvCxnSpPr>
            <a:cxnSpLocks/>
            <a:stCxn id="97" idx="6"/>
            <a:endCxn id="53" idx="2"/>
          </p:cNvCxnSpPr>
          <p:nvPr/>
        </p:nvCxnSpPr>
        <p:spPr>
          <a:xfrm>
            <a:off x="3578918" y="3130060"/>
            <a:ext cx="634386" cy="998852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" name="直線箭頭接點 77">
            <a:extLst>
              <a:ext uri="{FF2B5EF4-FFF2-40B4-BE49-F238E27FC236}">
                <a16:creationId xmlns:a16="http://schemas.microsoft.com/office/drawing/2014/main" id="{CE1FE832-32F5-F34F-9C03-8E8B3751DCB3}"/>
              </a:ext>
            </a:extLst>
          </p:cNvPr>
          <p:cNvCxnSpPr>
            <a:cxnSpLocks/>
            <a:stCxn id="39" idx="6"/>
            <a:endCxn id="53" idx="2"/>
          </p:cNvCxnSpPr>
          <p:nvPr/>
        </p:nvCxnSpPr>
        <p:spPr>
          <a:xfrm>
            <a:off x="3831175" y="4128912"/>
            <a:ext cx="382129" cy="0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直線箭頭接點 78">
            <a:extLst>
              <a:ext uri="{FF2B5EF4-FFF2-40B4-BE49-F238E27FC236}">
                <a16:creationId xmlns:a16="http://schemas.microsoft.com/office/drawing/2014/main" id="{8D439EE2-B456-E94F-87A7-6B62935BDB66}"/>
              </a:ext>
            </a:extLst>
          </p:cNvPr>
          <p:cNvCxnSpPr>
            <a:cxnSpLocks/>
            <a:stCxn id="39" idx="6"/>
            <a:endCxn id="102" idx="2"/>
          </p:cNvCxnSpPr>
          <p:nvPr/>
        </p:nvCxnSpPr>
        <p:spPr>
          <a:xfrm flipV="1">
            <a:off x="3831175" y="3132269"/>
            <a:ext cx="660336" cy="996643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0" name="直線箭頭接點 79">
            <a:extLst>
              <a:ext uri="{FF2B5EF4-FFF2-40B4-BE49-F238E27FC236}">
                <a16:creationId xmlns:a16="http://schemas.microsoft.com/office/drawing/2014/main" id="{777CE4C1-6293-7343-A244-2B47EBBD6121}"/>
              </a:ext>
            </a:extLst>
          </p:cNvPr>
          <p:cNvCxnSpPr>
            <a:cxnSpLocks/>
            <a:stCxn id="39" idx="6"/>
            <a:endCxn id="47" idx="2"/>
          </p:cNvCxnSpPr>
          <p:nvPr/>
        </p:nvCxnSpPr>
        <p:spPr>
          <a:xfrm flipV="1">
            <a:off x="3831175" y="2142689"/>
            <a:ext cx="408745" cy="1986223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直線箭頭接點 80">
            <a:extLst>
              <a:ext uri="{FF2B5EF4-FFF2-40B4-BE49-F238E27FC236}">
                <a16:creationId xmlns:a16="http://schemas.microsoft.com/office/drawing/2014/main" id="{C8A0D72F-F46B-854F-ABF2-51668B6F1538}"/>
              </a:ext>
            </a:extLst>
          </p:cNvPr>
          <p:cNvCxnSpPr>
            <a:cxnSpLocks/>
            <a:stCxn id="47" idx="6"/>
          </p:cNvCxnSpPr>
          <p:nvPr/>
        </p:nvCxnSpPr>
        <p:spPr>
          <a:xfrm>
            <a:off x="4926709" y="2142689"/>
            <a:ext cx="408582" cy="0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直線箭頭接點 83">
            <a:extLst>
              <a:ext uri="{FF2B5EF4-FFF2-40B4-BE49-F238E27FC236}">
                <a16:creationId xmlns:a16="http://schemas.microsoft.com/office/drawing/2014/main" id="{741760D7-88FD-6B4B-B5AA-AE1221D37248}"/>
              </a:ext>
            </a:extLst>
          </p:cNvPr>
          <p:cNvCxnSpPr>
            <a:cxnSpLocks/>
            <a:stCxn id="102" idx="6"/>
          </p:cNvCxnSpPr>
          <p:nvPr/>
        </p:nvCxnSpPr>
        <p:spPr>
          <a:xfrm flipV="1">
            <a:off x="4646762" y="2149443"/>
            <a:ext cx="688529" cy="982826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直線箭頭接點 88">
            <a:extLst>
              <a:ext uri="{FF2B5EF4-FFF2-40B4-BE49-F238E27FC236}">
                <a16:creationId xmlns:a16="http://schemas.microsoft.com/office/drawing/2014/main" id="{B20BF818-1D9C-C840-B775-B18FC4D25DF1}"/>
              </a:ext>
            </a:extLst>
          </p:cNvPr>
          <p:cNvCxnSpPr>
            <a:cxnSpLocks/>
            <a:stCxn id="53" idx="6"/>
          </p:cNvCxnSpPr>
          <p:nvPr/>
        </p:nvCxnSpPr>
        <p:spPr>
          <a:xfrm flipV="1">
            <a:off x="4900093" y="2153607"/>
            <a:ext cx="425729" cy="1975305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直線箭頭接點 89">
            <a:extLst>
              <a:ext uri="{FF2B5EF4-FFF2-40B4-BE49-F238E27FC236}">
                <a16:creationId xmlns:a16="http://schemas.microsoft.com/office/drawing/2014/main" id="{CE44BE6A-E4C9-8647-8510-FC9C478D1478}"/>
              </a:ext>
            </a:extLst>
          </p:cNvPr>
          <p:cNvCxnSpPr>
            <a:cxnSpLocks/>
          </p:cNvCxnSpPr>
          <p:nvPr/>
        </p:nvCxnSpPr>
        <p:spPr>
          <a:xfrm flipV="1">
            <a:off x="6197828" y="2128787"/>
            <a:ext cx="516053" cy="1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2" name="矩形 121">
            <a:extLst>
              <a:ext uri="{FF2B5EF4-FFF2-40B4-BE49-F238E27FC236}">
                <a16:creationId xmlns:a16="http://schemas.microsoft.com/office/drawing/2014/main" id="{F844B7C7-658A-E049-A294-0CD260A465B8}"/>
              </a:ext>
            </a:extLst>
          </p:cNvPr>
          <p:cNvSpPr/>
          <p:nvPr/>
        </p:nvSpPr>
        <p:spPr>
          <a:xfrm flipV="1">
            <a:off x="5086286" y="1597521"/>
            <a:ext cx="3605151" cy="1104177"/>
          </a:xfrm>
          <a:prstGeom prst="rect">
            <a:avLst/>
          </a:prstGeom>
          <a:noFill/>
          <a:ln w="635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6" name="橢圓 95">
            <a:extLst>
              <a:ext uri="{FF2B5EF4-FFF2-40B4-BE49-F238E27FC236}">
                <a16:creationId xmlns:a16="http://schemas.microsoft.com/office/drawing/2014/main" id="{95B47CC1-7E6F-4AB5-B6E3-66FA31CDA0E6}"/>
              </a:ext>
            </a:extLst>
          </p:cNvPr>
          <p:cNvSpPr/>
          <p:nvPr/>
        </p:nvSpPr>
        <p:spPr>
          <a:xfrm>
            <a:off x="3427993" y="2701698"/>
            <a:ext cx="155251" cy="156808"/>
          </a:xfrm>
          <a:prstGeom prst="ellipse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7" name="橢圓 96">
            <a:extLst>
              <a:ext uri="{FF2B5EF4-FFF2-40B4-BE49-F238E27FC236}">
                <a16:creationId xmlns:a16="http://schemas.microsoft.com/office/drawing/2014/main" id="{32F70E2B-05CA-49C1-B3FD-7ACA4EDB5A80}"/>
              </a:ext>
            </a:extLst>
          </p:cNvPr>
          <p:cNvSpPr/>
          <p:nvPr/>
        </p:nvSpPr>
        <p:spPr>
          <a:xfrm>
            <a:off x="3423667" y="3051656"/>
            <a:ext cx="155251" cy="156808"/>
          </a:xfrm>
          <a:prstGeom prst="ellipse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8" name="橢圓 97">
            <a:extLst>
              <a:ext uri="{FF2B5EF4-FFF2-40B4-BE49-F238E27FC236}">
                <a16:creationId xmlns:a16="http://schemas.microsoft.com/office/drawing/2014/main" id="{5C58FE96-5241-4031-B954-E79C3A9BC7DE}"/>
              </a:ext>
            </a:extLst>
          </p:cNvPr>
          <p:cNvSpPr/>
          <p:nvPr/>
        </p:nvSpPr>
        <p:spPr>
          <a:xfrm>
            <a:off x="3423327" y="3405829"/>
            <a:ext cx="155251" cy="156808"/>
          </a:xfrm>
          <a:prstGeom prst="ellipse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1" name="橢圓 100">
            <a:extLst>
              <a:ext uri="{FF2B5EF4-FFF2-40B4-BE49-F238E27FC236}">
                <a16:creationId xmlns:a16="http://schemas.microsoft.com/office/drawing/2014/main" id="{6A6B7CD5-D149-4FDF-B304-334D0236E346}"/>
              </a:ext>
            </a:extLst>
          </p:cNvPr>
          <p:cNvSpPr/>
          <p:nvPr/>
        </p:nvSpPr>
        <p:spPr>
          <a:xfrm>
            <a:off x="4495837" y="2703907"/>
            <a:ext cx="155251" cy="156808"/>
          </a:xfrm>
          <a:prstGeom prst="ellipse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2" name="橢圓 101">
            <a:extLst>
              <a:ext uri="{FF2B5EF4-FFF2-40B4-BE49-F238E27FC236}">
                <a16:creationId xmlns:a16="http://schemas.microsoft.com/office/drawing/2014/main" id="{D44AEF2C-283F-4E75-B46A-B855E71B2D97}"/>
              </a:ext>
            </a:extLst>
          </p:cNvPr>
          <p:cNvSpPr/>
          <p:nvPr/>
        </p:nvSpPr>
        <p:spPr>
          <a:xfrm>
            <a:off x="4491511" y="3053865"/>
            <a:ext cx="155251" cy="156808"/>
          </a:xfrm>
          <a:prstGeom prst="ellipse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3" name="橢圓 102">
            <a:extLst>
              <a:ext uri="{FF2B5EF4-FFF2-40B4-BE49-F238E27FC236}">
                <a16:creationId xmlns:a16="http://schemas.microsoft.com/office/drawing/2014/main" id="{1C52D19A-7B08-4A04-A9FF-E4F15B4D34E0}"/>
              </a:ext>
            </a:extLst>
          </p:cNvPr>
          <p:cNvSpPr/>
          <p:nvPr/>
        </p:nvSpPr>
        <p:spPr>
          <a:xfrm>
            <a:off x="4491171" y="3408038"/>
            <a:ext cx="155251" cy="156808"/>
          </a:xfrm>
          <a:prstGeom prst="ellipse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4" name="文字方塊 103">
            <a:extLst>
              <a:ext uri="{FF2B5EF4-FFF2-40B4-BE49-F238E27FC236}">
                <a16:creationId xmlns:a16="http://schemas.microsoft.com/office/drawing/2014/main" id="{B61BE8D9-CD2D-4F6A-A601-3B8D431E5CB5}"/>
              </a:ext>
            </a:extLst>
          </p:cNvPr>
          <p:cNvSpPr txBox="1"/>
          <p:nvPr/>
        </p:nvSpPr>
        <p:spPr>
          <a:xfrm>
            <a:off x="6694209" y="1842155"/>
            <a:ext cx="6014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i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kumimoji="1" lang="en-US" altLang="zh-TW" sz="2400" i="1" baseline="-250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kumimoji="1" lang="en-US" altLang="zh-TW" sz="2400" baseline="-250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baseline="-25000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文字方塊 104">
                <a:extLst>
                  <a:ext uri="{FF2B5EF4-FFF2-40B4-BE49-F238E27FC236}">
                    <a16:creationId xmlns:a16="http://schemas.microsoft.com/office/drawing/2014/main" id="{44F47B4D-391B-4059-B665-A48C8CE8E821}"/>
                  </a:ext>
                </a:extLst>
              </p:cNvPr>
              <p:cNvSpPr txBox="1"/>
              <p:nvPr/>
            </p:nvSpPr>
            <p:spPr>
              <a:xfrm>
                <a:off x="9014175" y="1846418"/>
                <a:ext cx="162393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zh-TW" sz="24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𝑜</m:t>
                    </m:r>
                    <m:r>
                      <m:rPr>
                        <m:nor/>
                      </m:rPr>
                      <a:rPr kumimoji="1" lang="en-US" altLang="zh-TW" sz="2400" b="0" i="1" baseline="-25000" dirty="0" smtClean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out</m:t>
                    </m:r>
                    <m:r>
                      <m:rPr>
                        <m:nor/>
                      </m:rPr>
                      <a:rPr kumimoji="1" lang="en-US" altLang="zh-TW" sz="2400" baseline="-25000" dirty="0" smtClean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1</m:t>
                    </m:r>
                  </m:oMath>
                </a14:m>
                <a:r>
                  <a:rPr kumimoji="1" lang="en-US" altLang="zh-TW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=34.59</a:t>
                </a:r>
                <a:endParaRPr kumimoji="1" lang="zh-TW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5" name="文字方塊 104">
                <a:extLst>
                  <a:ext uri="{FF2B5EF4-FFF2-40B4-BE49-F238E27FC236}">
                    <a16:creationId xmlns:a16="http://schemas.microsoft.com/office/drawing/2014/main" id="{44F47B4D-391B-4059-B665-A48C8CE8E8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4175" y="1846418"/>
                <a:ext cx="1623932" cy="461665"/>
              </a:xfrm>
              <a:prstGeom prst="rect">
                <a:avLst/>
              </a:prstGeom>
              <a:blipFill>
                <a:blip r:embed="rId6"/>
                <a:stretch>
                  <a:fillRect t="-10526" r="-2256" b="-289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文字方塊 105">
                <a:extLst>
                  <a:ext uri="{FF2B5EF4-FFF2-40B4-BE49-F238E27FC236}">
                    <a16:creationId xmlns:a16="http://schemas.microsoft.com/office/drawing/2014/main" id="{90EE03E3-FD6C-4051-8CBA-3BF9DAD4FE48}"/>
                  </a:ext>
                </a:extLst>
              </p:cNvPr>
              <p:cNvSpPr txBox="1"/>
              <p:nvPr/>
            </p:nvSpPr>
            <p:spPr>
              <a:xfrm>
                <a:off x="5186900" y="1527480"/>
                <a:ext cx="1238129" cy="101566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6600" b="0" i="1" smtClean="0">
                          <a:latin typeface="Cambria Math" panose="02040503050406030204" pitchFamily="18" charset="0"/>
                        </a:rPr>
                        <m:t>∑</m:t>
                      </m:r>
                    </m:oMath>
                  </m:oMathPara>
                </a14:m>
                <a:endParaRPr kumimoji="1" lang="zh-TW" altLang="en-US" sz="6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6" name="文字方塊 105">
                <a:extLst>
                  <a:ext uri="{FF2B5EF4-FFF2-40B4-BE49-F238E27FC236}">
                    <a16:creationId xmlns:a16="http://schemas.microsoft.com/office/drawing/2014/main" id="{90EE03E3-FD6C-4051-8CBA-3BF9DAD4FE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6900" y="1527480"/>
                <a:ext cx="1238129" cy="101566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矩形 106">
                <a:extLst>
                  <a:ext uri="{FF2B5EF4-FFF2-40B4-BE49-F238E27FC236}">
                    <a16:creationId xmlns:a16="http://schemas.microsoft.com/office/drawing/2014/main" id="{EDAE5F4B-A458-4CCB-95B7-515E677C2B77}"/>
                  </a:ext>
                </a:extLst>
              </p:cNvPr>
              <p:cNvSpPr/>
              <p:nvPr/>
            </p:nvSpPr>
            <p:spPr>
              <a:xfrm>
                <a:off x="7447723" y="1135856"/>
                <a:ext cx="1242263" cy="15696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TW" altLang="en-US" sz="9600" b="0" i="1"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zh-TW" altLang="en-US" sz="96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7" name="矩形 106">
                <a:extLst>
                  <a:ext uri="{FF2B5EF4-FFF2-40B4-BE49-F238E27FC236}">
                    <a16:creationId xmlns:a16="http://schemas.microsoft.com/office/drawing/2014/main" id="{EDAE5F4B-A458-4CCB-95B7-515E677C2B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7723" y="1135856"/>
                <a:ext cx="1242263" cy="156966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2" name="直線箭頭接點 89">
            <a:extLst>
              <a:ext uri="{FF2B5EF4-FFF2-40B4-BE49-F238E27FC236}">
                <a16:creationId xmlns:a16="http://schemas.microsoft.com/office/drawing/2014/main" id="{6660A893-4590-4B00-BA18-CD5CD70BCE18}"/>
              </a:ext>
            </a:extLst>
          </p:cNvPr>
          <p:cNvCxnSpPr>
            <a:cxnSpLocks/>
          </p:cNvCxnSpPr>
          <p:nvPr/>
        </p:nvCxnSpPr>
        <p:spPr>
          <a:xfrm flipV="1">
            <a:off x="7197656" y="2130820"/>
            <a:ext cx="516053" cy="1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3" name="直線箭頭接點 62">
            <a:extLst>
              <a:ext uri="{FF2B5EF4-FFF2-40B4-BE49-F238E27FC236}">
                <a16:creationId xmlns:a16="http://schemas.microsoft.com/office/drawing/2014/main" id="{24222176-BBD7-46C6-B751-7C873A241853}"/>
              </a:ext>
            </a:extLst>
          </p:cNvPr>
          <p:cNvCxnSpPr>
            <a:cxnSpLocks/>
          </p:cNvCxnSpPr>
          <p:nvPr/>
        </p:nvCxnSpPr>
        <p:spPr>
          <a:xfrm>
            <a:off x="1630388" y="2153606"/>
            <a:ext cx="460433" cy="1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4" name="直線箭頭接點 70">
            <a:extLst>
              <a:ext uri="{FF2B5EF4-FFF2-40B4-BE49-F238E27FC236}">
                <a16:creationId xmlns:a16="http://schemas.microsoft.com/office/drawing/2014/main" id="{EF3CD096-A6F9-4795-BDB5-F28EC7649F17}"/>
              </a:ext>
            </a:extLst>
          </p:cNvPr>
          <p:cNvCxnSpPr>
            <a:cxnSpLocks/>
          </p:cNvCxnSpPr>
          <p:nvPr/>
        </p:nvCxnSpPr>
        <p:spPr>
          <a:xfrm>
            <a:off x="1630388" y="4133284"/>
            <a:ext cx="433817" cy="0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文字方塊 124">
                <a:extLst>
                  <a:ext uri="{FF2B5EF4-FFF2-40B4-BE49-F238E27FC236}">
                    <a16:creationId xmlns:a16="http://schemas.microsoft.com/office/drawing/2014/main" id="{D8A19ADB-C4AB-4395-A1C8-8C265BD1B7B7}"/>
                  </a:ext>
                </a:extLst>
              </p:cNvPr>
              <p:cNvSpPr txBox="1"/>
              <p:nvPr/>
            </p:nvSpPr>
            <p:spPr>
              <a:xfrm>
                <a:off x="-34806" y="1861937"/>
                <a:ext cx="1136770" cy="4531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kumimoji="1" lang="en-US" altLang="zh-TW" sz="2400" i="0" dirty="0" smtClean="0">
                          <a:solidFill>
                            <a:srgbClr val="C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T</m:t>
                      </m:r>
                      <m:r>
                        <m:rPr>
                          <m:nor/>
                        </m:rPr>
                        <a:rPr kumimoji="1" lang="en-US" altLang="zh-TW" sz="2400" b="0" i="0" dirty="0" smtClean="0">
                          <a:solidFill>
                            <a:srgbClr val="C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emperature</m:t>
                      </m:r>
                    </m:oMath>
                  </m:oMathPara>
                </a14:m>
                <a:endParaRPr kumimoji="1" lang="zh-TW" altLang="en-US" sz="24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5" name="文字方塊 124">
                <a:extLst>
                  <a:ext uri="{FF2B5EF4-FFF2-40B4-BE49-F238E27FC236}">
                    <a16:creationId xmlns:a16="http://schemas.microsoft.com/office/drawing/2014/main" id="{D8A19ADB-C4AB-4395-A1C8-8C265BD1B7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4806" y="1861937"/>
                <a:ext cx="1136770" cy="453137"/>
              </a:xfrm>
              <a:prstGeom prst="rect">
                <a:avLst/>
              </a:prstGeom>
              <a:blipFill>
                <a:blip r:embed="rId9"/>
                <a:stretch>
                  <a:fillRect l="-1070" r="-54011" b="-16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文字方塊 126">
                <a:extLst>
                  <a:ext uri="{FF2B5EF4-FFF2-40B4-BE49-F238E27FC236}">
                    <a16:creationId xmlns:a16="http://schemas.microsoft.com/office/drawing/2014/main" id="{A75969A1-18FA-42F4-9B1B-BC3A838AE6FB}"/>
                  </a:ext>
                </a:extLst>
              </p:cNvPr>
              <p:cNvSpPr txBox="1"/>
              <p:nvPr/>
            </p:nvSpPr>
            <p:spPr>
              <a:xfrm>
                <a:off x="39553" y="3720628"/>
                <a:ext cx="1410528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kumimoji="1" lang="en-US" altLang="zh-TW" sz="2400" dirty="0" smtClean="0">
                          <a:solidFill>
                            <a:srgbClr val="C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D</m:t>
                      </m:r>
                      <m:r>
                        <m:rPr>
                          <m:nor/>
                        </m:rPr>
                        <a:rPr kumimoji="1" lang="en-US" altLang="zh-TW" sz="2400" b="0" dirty="0" smtClean="0">
                          <a:solidFill>
                            <a:srgbClr val="C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ensity</m:t>
                      </m:r>
                    </m:oMath>
                  </m:oMathPara>
                </a14:m>
                <a:endParaRPr kumimoji="1" lang="en-US" altLang="zh-TW" sz="2400" b="0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kumimoji="1" lang="en-US" altLang="zh-TW" sz="2400" b="0" i="0" dirty="0" smtClean="0">
                          <a:solidFill>
                            <a:srgbClr val="C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difference</m:t>
                      </m:r>
                    </m:oMath>
                  </m:oMathPara>
                </a14:m>
                <a:endParaRPr kumimoji="1" lang="en-US" altLang="zh-TW" sz="2400" b="0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7" name="文字方塊 126">
                <a:extLst>
                  <a:ext uri="{FF2B5EF4-FFF2-40B4-BE49-F238E27FC236}">
                    <a16:creationId xmlns:a16="http://schemas.microsoft.com/office/drawing/2014/main" id="{A75969A1-18FA-42F4-9B1B-BC3A838AE6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3" y="3720628"/>
                <a:ext cx="1410528" cy="830997"/>
              </a:xfrm>
              <a:prstGeom prst="rect">
                <a:avLst/>
              </a:prstGeom>
              <a:blipFill>
                <a:blip r:embed="rId10"/>
                <a:stretch>
                  <a:fillRect l="-387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8" name="橢圓 127">
            <a:extLst>
              <a:ext uri="{FF2B5EF4-FFF2-40B4-BE49-F238E27FC236}">
                <a16:creationId xmlns:a16="http://schemas.microsoft.com/office/drawing/2014/main" id="{9FADDE59-28AA-4505-959F-C48E76E23170}"/>
              </a:ext>
            </a:extLst>
          </p:cNvPr>
          <p:cNvSpPr/>
          <p:nvPr/>
        </p:nvSpPr>
        <p:spPr>
          <a:xfrm>
            <a:off x="2078917" y="2823605"/>
            <a:ext cx="686789" cy="624663"/>
          </a:xfrm>
          <a:prstGeom prst="ellipse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kumimoji="1" lang="en-US" altLang="zh-TW" sz="24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kumimoji="1" lang="zh-TW" altLang="en-US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30" name="直線箭頭接點 68">
            <a:extLst>
              <a:ext uri="{FF2B5EF4-FFF2-40B4-BE49-F238E27FC236}">
                <a16:creationId xmlns:a16="http://schemas.microsoft.com/office/drawing/2014/main" id="{424036C4-C2C6-43F0-B5DE-B518F0C2155C}"/>
              </a:ext>
            </a:extLst>
          </p:cNvPr>
          <p:cNvCxnSpPr>
            <a:cxnSpLocks/>
            <a:stCxn id="128" idx="6"/>
            <a:endCxn id="36" idx="2"/>
          </p:cNvCxnSpPr>
          <p:nvPr/>
        </p:nvCxnSpPr>
        <p:spPr>
          <a:xfrm flipV="1">
            <a:off x="2765706" y="2142689"/>
            <a:ext cx="405295" cy="993248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1" name="直線箭頭接點 68">
            <a:extLst>
              <a:ext uri="{FF2B5EF4-FFF2-40B4-BE49-F238E27FC236}">
                <a16:creationId xmlns:a16="http://schemas.microsoft.com/office/drawing/2014/main" id="{353801C7-313E-4DE1-A964-9A68B112B6DB}"/>
              </a:ext>
            </a:extLst>
          </p:cNvPr>
          <p:cNvCxnSpPr>
            <a:cxnSpLocks/>
            <a:stCxn id="128" idx="6"/>
            <a:endCxn id="39" idx="2"/>
          </p:cNvCxnSpPr>
          <p:nvPr/>
        </p:nvCxnSpPr>
        <p:spPr>
          <a:xfrm>
            <a:off x="2765706" y="3135937"/>
            <a:ext cx="378680" cy="992975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2" name="直線箭頭接點 68">
            <a:extLst>
              <a:ext uri="{FF2B5EF4-FFF2-40B4-BE49-F238E27FC236}">
                <a16:creationId xmlns:a16="http://schemas.microsoft.com/office/drawing/2014/main" id="{DCD00FDC-7586-4E29-97F7-344A9811D7CA}"/>
              </a:ext>
            </a:extLst>
          </p:cNvPr>
          <p:cNvCxnSpPr>
            <a:cxnSpLocks/>
            <a:stCxn id="128" idx="6"/>
            <a:endCxn id="97" idx="2"/>
          </p:cNvCxnSpPr>
          <p:nvPr/>
        </p:nvCxnSpPr>
        <p:spPr>
          <a:xfrm flipV="1">
            <a:off x="2765706" y="3130060"/>
            <a:ext cx="657961" cy="5877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文字方塊 132">
                <a:extLst>
                  <a:ext uri="{FF2B5EF4-FFF2-40B4-BE49-F238E27FC236}">
                    <a16:creationId xmlns:a16="http://schemas.microsoft.com/office/drawing/2014/main" id="{08E193FF-4A4B-48C5-B9CC-4C8AFBE77251}"/>
                  </a:ext>
                </a:extLst>
              </p:cNvPr>
              <p:cNvSpPr txBox="1"/>
              <p:nvPr/>
            </p:nvSpPr>
            <p:spPr>
              <a:xfrm>
                <a:off x="174823" y="2879862"/>
                <a:ext cx="1136770" cy="4531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kumimoji="1" lang="en-US" altLang="zh-TW" sz="2400" b="0" i="0" dirty="0" smtClean="0">
                          <a:solidFill>
                            <a:srgbClr val="C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Pressure</m:t>
                      </m:r>
                    </m:oMath>
                  </m:oMathPara>
                </a14:m>
                <a:endParaRPr kumimoji="1" lang="zh-TW" altLang="en-US" sz="24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3" name="文字方塊 132">
                <a:extLst>
                  <a:ext uri="{FF2B5EF4-FFF2-40B4-BE49-F238E27FC236}">
                    <a16:creationId xmlns:a16="http://schemas.microsoft.com/office/drawing/2014/main" id="{08E193FF-4A4B-48C5-B9CC-4C8AFBE772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823" y="2879862"/>
                <a:ext cx="1136770" cy="453137"/>
              </a:xfrm>
              <a:prstGeom prst="rect">
                <a:avLst/>
              </a:prstGeom>
              <a:blipFill>
                <a:blip r:embed="rId11"/>
                <a:stretch>
                  <a:fillRect l="-1613" r="-806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4" name="直線箭頭接點 62">
            <a:extLst>
              <a:ext uri="{FF2B5EF4-FFF2-40B4-BE49-F238E27FC236}">
                <a16:creationId xmlns:a16="http://schemas.microsoft.com/office/drawing/2014/main" id="{BFD8A4F6-68B7-46A9-AFBA-3B3BC9144E7B}"/>
              </a:ext>
            </a:extLst>
          </p:cNvPr>
          <p:cNvCxnSpPr>
            <a:cxnSpLocks/>
          </p:cNvCxnSpPr>
          <p:nvPr/>
        </p:nvCxnSpPr>
        <p:spPr>
          <a:xfrm>
            <a:off x="1615676" y="3122993"/>
            <a:ext cx="460433" cy="1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9" name="矩形 148">
            <a:extLst>
              <a:ext uri="{FF2B5EF4-FFF2-40B4-BE49-F238E27FC236}">
                <a16:creationId xmlns:a16="http://schemas.microsoft.com/office/drawing/2014/main" id="{DE505B9A-D881-4460-8F88-2845B0873522}"/>
              </a:ext>
            </a:extLst>
          </p:cNvPr>
          <p:cNvSpPr/>
          <p:nvPr/>
        </p:nvSpPr>
        <p:spPr>
          <a:xfrm>
            <a:off x="11064736" y="947222"/>
            <a:ext cx="9998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2400" b="1" dirty="0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Label</a:t>
            </a:r>
            <a:endParaRPr lang="zh-TW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62" name="直線箭頭接點 182">
            <a:extLst>
              <a:ext uri="{FF2B5EF4-FFF2-40B4-BE49-F238E27FC236}">
                <a16:creationId xmlns:a16="http://schemas.microsoft.com/office/drawing/2014/main" id="{73A1764C-9E33-4BAF-B1C5-60B3655CC190}"/>
              </a:ext>
            </a:extLst>
          </p:cNvPr>
          <p:cNvCxnSpPr>
            <a:cxnSpLocks/>
          </p:cNvCxnSpPr>
          <p:nvPr/>
        </p:nvCxnSpPr>
        <p:spPr>
          <a:xfrm flipH="1">
            <a:off x="10557577" y="2115671"/>
            <a:ext cx="672221" cy="6755"/>
          </a:xfrm>
          <a:prstGeom prst="straightConnector1">
            <a:avLst/>
          </a:prstGeom>
          <a:ln w="6350">
            <a:solidFill>
              <a:srgbClr val="FF0000"/>
            </a:solidFill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文字方塊 162">
            <a:extLst>
              <a:ext uri="{FF2B5EF4-FFF2-40B4-BE49-F238E27FC236}">
                <a16:creationId xmlns:a16="http://schemas.microsoft.com/office/drawing/2014/main" id="{10A4C379-5326-4812-8D38-C7138C3DC1C5}"/>
              </a:ext>
            </a:extLst>
          </p:cNvPr>
          <p:cNvSpPr txBox="1"/>
          <p:nvPr/>
        </p:nvSpPr>
        <p:spPr>
          <a:xfrm>
            <a:off x="8848475" y="2505307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TW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Prediction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5" name="文字方塊 164">
            <a:extLst>
              <a:ext uri="{FF2B5EF4-FFF2-40B4-BE49-F238E27FC236}">
                <a16:creationId xmlns:a16="http://schemas.microsoft.com/office/drawing/2014/main" id="{CEFDE971-45D6-46B4-8822-1D60B5E63E7C}"/>
              </a:ext>
            </a:extLst>
          </p:cNvPr>
          <p:cNvSpPr txBox="1"/>
          <p:nvPr/>
        </p:nvSpPr>
        <p:spPr>
          <a:xfrm>
            <a:off x="10856782" y="2505307"/>
            <a:ext cx="14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TW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Experiment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6" name="文字方塊 165">
            <a:extLst>
              <a:ext uri="{FF2B5EF4-FFF2-40B4-BE49-F238E27FC236}">
                <a16:creationId xmlns:a16="http://schemas.microsoft.com/office/drawing/2014/main" id="{C9C93416-74D1-4348-8350-44D4F590C6E0}"/>
              </a:ext>
            </a:extLst>
          </p:cNvPr>
          <p:cNvSpPr txBox="1"/>
          <p:nvPr/>
        </p:nvSpPr>
        <p:spPr>
          <a:xfrm>
            <a:off x="11058356" y="1540587"/>
            <a:ext cx="113364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Interfacial</a:t>
            </a:r>
          </a:p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Tension</a:t>
            </a:r>
          </a:p>
          <a:p>
            <a:pPr algn="ctr"/>
            <a:r>
              <a:rPr lang="en-US" altLang="zh-TW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TW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=35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文字方塊 65">
                <a:extLst>
                  <a:ext uri="{FF2B5EF4-FFF2-40B4-BE49-F238E27FC236}">
                    <a16:creationId xmlns:a16="http://schemas.microsoft.com/office/drawing/2014/main" id="{8FDF3770-9288-4AC5-8959-C381EE00091B}"/>
                  </a:ext>
                </a:extLst>
              </p:cNvPr>
              <p:cNvSpPr txBox="1"/>
              <p:nvPr/>
            </p:nvSpPr>
            <p:spPr>
              <a:xfrm>
                <a:off x="6197828" y="4136126"/>
                <a:ext cx="491153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0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kumimoji="1" lang="en-US" altLang="zh-TW" sz="2000" i="1">
                              <a:latin typeface="Cambria Math" panose="02040503050406030204" pitchFamily="18" charset="0"/>
                            </a:rPr>
                            <m:t>𝑀𝑆𝐸</m:t>
                          </m:r>
                        </m:sub>
                      </m:sSub>
                      <m:r>
                        <a:rPr kumimoji="1" lang="en-US" altLang="zh-TW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zh-TW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1" lang="en-US" altLang="zh-TW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TW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𝑜</m:t>
                              </m:r>
                              <m:r>
                                <m:rPr>
                                  <m:nor/>
                                </m:rPr>
                                <a:rPr kumimoji="1" lang="en-US" altLang="zh-TW" sz="2000" i="1" baseline="-25000" dirty="0"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out</m:t>
                              </m:r>
                              <m:r>
                                <m:rPr>
                                  <m:nor/>
                                </m:rPr>
                                <a:rPr kumimoji="1" lang="en-US" altLang="zh-TW" sz="2000" baseline="-25000" dirty="0"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  <m:r>
                                <a:rPr kumimoji="1" lang="en-US" altLang="zh-TW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nor/>
                                </m:rPr>
                                <a:rPr lang="en-US" altLang="zh-TW" sz="2000" i="1" dirty="0"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y</m:t>
                              </m:r>
                              <m:r>
                                <m:rPr>
                                  <m:nor/>
                                </m:rPr>
                                <a:rPr lang="en-US" altLang="zh-TW" sz="2000" baseline="-25000" dirty="0"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e>
                          </m:d>
                        </m:e>
                        <m:sup>
                          <m:r>
                            <a:rPr kumimoji="1" lang="en-US" altLang="zh-TW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kumimoji="1" lang="en-US" altLang="zh-TW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zh-TW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1" lang="en-US" altLang="zh-TW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TW" sz="20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34.59</m:t>
                              </m:r>
                              <m:r>
                                <a:rPr kumimoji="1" lang="en-US" altLang="zh-TW" sz="2000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nor/>
                                </m:rPr>
                                <a:rPr kumimoji="1" lang="en-US" altLang="zh-TW" sz="2000" b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35</m:t>
                              </m:r>
                            </m:e>
                          </m:d>
                        </m:e>
                        <m:sup>
                          <m:r>
                            <a:rPr kumimoji="1" lang="en-US" altLang="zh-TW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kumimoji="1" lang="en-US" altLang="zh-TW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=0.17</m:t>
                      </m:r>
                    </m:oMath>
                  </m:oMathPara>
                </a14:m>
                <a:endParaRPr kumimoji="1" lang="zh-TW" altLang="en-US" sz="2000" dirty="0"/>
              </a:p>
            </p:txBody>
          </p:sp>
        </mc:Choice>
        <mc:Fallback xmlns="">
          <p:sp>
            <p:nvSpPr>
              <p:cNvPr id="66" name="文字方塊 65">
                <a:extLst>
                  <a:ext uri="{FF2B5EF4-FFF2-40B4-BE49-F238E27FC236}">
                    <a16:creationId xmlns:a16="http://schemas.microsoft.com/office/drawing/2014/main" id="{8FDF3770-9288-4AC5-8959-C381EE0009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7828" y="4136126"/>
                <a:ext cx="4911537" cy="307777"/>
              </a:xfrm>
              <a:prstGeom prst="rect">
                <a:avLst/>
              </a:prstGeom>
              <a:blipFill>
                <a:blip r:embed="rId12"/>
                <a:stretch>
                  <a:fillRect l="-870" t="-1961" r="-745" b="-2352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531569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B5A5B166-CE82-6543-87F8-A161C4527D53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Binary Classification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97139874-856C-E64F-99CC-AFCC150E4671}"/>
                  </a:ext>
                </a:extLst>
              </p:cNvPr>
              <p:cNvSpPr txBox="1"/>
              <p:nvPr/>
            </p:nvSpPr>
            <p:spPr>
              <a:xfrm>
                <a:off x="454212" y="4817404"/>
                <a:ext cx="6847106" cy="172431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TW" sz="2000" i="0" smtClean="0">
                        <a:latin typeface="Cambria Math" panose="02040503050406030204" pitchFamily="18" charset="0"/>
                      </a:rPr>
                      <m:t>Binary</m:t>
                    </m:r>
                    <m:r>
                      <a:rPr kumimoji="1" lang="en-US" altLang="zh-TW" sz="200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kumimoji="1" lang="en-US" altLang="zh-TW" sz="2000" i="0" smtClean="0">
                        <a:latin typeface="Cambria Math" panose="02040503050406030204" pitchFamily="18" charset="0"/>
                      </a:rPr>
                      <m:t>Cross</m:t>
                    </m:r>
                    <m:r>
                      <a:rPr kumimoji="1" lang="en-US" altLang="zh-TW" sz="2000" i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kumimoji="1" lang="en-US" altLang="zh-TW" sz="2000" i="0" smtClean="0">
                        <a:latin typeface="Cambria Math" panose="02040503050406030204" pitchFamily="18" charset="0"/>
                      </a:rPr>
                      <m:t>entropy</m:t>
                    </m:r>
                    <m:r>
                      <a:rPr kumimoji="1" lang="en-US" altLang="zh-TW" sz="20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kumimoji="1" lang="en-US" altLang="zh-TW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sz="20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kumimoji="1" lang="en-US" altLang="zh-TW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en-US" altLang="zh-TW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func>
                      <m:funcPr>
                        <m:ctrlPr>
                          <a:rPr kumimoji="1" lang="en-US" altLang="zh-TW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1" lang="en-US" altLang="zh-TW" sz="20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f>
                          <m:fPr>
                            <m:ctrlPr>
                              <a:rPr kumimoji="1" lang="en-US" altLang="zh-TW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1" lang="en-US" altLang="zh-TW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m:rPr>
                                <m:nor/>
                              </m:rPr>
                              <a:rPr kumimoji="1" lang="en-US" altLang="zh-TW" sz="2000" i="1" dirty="0">
                                <a:solidFill>
                                  <a:srgbClr val="FF0000"/>
                                </a:solidFill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o</m:t>
                            </m:r>
                            <m:r>
                              <m:rPr>
                                <m:nor/>
                              </m:rPr>
                              <a:rPr kumimoji="1" lang="en-US" altLang="zh-TW" sz="2000" i="1" baseline="-25000" dirty="0">
                                <a:solidFill>
                                  <a:srgbClr val="FF0000"/>
                                </a:solidFill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out</m:t>
                            </m:r>
                            <m:r>
                              <m:rPr>
                                <m:nor/>
                              </m:rPr>
                              <a:rPr kumimoji="1" lang="en-US" altLang="zh-TW" sz="2000" baseline="-25000" dirty="0">
                                <a:solidFill>
                                  <a:srgbClr val="FF0000"/>
                                </a:solidFill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den>
                        </m:f>
                        <m:r>
                          <a:rPr kumimoji="1" lang="en-US" altLang="zh-TW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kumimoji="1" lang="en-US" altLang="zh-TW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TW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kumimoji="1" lang="en-US" altLang="zh-TW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TW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kumimoji="1" lang="en-US" altLang="zh-TW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kumimoji="1"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func>
                          <m:funcPr>
                            <m:ctrlPr>
                              <a:rPr kumimoji="1" lang="en-US" altLang="zh-TW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kumimoji="1" lang="en-US" altLang="zh-TW" sz="20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f>
                              <m:fPr>
                                <m:ctrlPr>
                                  <a:rPr kumimoji="1" lang="en-US" altLang="zh-TW" sz="2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kumimoji="1" lang="en-US" altLang="zh-TW" sz="2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kumimoji="1" lang="en-US" altLang="zh-TW" sz="200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kumimoji="1" lang="en-US" altLang="zh-TW" sz="2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m:rPr>
                                    <m:nor/>
                                  </m:rPr>
                                  <a:rPr kumimoji="1" lang="en-US" altLang="zh-TW" sz="2000" i="1" dirty="0">
                                    <a:solidFill>
                                      <a:srgbClr val="FF0000"/>
                                    </a:solidFill>
                                    <a:latin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o</m:t>
                                </m:r>
                                <m:r>
                                  <m:rPr>
                                    <m:nor/>
                                  </m:rPr>
                                  <a:rPr kumimoji="1" lang="en-US" altLang="zh-TW" sz="2000" i="1" baseline="-25000" dirty="0">
                                    <a:solidFill>
                                      <a:srgbClr val="FF0000"/>
                                    </a:solidFill>
                                    <a:latin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out</m:t>
                                </m:r>
                                <m:r>
                                  <m:rPr>
                                    <m:nor/>
                                  </m:rPr>
                                  <a:rPr kumimoji="1" lang="en-US" altLang="zh-TW" sz="2000" baseline="-25000" dirty="0">
                                    <a:solidFill>
                                      <a:srgbClr val="FF0000"/>
                                    </a:solidFill>
                                    <a:latin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den>
                            </m:f>
                          </m:e>
                        </m:func>
                      </m:e>
                    </m:func>
                  </m:oMath>
                </a14:m>
                <a:endParaRPr kumimoji="1" lang="en-US" altLang="zh-TW" sz="2000" dirty="0"/>
              </a:p>
              <a:p>
                <a:pPr>
                  <a:lnSpc>
                    <a:spcPct val="150000"/>
                  </a:lnSpc>
                </a:pPr>
                <a:r>
                  <a:rPr kumimoji="1" lang="en-US" altLang="zh-TW" sz="2000" dirty="0"/>
                  <a:t>                                          </a:t>
                </a:r>
                <a14:m>
                  <m:oMath xmlns:m="http://schemas.openxmlformats.org/officeDocument/2006/math">
                    <m:r>
                      <a:rPr kumimoji="1" lang="en-US" altLang="zh-TW" sz="2000" b="0" i="1" smtClean="0">
                        <a:latin typeface="Cambria Math" panose="02040503050406030204" pitchFamily="18" charset="0"/>
                      </a:rPr>
                      <m:t>=1</m:t>
                    </m:r>
                    <m:r>
                      <a:rPr kumimoji="1" lang="en-US" altLang="zh-TW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kumimoji="1" lang="en-US" altLang="zh-TW" sz="2000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kumimoji="1" lang="en-US" altLang="zh-TW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1" lang="en-US" altLang="zh-TW" sz="20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f>
                          <m:fPr>
                            <m:ctrlPr>
                              <a:rPr kumimoji="1" lang="en-US" altLang="zh-TW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1" lang="en-US" altLang="zh-TW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kumimoji="1"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0.92</m:t>
                            </m:r>
                          </m:den>
                        </m:f>
                        <m:r>
                          <a:rPr kumimoji="1" lang="en-US" altLang="zh-TW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e>
                    </m:func>
                  </m:oMath>
                </a14:m>
                <a:r>
                  <a:rPr kumimoji="1" lang="en-US" altLang="zh-TW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1"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1−</m:t>
                        </m:r>
                        <m:r>
                          <a:rPr kumimoji="1" lang="en-US" altLang="zh-TW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kumimoji="1" lang="en-US" altLang="zh-TW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func>
                      <m:funcPr>
                        <m:ctrlPr>
                          <a:rPr kumimoji="1" lang="en-US" altLang="zh-TW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1" lang="en-US" altLang="zh-TW" sz="20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f>
                          <m:fPr>
                            <m:ctrlPr>
                              <a:rPr kumimoji="1" lang="en-US" altLang="zh-TW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1" lang="en-US" altLang="zh-TW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kumimoji="1"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1−0.92</m:t>
                            </m:r>
                          </m:den>
                        </m:f>
                      </m:e>
                    </m:func>
                  </m:oMath>
                </a14:m>
                <a:endParaRPr kumimoji="1" lang="en-US" altLang="zh-TW" sz="2000" dirty="0"/>
              </a:p>
              <a:p>
                <a:pPr>
                  <a:lnSpc>
                    <a:spcPct val="150000"/>
                  </a:lnSpc>
                </a:pPr>
                <a:r>
                  <a:rPr kumimoji="1" lang="en-US" altLang="zh-TW" sz="2000" dirty="0"/>
                  <a:t>                                          </a:t>
                </a:r>
                <a14:m>
                  <m:oMath xmlns:m="http://schemas.openxmlformats.org/officeDocument/2006/math">
                    <m:r>
                      <a:rPr kumimoji="1" lang="en-US" altLang="zh-TW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kumimoji="1" lang="en-US" altLang="zh-TW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en-US" altLang="zh-TW" sz="2000" dirty="0"/>
                  <a:t>0.036</a:t>
                </a:r>
                <a:endParaRPr kumimoji="1" lang="zh-TW" altLang="en-US" sz="2000" dirty="0"/>
              </a:p>
            </p:txBody>
          </p:sp>
        </mc:Choice>
        <mc:Fallback xmlns=""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97139874-856C-E64F-99CC-AFCC150E46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212" y="4817404"/>
                <a:ext cx="6847106" cy="1724318"/>
              </a:xfrm>
              <a:prstGeom prst="rect">
                <a:avLst/>
              </a:prstGeom>
              <a:blipFill>
                <a:blip r:embed="rId3"/>
                <a:stretch>
                  <a:fillRect b="-812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矩形 108">
                <a:extLst>
                  <a:ext uri="{FF2B5EF4-FFF2-40B4-BE49-F238E27FC236}">
                    <a16:creationId xmlns:a16="http://schemas.microsoft.com/office/drawing/2014/main" id="{81532C04-ADAB-2048-A68F-B3747F78A5E7}"/>
                  </a:ext>
                </a:extLst>
              </p:cNvPr>
              <p:cNvSpPr/>
              <p:nvPr/>
            </p:nvSpPr>
            <p:spPr>
              <a:xfrm>
                <a:off x="7301318" y="4840883"/>
                <a:ext cx="2677015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sz="20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kumimoji="1" lang="en-US" altLang="zh-TW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" altLang="zh-TW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Label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sz="2000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kumimoji="1" lang="en-US" altLang="zh-TW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TW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Predicted probability</a:t>
                </a:r>
                <a:endParaRPr lang="zh-TW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9" name="矩形 108">
                <a:extLst>
                  <a:ext uri="{FF2B5EF4-FFF2-40B4-BE49-F238E27FC236}">
                    <a16:creationId xmlns:a16="http://schemas.microsoft.com/office/drawing/2014/main" id="{81532C04-ADAB-2048-A68F-B3747F78A5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1318" y="4840883"/>
                <a:ext cx="2677015" cy="707886"/>
              </a:xfrm>
              <a:prstGeom prst="rect">
                <a:avLst/>
              </a:prstGeom>
              <a:blipFill>
                <a:blip r:embed="rId4"/>
                <a:stretch>
                  <a:fillRect t="-4310" r="-1367" b="-1465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矩形 39">
            <a:extLst>
              <a:ext uri="{FF2B5EF4-FFF2-40B4-BE49-F238E27FC236}">
                <a16:creationId xmlns:a16="http://schemas.microsoft.com/office/drawing/2014/main" id="{DB79911F-F9B9-4731-B84E-2D35B211E1F1}"/>
              </a:ext>
            </a:extLst>
          </p:cNvPr>
          <p:cNvSpPr/>
          <p:nvPr/>
        </p:nvSpPr>
        <p:spPr>
          <a:xfrm flipV="1">
            <a:off x="3379869" y="1593306"/>
            <a:ext cx="1053217" cy="888862"/>
          </a:xfrm>
          <a:prstGeom prst="rect">
            <a:avLst/>
          </a:prstGeom>
          <a:solidFill>
            <a:srgbClr val="FFC000"/>
          </a:solidFill>
          <a:ln w="63500">
            <a:solidFill>
              <a:srgbClr val="FFC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CA1142D8-26F0-4C4F-95C9-D26D08C14C37}"/>
              </a:ext>
            </a:extLst>
          </p:cNvPr>
          <p:cNvSpPr/>
          <p:nvPr/>
        </p:nvSpPr>
        <p:spPr>
          <a:xfrm flipV="1">
            <a:off x="5399242" y="1593306"/>
            <a:ext cx="867062" cy="888862"/>
          </a:xfrm>
          <a:prstGeom prst="rect">
            <a:avLst/>
          </a:prstGeom>
          <a:solidFill>
            <a:srgbClr val="FF0000"/>
          </a:solidFill>
          <a:ln w="635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2" name="橢圓 41">
            <a:extLst>
              <a:ext uri="{FF2B5EF4-FFF2-40B4-BE49-F238E27FC236}">
                <a16:creationId xmlns:a16="http://schemas.microsoft.com/office/drawing/2014/main" id="{5CFF0925-0B45-4331-A54C-30D4E8840757}"/>
              </a:ext>
            </a:extLst>
          </p:cNvPr>
          <p:cNvSpPr/>
          <p:nvPr/>
        </p:nvSpPr>
        <p:spPr>
          <a:xfrm>
            <a:off x="454212" y="1633268"/>
            <a:ext cx="637033" cy="675245"/>
          </a:xfrm>
          <a:prstGeom prst="ellipse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kumimoji="1" lang="en-US" altLang="zh-TW" sz="20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sz="2400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橢圓 42">
            <a:extLst>
              <a:ext uri="{FF2B5EF4-FFF2-40B4-BE49-F238E27FC236}">
                <a16:creationId xmlns:a16="http://schemas.microsoft.com/office/drawing/2014/main" id="{36F0FC2D-4D5E-4411-A9CB-13295FD74071}"/>
              </a:ext>
            </a:extLst>
          </p:cNvPr>
          <p:cNvSpPr/>
          <p:nvPr/>
        </p:nvSpPr>
        <p:spPr>
          <a:xfrm>
            <a:off x="429524" y="3780328"/>
            <a:ext cx="637033" cy="675245"/>
          </a:xfrm>
          <a:prstGeom prst="ellipse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kumimoji="1" lang="en-US" altLang="zh-TW" sz="2000" b="1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endParaRPr kumimoji="1" lang="zh-TW" altLang="en-US" sz="1600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橢圓 43">
            <a:extLst>
              <a:ext uri="{FF2B5EF4-FFF2-40B4-BE49-F238E27FC236}">
                <a16:creationId xmlns:a16="http://schemas.microsoft.com/office/drawing/2014/main" id="{35431FEF-7C72-4EDE-8F3A-9CA72F0F5A13}"/>
              </a:ext>
            </a:extLst>
          </p:cNvPr>
          <p:cNvSpPr/>
          <p:nvPr/>
        </p:nvSpPr>
        <p:spPr>
          <a:xfrm>
            <a:off x="1494925" y="1632970"/>
            <a:ext cx="637033" cy="675245"/>
          </a:xfrm>
          <a:prstGeom prst="ellipse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kumimoji="1" lang="en-US" altLang="zh-TW" sz="24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橢圓 45">
                <a:extLst>
                  <a:ext uri="{FF2B5EF4-FFF2-40B4-BE49-F238E27FC236}">
                    <a16:creationId xmlns:a16="http://schemas.microsoft.com/office/drawing/2014/main" id="{680A38A3-FA6B-4DD5-B5D0-83A110160EF1}"/>
                  </a:ext>
                </a:extLst>
              </p:cNvPr>
              <p:cNvSpPr/>
              <p:nvPr/>
            </p:nvSpPr>
            <p:spPr>
              <a:xfrm>
                <a:off x="1470239" y="3780028"/>
                <a:ext cx="637033" cy="675245"/>
              </a:xfrm>
              <a:prstGeom prst="ellipse">
                <a:avLst/>
              </a:prstGeom>
              <a:ln/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kumimoji="1" lang="en-US" altLang="zh-TW" sz="2000" b="1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j</m:t>
                      </m:r>
                      <m:r>
                        <m:rPr>
                          <m:nor/>
                        </m:rPr>
                        <a:rPr kumimoji="1" lang="en-US" altLang="zh-TW" sz="2000" b="1" i="1" baseline="-25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m</m:t>
                      </m:r>
                    </m:oMath>
                  </m:oMathPara>
                </a14:m>
                <a:endParaRPr kumimoji="1" lang="zh-TW" altLang="en-US" sz="1600" b="1" i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6" name="橢圓 45">
                <a:extLst>
                  <a:ext uri="{FF2B5EF4-FFF2-40B4-BE49-F238E27FC236}">
                    <a16:creationId xmlns:a16="http://schemas.microsoft.com/office/drawing/2014/main" id="{680A38A3-FA6B-4DD5-B5D0-83A110160E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0239" y="3780028"/>
                <a:ext cx="637033" cy="675245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橢圓 46">
            <a:extLst>
              <a:ext uri="{FF2B5EF4-FFF2-40B4-BE49-F238E27FC236}">
                <a16:creationId xmlns:a16="http://schemas.microsoft.com/office/drawing/2014/main" id="{228AF810-9724-45F2-8E06-2F561172A1CD}"/>
              </a:ext>
            </a:extLst>
          </p:cNvPr>
          <p:cNvSpPr/>
          <p:nvPr/>
        </p:nvSpPr>
        <p:spPr>
          <a:xfrm>
            <a:off x="2389254" y="1632970"/>
            <a:ext cx="637033" cy="675245"/>
          </a:xfrm>
          <a:prstGeom prst="ellipse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kumimoji="1" lang="en-US" altLang="zh-TW" sz="20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sz="2400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橢圓 48">
            <a:extLst>
              <a:ext uri="{FF2B5EF4-FFF2-40B4-BE49-F238E27FC236}">
                <a16:creationId xmlns:a16="http://schemas.microsoft.com/office/drawing/2014/main" id="{48549572-F3F7-40E9-8D48-2F96F2D46851}"/>
              </a:ext>
            </a:extLst>
          </p:cNvPr>
          <p:cNvSpPr/>
          <p:nvPr/>
        </p:nvSpPr>
        <p:spPr>
          <a:xfrm>
            <a:off x="2364566" y="3780028"/>
            <a:ext cx="637033" cy="675245"/>
          </a:xfrm>
          <a:prstGeom prst="ellipse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kumimoji="1" lang="en-US" altLang="zh-TW" sz="20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endParaRPr kumimoji="1" lang="zh-TW" altLang="en-US" sz="1600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B830C22F-DB63-4B0C-91F8-563B6FDF0825}"/>
              </a:ext>
            </a:extLst>
          </p:cNvPr>
          <p:cNvSpPr txBox="1"/>
          <p:nvPr/>
        </p:nvSpPr>
        <p:spPr>
          <a:xfrm>
            <a:off x="311704" y="931513"/>
            <a:ext cx="9220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  <a:endParaRPr kumimoji="1" lang="zh-TW" altLang="en-US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A3025C1A-E491-4098-9223-A067758A3BA1}"/>
              </a:ext>
            </a:extLst>
          </p:cNvPr>
          <p:cNvSpPr txBox="1"/>
          <p:nvPr/>
        </p:nvSpPr>
        <p:spPr>
          <a:xfrm>
            <a:off x="4331917" y="927207"/>
            <a:ext cx="11432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  <a:endParaRPr kumimoji="1" lang="zh-TW" altLang="en-US" sz="2400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文字方塊 52">
                <a:extLst>
                  <a:ext uri="{FF2B5EF4-FFF2-40B4-BE49-F238E27FC236}">
                    <a16:creationId xmlns:a16="http://schemas.microsoft.com/office/drawing/2014/main" id="{86D0D42F-3A29-4E79-8712-546E58B51E47}"/>
                  </a:ext>
                </a:extLst>
              </p:cNvPr>
              <p:cNvSpPr txBox="1"/>
              <p:nvPr/>
            </p:nvSpPr>
            <p:spPr>
              <a:xfrm>
                <a:off x="1614186" y="990275"/>
                <a:ext cx="41030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kumimoji="1" lang="en-US" altLang="zh-TW" sz="2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kumimoji="1" lang="zh-TW" altLang="en-US" b="1" dirty="0"/>
              </a:p>
            </p:txBody>
          </p:sp>
        </mc:Choice>
        <mc:Fallback xmlns="">
          <p:sp>
            <p:nvSpPr>
              <p:cNvPr id="53" name="文字方塊 52">
                <a:extLst>
                  <a:ext uri="{FF2B5EF4-FFF2-40B4-BE49-F238E27FC236}">
                    <a16:creationId xmlns:a16="http://schemas.microsoft.com/office/drawing/2014/main" id="{86D0D42F-3A29-4E79-8712-546E58B51E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4186" y="990275"/>
                <a:ext cx="410304" cy="369332"/>
              </a:xfrm>
              <a:prstGeom prst="rect">
                <a:avLst/>
              </a:prstGeom>
              <a:blipFill>
                <a:blip r:embed="rId6"/>
                <a:stretch>
                  <a:fillRect l="-19403" r="-8955" b="-1475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文字方塊 53">
                <a:extLst>
                  <a:ext uri="{FF2B5EF4-FFF2-40B4-BE49-F238E27FC236}">
                    <a16:creationId xmlns:a16="http://schemas.microsoft.com/office/drawing/2014/main" id="{8612D9ED-309F-435E-BF13-96ABB056169D}"/>
                  </a:ext>
                </a:extLst>
              </p:cNvPr>
              <p:cNvSpPr txBox="1"/>
              <p:nvPr/>
            </p:nvSpPr>
            <p:spPr>
              <a:xfrm>
                <a:off x="2477930" y="974057"/>
                <a:ext cx="41030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kumimoji="1" lang="en-US" altLang="zh-TW" sz="2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kumimoji="1" lang="zh-TW" altLang="en-US" sz="2400" b="1" dirty="0"/>
              </a:p>
            </p:txBody>
          </p:sp>
        </mc:Choice>
        <mc:Fallback xmlns="">
          <p:sp>
            <p:nvSpPr>
              <p:cNvPr id="54" name="文字方塊 53">
                <a:extLst>
                  <a:ext uri="{FF2B5EF4-FFF2-40B4-BE49-F238E27FC236}">
                    <a16:creationId xmlns:a16="http://schemas.microsoft.com/office/drawing/2014/main" id="{8612D9ED-309F-435E-BF13-96ABB05616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7930" y="974057"/>
                <a:ext cx="410304" cy="369332"/>
              </a:xfrm>
              <a:prstGeom prst="rect">
                <a:avLst/>
              </a:prstGeom>
              <a:blipFill>
                <a:blip r:embed="rId7"/>
                <a:stretch>
                  <a:fillRect l="-17647" r="-7353" b="-1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5" name="直線箭頭接點 182">
            <a:extLst>
              <a:ext uri="{FF2B5EF4-FFF2-40B4-BE49-F238E27FC236}">
                <a16:creationId xmlns:a16="http://schemas.microsoft.com/office/drawing/2014/main" id="{D3F8DEAC-2F65-4AF9-8606-2B52AE426189}"/>
              </a:ext>
            </a:extLst>
          </p:cNvPr>
          <p:cNvCxnSpPr>
            <a:cxnSpLocks/>
          </p:cNvCxnSpPr>
          <p:nvPr/>
        </p:nvCxnSpPr>
        <p:spPr>
          <a:xfrm>
            <a:off x="6211017" y="1972418"/>
            <a:ext cx="481867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箭頭接點 186">
            <a:extLst>
              <a:ext uri="{FF2B5EF4-FFF2-40B4-BE49-F238E27FC236}">
                <a16:creationId xmlns:a16="http://schemas.microsoft.com/office/drawing/2014/main" id="{CB3D5D9A-04A2-4677-9B34-0D1C22D73633}"/>
              </a:ext>
            </a:extLst>
          </p:cNvPr>
          <p:cNvCxnSpPr>
            <a:cxnSpLocks/>
            <a:stCxn id="42" idx="6"/>
            <a:endCxn id="44" idx="2"/>
          </p:cNvCxnSpPr>
          <p:nvPr/>
        </p:nvCxnSpPr>
        <p:spPr>
          <a:xfrm flipV="1">
            <a:off x="1091245" y="1970592"/>
            <a:ext cx="403681" cy="298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直線箭頭接點 187">
            <a:extLst>
              <a:ext uri="{FF2B5EF4-FFF2-40B4-BE49-F238E27FC236}">
                <a16:creationId xmlns:a16="http://schemas.microsoft.com/office/drawing/2014/main" id="{60BF13B7-5B59-419C-BBE1-D7F22797C753}"/>
              </a:ext>
            </a:extLst>
          </p:cNvPr>
          <p:cNvCxnSpPr>
            <a:cxnSpLocks/>
            <a:stCxn id="42" idx="6"/>
          </p:cNvCxnSpPr>
          <p:nvPr/>
        </p:nvCxnSpPr>
        <p:spPr>
          <a:xfrm>
            <a:off x="1091245" y="1970891"/>
            <a:ext cx="378994" cy="1073232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直線箭頭接點 188">
            <a:extLst>
              <a:ext uri="{FF2B5EF4-FFF2-40B4-BE49-F238E27FC236}">
                <a16:creationId xmlns:a16="http://schemas.microsoft.com/office/drawing/2014/main" id="{B5399746-FE7C-405B-8771-42183D779287}"/>
              </a:ext>
            </a:extLst>
          </p:cNvPr>
          <p:cNvCxnSpPr>
            <a:cxnSpLocks/>
            <a:stCxn id="42" idx="6"/>
            <a:endCxn id="46" idx="2"/>
          </p:cNvCxnSpPr>
          <p:nvPr/>
        </p:nvCxnSpPr>
        <p:spPr>
          <a:xfrm>
            <a:off x="1091245" y="1970891"/>
            <a:ext cx="378994" cy="2146759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直線箭頭接點 189">
            <a:extLst>
              <a:ext uri="{FF2B5EF4-FFF2-40B4-BE49-F238E27FC236}">
                <a16:creationId xmlns:a16="http://schemas.microsoft.com/office/drawing/2014/main" id="{37B33A0D-CDD1-4219-8844-43DDA08C099A}"/>
              </a:ext>
            </a:extLst>
          </p:cNvPr>
          <p:cNvCxnSpPr>
            <a:cxnSpLocks/>
            <a:endCxn id="46" idx="2"/>
          </p:cNvCxnSpPr>
          <p:nvPr/>
        </p:nvCxnSpPr>
        <p:spPr>
          <a:xfrm>
            <a:off x="1066557" y="3044419"/>
            <a:ext cx="403681" cy="1073231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直線箭頭接點 190">
            <a:extLst>
              <a:ext uri="{FF2B5EF4-FFF2-40B4-BE49-F238E27FC236}">
                <a16:creationId xmlns:a16="http://schemas.microsoft.com/office/drawing/2014/main" id="{975EF6D8-449D-4378-A6A2-D4B8896ACDCA}"/>
              </a:ext>
            </a:extLst>
          </p:cNvPr>
          <p:cNvCxnSpPr>
            <a:cxnSpLocks/>
            <a:endCxn id="44" idx="2"/>
          </p:cNvCxnSpPr>
          <p:nvPr/>
        </p:nvCxnSpPr>
        <p:spPr>
          <a:xfrm flipV="1">
            <a:off x="1066557" y="1970592"/>
            <a:ext cx="428368" cy="1073827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直線箭頭接點 191">
            <a:extLst>
              <a:ext uri="{FF2B5EF4-FFF2-40B4-BE49-F238E27FC236}">
                <a16:creationId xmlns:a16="http://schemas.microsoft.com/office/drawing/2014/main" id="{209D36C1-144E-40D0-BD5D-C1C64123D756}"/>
              </a:ext>
            </a:extLst>
          </p:cNvPr>
          <p:cNvCxnSpPr>
            <a:cxnSpLocks/>
          </p:cNvCxnSpPr>
          <p:nvPr/>
        </p:nvCxnSpPr>
        <p:spPr>
          <a:xfrm flipV="1">
            <a:off x="1066557" y="3044123"/>
            <a:ext cx="403681" cy="297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直線箭頭接點 192">
            <a:extLst>
              <a:ext uri="{FF2B5EF4-FFF2-40B4-BE49-F238E27FC236}">
                <a16:creationId xmlns:a16="http://schemas.microsoft.com/office/drawing/2014/main" id="{A6D90135-AC28-4CAB-B281-62AFDEE0295A}"/>
              </a:ext>
            </a:extLst>
          </p:cNvPr>
          <p:cNvCxnSpPr>
            <a:cxnSpLocks/>
            <a:stCxn id="43" idx="6"/>
            <a:endCxn id="44" idx="2"/>
          </p:cNvCxnSpPr>
          <p:nvPr/>
        </p:nvCxnSpPr>
        <p:spPr>
          <a:xfrm flipV="1">
            <a:off x="1066557" y="1970592"/>
            <a:ext cx="428368" cy="2147358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直線箭頭接點 193">
            <a:extLst>
              <a:ext uri="{FF2B5EF4-FFF2-40B4-BE49-F238E27FC236}">
                <a16:creationId xmlns:a16="http://schemas.microsoft.com/office/drawing/2014/main" id="{07A5CC5B-269D-48CA-ABE6-2714F09BFF68}"/>
              </a:ext>
            </a:extLst>
          </p:cNvPr>
          <p:cNvCxnSpPr>
            <a:cxnSpLocks/>
            <a:stCxn id="43" idx="6"/>
          </p:cNvCxnSpPr>
          <p:nvPr/>
        </p:nvCxnSpPr>
        <p:spPr>
          <a:xfrm flipV="1">
            <a:off x="1066557" y="3044123"/>
            <a:ext cx="403681" cy="1073828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直線箭頭接點 194">
            <a:extLst>
              <a:ext uri="{FF2B5EF4-FFF2-40B4-BE49-F238E27FC236}">
                <a16:creationId xmlns:a16="http://schemas.microsoft.com/office/drawing/2014/main" id="{5CA5EFE0-85B5-4155-B02D-6B57F1C63798}"/>
              </a:ext>
            </a:extLst>
          </p:cNvPr>
          <p:cNvCxnSpPr>
            <a:cxnSpLocks/>
            <a:stCxn id="43" idx="6"/>
            <a:endCxn id="46" idx="2"/>
          </p:cNvCxnSpPr>
          <p:nvPr/>
        </p:nvCxnSpPr>
        <p:spPr>
          <a:xfrm flipV="1">
            <a:off x="1066557" y="4117650"/>
            <a:ext cx="403681" cy="300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直線箭頭接點 195">
            <a:extLst>
              <a:ext uri="{FF2B5EF4-FFF2-40B4-BE49-F238E27FC236}">
                <a16:creationId xmlns:a16="http://schemas.microsoft.com/office/drawing/2014/main" id="{5E71F85C-A393-42AF-9428-82C51E397EA0}"/>
              </a:ext>
            </a:extLst>
          </p:cNvPr>
          <p:cNvCxnSpPr>
            <a:cxnSpLocks/>
            <a:stCxn id="44" idx="6"/>
            <a:endCxn id="47" idx="2"/>
          </p:cNvCxnSpPr>
          <p:nvPr/>
        </p:nvCxnSpPr>
        <p:spPr>
          <a:xfrm>
            <a:off x="2131958" y="1970592"/>
            <a:ext cx="257296" cy="0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直線箭頭接點 196">
            <a:extLst>
              <a:ext uri="{FF2B5EF4-FFF2-40B4-BE49-F238E27FC236}">
                <a16:creationId xmlns:a16="http://schemas.microsoft.com/office/drawing/2014/main" id="{11382EBC-FB4D-4D6C-B0F4-0AEC41347CC6}"/>
              </a:ext>
            </a:extLst>
          </p:cNvPr>
          <p:cNvCxnSpPr>
            <a:cxnSpLocks/>
            <a:stCxn id="44" idx="6"/>
          </p:cNvCxnSpPr>
          <p:nvPr/>
        </p:nvCxnSpPr>
        <p:spPr>
          <a:xfrm>
            <a:off x="2131958" y="1970592"/>
            <a:ext cx="232608" cy="1073530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直線箭頭接點 197">
            <a:extLst>
              <a:ext uri="{FF2B5EF4-FFF2-40B4-BE49-F238E27FC236}">
                <a16:creationId xmlns:a16="http://schemas.microsoft.com/office/drawing/2014/main" id="{0A5EF9D1-D412-4F95-AB1E-9FBEF5DE8F60}"/>
              </a:ext>
            </a:extLst>
          </p:cNvPr>
          <p:cNvCxnSpPr>
            <a:cxnSpLocks/>
            <a:stCxn id="44" idx="6"/>
            <a:endCxn id="49" idx="2"/>
          </p:cNvCxnSpPr>
          <p:nvPr/>
        </p:nvCxnSpPr>
        <p:spPr>
          <a:xfrm>
            <a:off x="2131958" y="1970592"/>
            <a:ext cx="232608" cy="2147058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直線箭頭接點 198">
            <a:extLst>
              <a:ext uri="{FF2B5EF4-FFF2-40B4-BE49-F238E27FC236}">
                <a16:creationId xmlns:a16="http://schemas.microsoft.com/office/drawing/2014/main" id="{526A016C-4139-4EA8-AEA9-73FB1B21425B}"/>
              </a:ext>
            </a:extLst>
          </p:cNvPr>
          <p:cNvCxnSpPr>
            <a:cxnSpLocks/>
            <a:endCxn id="47" idx="2"/>
          </p:cNvCxnSpPr>
          <p:nvPr/>
        </p:nvCxnSpPr>
        <p:spPr>
          <a:xfrm flipV="1">
            <a:off x="2107272" y="1970592"/>
            <a:ext cx="281982" cy="1073530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直線箭頭接點 199">
            <a:extLst>
              <a:ext uri="{FF2B5EF4-FFF2-40B4-BE49-F238E27FC236}">
                <a16:creationId xmlns:a16="http://schemas.microsoft.com/office/drawing/2014/main" id="{72EEF5F9-13A6-485D-913C-48974CED6E54}"/>
              </a:ext>
            </a:extLst>
          </p:cNvPr>
          <p:cNvCxnSpPr>
            <a:cxnSpLocks/>
          </p:cNvCxnSpPr>
          <p:nvPr/>
        </p:nvCxnSpPr>
        <p:spPr>
          <a:xfrm>
            <a:off x="2107272" y="3044123"/>
            <a:ext cx="257295" cy="0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直線箭頭接點 200">
            <a:extLst>
              <a:ext uri="{FF2B5EF4-FFF2-40B4-BE49-F238E27FC236}">
                <a16:creationId xmlns:a16="http://schemas.microsoft.com/office/drawing/2014/main" id="{79CB48AB-6057-469D-A9CB-3E8DA8609EC3}"/>
              </a:ext>
            </a:extLst>
          </p:cNvPr>
          <p:cNvCxnSpPr>
            <a:cxnSpLocks/>
            <a:endCxn id="49" idx="2"/>
          </p:cNvCxnSpPr>
          <p:nvPr/>
        </p:nvCxnSpPr>
        <p:spPr>
          <a:xfrm>
            <a:off x="2107272" y="3044123"/>
            <a:ext cx="257295" cy="1073528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直線箭頭接點 201">
            <a:extLst>
              <a:ext uri="{FF2B5EF4-FFF2-40B4-BE49-F238E27FC236}">
                <a16:creationId xmlns:a16="http://schemas.microsoft.com/office/drawing/2014/main" id="{2264A7D6-464E-480E-9174-99A4530F9EB4}"/>
              </a:ext>
            </a:extLst>
          </p:cNvPr>
          <p:cNvCxnSpPr>
            <a:cxnSpLocks/>
            <a:stCxn id="46" idx="6"/>
            <a:endCxn id="49" idx="2"/>
          </p:cNvCxnSpPr>
          <p:nvPr/>
        </p:nvCxnSpPr>
        <p:spPr>
          <a:xfrm>
            <a:off x="2107272" y="4117650"/>
            <a:ext cx="257295" cy="0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直線箭頭接點 202">
            <a:extLst>
              <a:ext uri="{FF2B5EF4-FFF2-40B4-BE49-F238E27FC236}">
                <a16:creationId xmlns:a16="http://schemas.microsoft.com/office/drawing/2014/main" id="{C9F7D7E1-0E06-459B-A4AD-E4D7216766DC}"/>
              </a:ext>
            </a:extLst>
          </p:cNvPr>
          <p:cNvCxnSpPr>
            <a:cxnSpLocks/>
            <a:stCxn id="46" idx="6"/>
          </p:cNvCxnSpPr>
          <p:nvPr/>
        </p:nvCxnSpPr>
        <p:spPr>
          <a:xfrm flipV="1">
            <a:off x="2107272" y="3044123"/>
            <a:ext cx="257295" cy="1073528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直線箭頭接點 203">
            <a:extLst>
              <a:ext uri="{FF2B5EF4-FFF2-40B4-BE49-F238E27FC236}">
                <a16:creationId xmlns:a16="http://schemas.microsoft.com/office/drawing/2014/main" id="{23783D0C-A0AF-4B00-BF0A-2100B9C95295}"/>
              </a:ext>
            </a:extLst>
          </p:cNvPr>
          <p:cNvCxnSpPr>
            <a:cxnSpLocks/>
            <a:stCxn id="46" idx="6"/>
            <a:endCxn id="47" idx="2"/>
          </p:cNvCxnSpPr>
          <p:nvPr/>
        </p:nvCxnSpPr>
        <p:spPr>
          <a:xfrm flipV="1">
            <a:off x="2107272" y="1970592"/>
            <a:ext cx="281982" cy="2147058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直線箭頭接點 204">
            <a:extLst>
              <a:ext uri="{FF2B5EF4-FFF2-40B4-BE49-F238E27FC236}">
                <a16:creationId xmlns:a16="http://schemas.microsoft.com/office/drawing/2014/main" id="{F8FDD355-99BB-4828-9668-51530F3D40FC}"/>
              </a:ext>
            </a:extLst>
          </p:cNvPr>
          <p:cNvCxnSpPr>
            <a:cxnSpLocks/>
            <a:stCxn id="47" idx="6"/>
          </p:cNvCxnSpPr>
          <p:nvPr/>
        </p:nvCxnSpPr>
        <p:spPr>
          <a:xfrm>
            <a:off x="3026287" y="1970592"/>
            <a:ext cx="492193" cy="3651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直線箭頭接點 207">
            <a:extLst>
              <a:ext uri="{FF2B5EF4-FFF2-40B4-BE49-F238E27FC236}">
                <a16:creationId xmlns:a16="http://schemas.microsoft.com/office/drawing/2014/main" id="{5EF85352-BC2E-4FF6-A081-75C3A861656C}"/>
              </a:ext>
            </a:extLst>
          </p:cNvPr>
          <p:cNvCxnSpPr>
            <a:cxnSpLocks/>
          </p:cNvCxnSpPr>
          <p:nvPr/>
        </p:nvCxnSpPr>
        <p:spPr>
          <a:xfrm flipV="1">
            <a:off x="3001599" y="1974243"/>
            <a:ext cx="516880" cy="1069879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直線箭頭接點 212">
            <a:extLst>
              <a:ext uri="{FF2B5EF4-FFF2-40B4-BE49-F238E27FC236}">
                <a16:creationId xmlns:a16="http://schemas.microsoft.com/office/drawing/2014/main" id="{9FC499F0-9792-4B6B-A9E9-3531F3F7C4FB}"/>
              </a:ext>
            </a:extLst>
          </p:cNvPr>
          <p:cNvCxnSpPr>
            <a:cxnSpLocks/>
            <a:stCxn id="49" idx="6"/>
          </p:cNvCxnSpPr>
          <p:nvPr/>
        </p:nvCxnSpPr>
        <p:spPr>
          <a:xfrm flipV="1">
            <a:off x="3001599" y="1974243"/>
            <a:ext cx="516880" cy="2143407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" name="直線箭頭接點 213">
            <a:extLst>
              <a:ext uri="{FF2B5EF4-FFF2-40B4-BE49-F238E27FC236}">
                <a16:creationId xmlns:a16="http://schemas.microsoft.com/office/drawing/2014/main" id="{C358AF1B-304A-41F9-93E6-F75C582B2545}"/>
              </a:ext>
            </a:extLst>
          </p:cNvPr>
          <p:cNvCxnSpPr>
            <a:cxnSpLocks/>
          </p:cNvCxnSpPr>
          <p:nvPr/>
        </p:nvCxnSpPr>
        <p:spPr>
          <a:xfrm flipV="1">
            <a:off x="4197068" y="1974243"/>
            <a:ext cx="432209" cy="1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9" name="矩形 78">
            <a:extLst>
              <a:ext uri="{FF2B5EF4-FFF2-40B4-BE49-F238E27FC236}">
                <a16:creationId xmlns:a16="http://schemas.microsoft.com/office/drawing/2014/main" id="{36360CBD-6754-4FFC-B138-71C174574AF4}"/>
              </a:ext>
            </a:extLst>
          </p:cNvPr>
          <p:cNvSpPr/>
          <p:nvPr/>
        </p:nvSpPr>
        <p:spPr>
          <a:xfrm flipV="1">
            <a:off x="3312100" y="1484535"/>
            <a:ext cx="3035281" cy="1117933"/>
          </a:xfrm>
          <a:prstGeom prst="rect">
            <a:avLst/>
          </a:prstGeom>
          <a:noFill/>
          <a:ln w="635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0" name="文字方塊 79">
            <a:extLst>
              <a:ext uri="{FF2B5EF4-FFF2-40B4-BE49-F238E27FC236}">
                <a16:creationId xmlns:a16="http://schemas.microsoft.com/office/drawing/2014/main" id="{D6DF7E76-EA8A-4938-B43A-9E9AEDDD78A2}"/>
              </a:ext>
            </a:extLst>
          </p:cNvPr>
          <p:cNvSpPr txBox="1"/>
          <p:nvPr/>
        </p:nvSpPr>
        <p:spPr>
          <a:xfrm>
            <a:off x="4594764" y="1675861"/>
            <a:ext cx="6014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i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kumimoji="1" lang="en-US" altLang="zh-TW" sz="2400" i="1" baseline="-250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kumimoji="1" lang="en-US" altLang="zh-TW" sz="2400" baseline="-250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baseline="-25000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文字方塊 80">
                <a:extLst>
                  <a:ext uri="{FF2B5EF4-FFF2-40B4-BE49-F238E27FC236}">
                    <a16:creationId xmlns:a16="http://schemas.microsoft.com/office/drawing/2014/main" id="{1CABDD24-3B8B-49F0-A2EC-E594822D4D4F}"/>
                  </a:ext>
                </a:extLst>
              </p:cNvPr>
              <p:cNvSpPr txBox="1"/>
              <p:nvPr/>
            </p:nvSpPr>
            <p:spPr>
              <a:xfrm>
                <a:off x="6659918" y="1674851"/>
                <a:ext cx="154252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kumimoji="1" lang="en-US" altLang="zh-TW" sz="2400" b="0" i="1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o</m:t>
                      </m:r>
                      <m:r>
                        <m:rPr>
                          <m:nor/>
                        </m:rPr>
                        <a:rPr kumimoji="1" lang="en-US" altLang="zh-TW" sz="2400" b="0" i="1" baseline="-25000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out</m:t>
                      </m:r>
                      <m:r>
                        <m:rPr>
                          <m:nor/>
                        </m:rPr>
                        <a:rPr kumimoji="1" lang="en-US" altLang="zh-TW" sz="2400" baseline="-25000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1</m:t>
                      </m:r>
                      <m:r>
                        <m:rPr>
                          <m:nor/>
                        </m:rPr>
                        <a:rPr kumimoji="1" lang="en-US" altLang="zh-TW" sz="2400" b="0" i="0" baseline="-25000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kumimoji="1" lang="en-US" altLang="zh-TW" sz="2400" b="0" i="0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= 0.92</m:t>
                      </m:r>
                    </m:oMath>
                  </m:oMathPara>
                </a14:m>
                <a:endParaRPr kumimoji="1" lang="zh-TW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1" name="文字方塊 80">
                <a:extLst>
                  <a:ext uri="{FF2B5EF4-FFF2-40B4-BE49-F238E27FC236}">
                    <a16:creationId xmlns:a16="http://schemas.microsoft.com/office/drawing/2014/main" id="{1CABDD24-3B8B-49F0-A2EC-E594822D4D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9918" y="1674851"/>
                <a:ext cx="1542521" cy="461665"/>
              </a:xfrm>
              <a:prstGeom prst="rect">
                <a:avLst/>
              </a:prstGeom>
              <a:blipFill>
                <a:blip r:embed="rId8"/>
                <a:stretch>
                  <a:fillRect r="-791" b="-8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橢圓 85">
            <a:extLst>
              <a:ext uri="{FF2B5EF4-FFF2-40B4-BE49-F238E27FC236}">
                <a16:creationId xmlns:a16="http://schemas.microsoft.com/office/drawing/2014/main" id="{FBC8E4DD-7264-486D-B5EE-396487FB1515}"/>
              </a:ext>
            </a:extLst>
          </p:cNvPr>
          <p:cNvSpPr/>
          <p:nvPr/>
        </p:nvSpPr>
        <p:spPr>
          <a:xfrm>
            <a:off x="670414" y="2593620"/>
            <a:ext cx="155251" cy="156808"/>
          </a:xfrm>
          <a:prstGeom prst="ellipse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7" name="橢圓 86">
            <a:extLst>
              <a:ext uri="{FF2B5EF4-FFF2-40B4-BE49-F238E27FC236}">
                <a16:creationId xmlns:a16="http://schemas.microsoft.com/office/drawing/2014/main" id="{333C8893-E574-4634-A9BD-D7E74E86A693}"/>
              </a:ext>
            </a:extLst>
          </p:cNvPr>
          <p:cNvSpPr/>
          <p:nvPr/>
        </p:nvSpPr>
        <p:spPr>
          <a:xfrm>
            <a:off x="666088" y="2943578"/>
            <a:ext cx="155251" cy="156808"/>
          </a:xfrm>
          <a:prstGeom prst="ellipse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8" name="橢圓 87">
            <a:extLst>
              <a:ext uri="{FF2B5EF4-FFF2-40B4-BE49-F238E27FC236}">
                <a16:creationId xmlns:a16="http://schemas.microsoft.com/office/drawing/2014/main" id="{0EF1E3C4-95D2-42E5-BADC-CA8B36D4875D}"/>
              </a:ext>
            </a:extLst>
          </p:cNvPr>
          <p:cNvSpPr/>
          <p:nvPr/>
        </p:nvSpPr>
        <p:spPr>
          <a:xfrm>
            <a:off x="665748" y="3297751"/>
            <a:ext cx="155251" cy="156808"/>
          </a:xfrm>
          <a:prstGeom prst="ellipse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9" name="橢圓 88">
            <a:extLst>
              <a:ext uri="{FF2B5EF4-FFF2-40B4-BE49-F238E27FC236}">
                <a16:creationId xmlns:a16="http://schemas.microsoft.com/office/drawing/2014/main" id="{901A0720-17F9-4A84-AE4F-A2564A2321C5}"/>
              </a:ext>
            </a:extLst>
          </p:cNvPr>
          <p:cNvSpPr/>
          <p:nvPr/>
        </p:nvSpPr>
        <p:spPr>
          <a:xfrm>
            <a:off x="1702673" y="2593620"/>
            <a:ext cx="155251" cy="156808"/>
          </a:xfrm>
          <a:prstGeom prst="ellipse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0" name="橢圓 89">
            <a:extLst>
              <a:ext uri="{FF2B5EF4-FFF2-40B4-BE49-F238E27FC236}">
                <a16:creationId xmlns:a16="http://schemas.microsoft.com/office/drawing/2014/main" id="{84F09072-BAE4-4460-8769-8DDF11D7EDB2}"/>
              </a:ext>
            </a:extLst>
          </p:cNvPr>
          <p:cNvSpPr/>
          <p:nvPr/>
        </p:nvSpPr>
        <p:spPr>
          <a:xfrm>
            <a:off x="1698347" y="2943578"/>
            <a:ext cx="155251" cy="156808"/>
          </a:xfrm>
          <a:prstGeom prst="ellipse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3" name="橢圓 92">
            <a:extLst>
              <a:ext uri="{FF2B5EF4-FFF2-40B4-BE49-F238E27FC236}">
                <a16:creationId xmlns:a16="http://schemas.microsoft.com/office/drawing/2014/main" id="{523724A3-2025-4E71-99F1-BF90A265145E}"/>
              </a:ext>
            </a:extLst>
          </p:cNvPr>
          <p:cNvSpPr/>
          <p:nvPr/>
        </p:nvSpPr>
        <p:spPr>
          <a:xfrm>
            <a:off x="1698007" y="3297751"/>
            <a:ext cx="155251" cy="156808"/>
          </a:xfrm>
          <a:prstGeom prst="ellipse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6" name="橢圓 95">
            <a:extLst>
              <a:ext uri="{FF2B5EF4-FFF2-40B4-BE49-F238E27FC236}">
                <a16:creationId xmlns:a16="http://schemas.microsoft.com/office/drawing/2014/main" id="{54143960-ECFA-4D2A-B59C-43DA0D15B1B1}"/>
              </a:ext>
            </a:extLst>
          </p:cNvPr>
          <p:cNvSpPr/>
          <p:nvPr/>
        </p:nvSpPr>
        <p:spPr>
          <a:xfrm>
            <a:off x="2592560" y="2597884"/>
            <a:ext cx="155251" cy="156808"/>
          </a:xfrm>
          <a:prstGeom prst="ellipse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0" name="橢圓 99">
            <a:extLst>
              <a:ext uri="{FF2B5EF4-FFF2-40B4-BE49-F238E27FC236}">
                <a16:creationId xmlns:a16="http://schemas.microsoft.com/office/drawing/2014/main" id="{D2C87A30-A245-4F40-81A8-8FD0BA13F432}"/>
              </a:ext>
            </a:extLst>
          </p:cNvPr>
          <p:cNvSpPr/>
          <p:nvPr/>
        </p:nvSpPr>
        <p:spPr>
          <a:xfrm>
            <a:off x="2588234" y="2947842"/>
            <a:ext cx="155251" cy="156808"/>
          </a:xfrm>
          <a:prstGeom prst="ellipse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8" name="橢圓 107">
            <a:extLst>
              <a:ext uri="{FF2B5EF4-FFF2-40B4-BE49-F238E27FC236}">
                <a16:creationId xmlns:a16="http://schemas.microsoft.com/office/drawing/2014/main" id="{482219BF-394D-4AA8-AE68-B8299A207711}"/>
              </a:ext>
            </a:extLst>
          </p:cNvPr>
          <p:cNvSpPr/>
          <p:nvPr/>
        </p:nvSpPr>
        <p:spPr>
          <a:xfrm>
            <a:off x="2587894" y="3302015"/>
            <a:ext cx="155251" cy="156808"/>
          </a:xfrm>
          <a:prstGeom prst="ellipse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文字方塊 110">
                <a:extLst>
                  <a:ext uri="{FF2B5EF4-FFF2-40B4-BE49-F238E27FC236}">
                    <a16:creationId xmlns:a16="http://schemas.microsoft.com/office/drawing/2014/main" id="{98A42443-8252-4649-962D-50F22CEF4F90}"/>
                  </a:ext>
                </a:extLst>
              </p:cNvPr>
              <p:cNvSpPr txBox="1"/>
              <p:nvPr/>
            </p:nvSpPr>
            <p:spPr>
              <a:xfrm>
                <a:off x="3287412" y="1421120"/>
                <a:ext cx="1238129" cy="101566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6600" b="0" i="1" smtClean="0">
                          <a:latin typeface="Cambria Math" panose="02040503050406030204" pitchFamily="18" charset="0"/>
                        </a:rPr>
                        <m:t>∑</m:t>
                      </m:r>
                    </m:oMath>
                  </m:oMathPara>
                </a14:m>
                <a:endParaRPr kumimoji="1" lang="zh-TW" altLang="en-US" sz="6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1" name="文字方塊 110">
                <a:extLst>
                  <a:ext uri="{FF2B5EF4-FFF2-40B4-BE49-F238E27FC236}">
                    <a16:creationId xmlns:a16="http://schemas.microsoft.com/office/drawing/2014/main" id="{98A42443-8252-4649-962D-50F22CEF4F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7412" y="1421120"/>
                <a:ext cx="1238129" cy="101566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矩形 111">
                <a:extLst>
                  <a:ext uri="{FF2B5EF4-FFF2-40B4-BE49-F238E27FC236}">
                    <a16:creationId xmlns:a16="http://schemas.microsoft.com/office/drawing/2014/main" id="{404693FD-F63F-493B-93D6-805A8BE67EA1}"/>
                  </a:ext>
                </a:extLst>
              </p:cNvPr>
              <p:cNvSpPr/>
              <p:nvPr/>
            </p:nvSpPr>
            <p:spPr>
              <a:xfrm>
                <a:off x="5281555" y="1043769"/>
                <a:ext cx="1242263" cy="15696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TW" altLang="en-US" sz="9600" b="0" i="1"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zh-TW" altLang="en-US" sz="96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2" name="矩形 111">
                <a:extLst>
                  <a:ext uri="{FF2B5EF4-FFF2-40B4-BE49-F238E27FC236}">
                    <a16:creationId xmlns:a16="http://schemas.microsoft.com/office/drawing/2014/main" id="{404693FD-F63F-493B-93D6-805A8BE67E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1555" y="1043769"/>
                <a:ext cx="1242263" cy="156966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3" name="直線箭頭接點 213">
            <a:extLst>
              <a:ext uri="{FF2B5EF4-FFF2-40B4-BE49-F238E27FC236}">
                <a16:creationId xmlns:a16="http://schemas.microsoft.com/office/drawing/2014/main" id="{ED35ECAD-636D-46E9-86DE-3B8382FDEB61}"/>
              </a:ext>
            </a:extLst>
          </p:cNvPr>
          <p:cNvCxnSpPr>
            <a:cxnSpLocks/>
          </p:cNvCxnSpPr>
          <p:nvPr/>
        </p:nvCxnSpPr>
        <p:spPr>
          <a:xfrm flipV="1">
            <a:off x="5106860" y="1976107"/>
            <a:ext cx="432209" cy="1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4" name="矩形 113">
            <a:extLst>
              <a:ext uri="{FF2B5EF4-FFF2-40B4-BE49-F238E27FC236}">
                <a16:creationId xmlns:a16="http://schemas.microsoft.com/office/drawing/2014/main" id="{B09ED2E7-B091-421A-A408-3FDD915E86D7}"/>
              </a:ext>
            </a:extLst>
          </p:cNvPr>
          <p:cNvSpPr/>
          <p:nvPr/>
        </p:nvSpPr>
        <p:spPr>
          <a:xfrm>
            <a:off x="9214138" y="934074"/>
            <a:ext cx="9998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2400" b="1" dirty="0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Label</a:t>
            </a:r>
            <a:endParaRPr lang="zh-TW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文字方塊 114">
                <a:extLst>
                  <a:ext uri="{FF2B5EF4-FFF2-40B4-BE49-F238E27FC236}">
                    <a16:creationId xmlns:a16="http://schemas.microsoft.com/office/drawing/2014/main" id="{6483873F-7DB4-4AD2-9266-36984ABCC504}"/>
                  </a:ext>
                </a:extLst>
              </p:cNvPr>
              <p:cNvSpPr txBox="1"/>
              <p:nvPr/>
            </p:nvSpPr>
            <p:spPr>
              <a:xfrm>
                <a:off x="8879784" y="1675861"/>
                <a:ext cx="166857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kumimoji="1" lang="en-US" altLang="zh-TW" sz="2400" i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y</m:t>
                      </m:r>
                      <m:r>
                        <m:rPr>
                          <m:nor/>
                        </m:rPr>
                        <a:rPr kumimoji="1" lang="en-US" altLang="zh-TW" sz="2400" baseline="-250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1</m:t>
                      </m:r>
                      <m:r>
                        <m:rPr>
                          <m:nor/>
                        </m:rPr>
                        <a:rPr kumimoji="1" lang="en-US" altLang="zh-TW" sz="2400" b="0" i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=1</m:t>
                      </m:r>
                    </m:oMath>
                  </m:oMathPara>
                </a14:m>
                <a:endParaRPr kumimoji="1" lang="zh-TW" altLang="en-US" sz="2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5" name="文字方塊 114">
                <a:extLst>
                  <a:ext uri="{FF2B5EF4-FFF2-40B4-BE49-F238E27FC236}">
                    <a16:creationId xmlns:a16="http://schemas.microsoft.com/office/drawing/2014/main" id="{6483873F-7DB4-4AD2-9266-36984ABCC5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79784" y="1675861"/>
                <a:ext cx="1668571" cy="461665"/>
              </a:xfrm>
              <a:prstGeom prst="rect">
                <a:avLst/>
              </a:prstGeom>
              <a:blipFill>
                <a:blip r:embed="rId11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6" name="直線箭頭接點 46">
            <a:extLst>
              <a:ext uri="{FF2B5EF4-FFF2-40B4-BE49-F238E27FC236}">
                <a16:creationId xmlns:a16="http://schemas.microsoft.com/office/drawing/2014/main" id="{7F66AC9B-E1AF-43EB-9B4B-BF00E77701AA}"/>
              </a:ext>
            </a:extLst>
          </p:cNvPr>
          <p:cNvCxnSpPr>
            <a:cxnSpLocks/>
          </p:cNvCxnSpPr>
          <p:nvPr/>
        </p:nvCxnSpPr>
        <p:spPr>
          <a:xfrm>
            <a:off x="8202439" y="1925325"/>
            <a:ext cx="1088539" cy="0"/>
          </a:xfrm>
          <a:prstGeom prst="straightConnector1">
            <a:avLst/>
          </a:prstGeom>
          <a:ln w="25400">
            <a:solidFill>
              <a:srgbClr val="FF000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文字方塊 116">
            <a:extLst>
              <a:ext uri="{FF2B5EF4-FFF2-40B4-BE49-F238E27FC236}">
                <a16:creationId xmlns:a16="http://schemas.microsoft.com/office/drawing/2014/main" id="{1F176A56-FE55-4462-B905-03D780BB9682}"/>
              </a:ext>
            </a:extLst>
          </p:cNvPr>
          <p:cNvSpPr txBox="1"/>
          <p:nvPr/>
        </p:nvSpPr>
        <p:spPr>
          <a:xfrm>
            <a:off x="5420367" y="2578510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Linear</a:t>
            </a:r>
            <a:endParaRPr kumimoji="1" lang="zh-TW" altLang="en-US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35069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B5A5B166-CE82-6543-87F8-A161C4527D53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Multilabel Classification Problem</a:t>
            </a:r>
          </a:p>
        </p:txBody>
      </p:sp>
      <p:sp>
        <p:nvSpPr>
          <p:cNvPr id="82" name="矩形 81">
            <a:extLst>
              <a:ext uri="{FF2B5EF4-FFF2-40B4-BE49-F238E27FC236}">
                <a16:creationId xmlns:a16="http://schemas.microsoft.com/office/drawing/2014/main" id="{727FC9DD-4EEE-4EC9-A42B-298E5D0723E2}"/>
              </a:ext>
            </a:extLst>
          </p:cNvPr>
          <p:cNvSpPr/>
          <p:nvPr/>
        </p:nvSpPr>
        <p:spPr>
          <a:xfrm flipV="1">
            <a:off x="3075690" y="1406351"/>
            <a:ext cx="902595" cy="3959371"/>
          </a:xfrm>
          <a:prstGeom prst="rect">
            <a:avLst/>
          </a:prstGeom>
          <a:solidFill>
            <a:srgbClr val="FFC000"/>
          </a:solidFill>
          <a:ln w="63500">
            <a:solidFill>
              <a:srgbClr val="FFC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3" name="矩形 82">
            <a:extLst>
              <a:ext uri="{FF2B5EF4-FFF2-40B4-BE49-F238E27FC236}">
                <a16:creationId xmlns:a16="http://schemas.microsoft.com/office/drawing/2014/main" id="{0164D127-0E0E-4062-A0D9-71F742806E57}"/>
              </a:ext>
            </a:extLst>
          </p:cNvPr>
          <p:cNvSpPr/>
          <p:nvPr/>
        </p:nvSpPr>
        <p:spPr>
          <a:xfrm flipV="1">
            <a:off x="4578609" y="1406352"/>
            <a:ext cx="867062" cy="3952384"/>
          </a:xfrm>
          <a:prstGeom prst="rect">
            <a:avLst/>
          </a:prstGeom>
          <a:solidFill>
            <a:srgbClr val="FF0000"/>
          </a:solidFill>
          <a:ln w="635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4" name="橢圓 83">
            <a:extLst>
              <a:ext uri="{FF2B5EF4-FFF2-40B4-BE49-F238E27FC236}">
                <a16:creationId xmlns:a16="http://schemas.microsoft.com/office/drawing/2014/main" id="{F06FDEE8-BB74-414F-AB92-163CCF068EA0}"/>
              </a:ext>
            </a:extLst>
          </p:cNvPr>
          <p:cNvSpPr/>
          <p:nvPr/>
        </p:nvSpPr>
        <p:spPr>
          <a:xfrm>
            <a:off x="150033" y="1446315"/>
            <a:ext cx="637033" cy="675245"/>
          </a:xfrm>
          <a:prstGeom prst="ellipse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kumimoji="1" lang="en-US" altLang="zh-TW" sz="20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sz="2400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5" name="橢圓 84">
            <a:extLst>
              <a:ext uri="{FF2B5EF4-FFF2-40B4-BE49-F238E27FC236}">
                <a16:creationId xmlns:a16="http://schemas.microsoft.com/office/drawing/2014/main" id="{D2641E80-23BC-4D6C-A9DC-2DE9CAB3600F}"/>
              </a:ext>
            </a:extLst>
          </p:cNvPr>
          <p:cNvSpPr/>
          <p:nvPr/>
        </p:nvSpPr>
        <p:spPr>
          <a:xfrm>
            <a:off x="125345" y="4654169"/>
            <a:ext cx="637033" cy="675245"/>
          </a:xfrm>
          <a:prstGeom prst="ellipse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kumimoji="1" lang="en-US" altLang="zh-TW" sz="2000" b="1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endParaRPr kumimoji="1" lang="zh-TW" altLang="en-US" sz="1600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1" name="橢圓 90">
            <a:extLst>
              <a:ext uri="{FF2B5EF4-FFF2-40B4-BE49-F238E27FC236}">
                <a16:creationId xmlns:a16="http://schemas.microsoft.com/office/drawing/2014/main" id="{B2996E88-B851-4E96-9A37-1162E9624FD9}"/>
              </a:ext>
            </a:extLst>
          </p:cNvPr>
          <p:cNvSpPr/>
          <p:nvPr/>
        </p:nvSpPr>
        <p:spPr>
          <a:xfrm>
            <a:off x="1190746" y="1446017"/>
            <a:ext cx="637033" cy="675245"/>
          </a:xfrm>
          <a:prstGeom prst="ellipse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kumimoji="1" lang="en-US" altLang="zh-TW" sz="24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橢圓 91">
                <a:extLst>
                  <a:ext uri="{FF2B5EF4-FFF2-40B4-BE49-F238E27FC236}">
                    <a16:creationId xmlns:a16="http://schemas.microsoft.com/office/drawing/2014/main" id="{3C47B805-7F00-4A05-B774-1F5C347A4A59}"/>
                  </a:ext>
                </a:extLst>
              </p:cNvPr>
              <p:cNvSpPr/>
              <p:nvPr/>
            </p:nvSpPr>
            <p:spPr>
              <a:xfrm>
                <a:off x="1166060" y="4653869"/>
                <a:ext cx="637033" cy="675245"/>
              </a:xfrm>
              <a:prstGeom prst="ellipse">
                <a:avLst/>
              </a:prstGeom>
              <a:ln/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kumimoji="1" lang="en-US" altLang="zh-TW" sz="2000" b="1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j</m:t>
                      </m:r>
                      <m:r>
                        <m:rPr>
                          <m:nor/>
                        </m:rPr>
                        <a:rPr kumimoji="1" lang="en-US" altLang="zh-TW" sz="2000" b="1" i="1" baseline="-25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m</m:t>
                      </m:r>
                    </m:oMath>
                  </m:oMathPara>
                </a14:m>
                <a:endParaRPr kumimoji="1" lang="zh-TW" altLang="en-US" sz="1600" b="1" i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2" name="橢圓 91">
                <a:extLst>
                  <a:ext uri="{FF2B5EF4-FFF2-40B4-BE49-F238E27FC236}">
                    <a16:creationId xmlns:a16="http://schemas.microsoft.com/office/drawing/2014/main" id="{3C47B805-7F00-4A05-B774-1F5C347A4A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6060" y="4653869"/>
                <a:ext cx="637033" cy="675245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4" name="橢圓 93">
            <a:extLst>
              <a:ext uri="{FF2B5EF4-FFF2-40B4-BE49-F238E27FC236}">
                <a16:creationId xmlns:a16="http://schemas.microsoft.com/office/drawing/2014/main" id="{E75E5121-E47A-44A5-9F97-F9DBDC19CB93}"/>
              </a:ext>
            </a:extLst>
          </p:cNvPr>
          <p:cNvSpPr/>
          <p:nvPr/>
        </p:nvSpPr>
        <p:spPr>
          <a:xfrm>
            <a:off x="2085075" y="1446017"/>
            <a:ext cx="637033" cy="675245"/>
          </a:xfrm>
          <a:prstGeom prst="ellipse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kumimoji="1" lang="en-US" altLang="zh-TW" sz="20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sz="2400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5" name="橢圓 94">
            <a:extLst>
              <a:ext uri="{FF2B5EF4-FFF2-40B4-BE49-F238E27FC236}">
                <a16:creationId xmlns:a16="http://schemas.microsoft.com/office/drawing/2014/main" id="{30C012D5-5ABB-4287-B031-3C400E87176A}"/>
              </a:ext>
            </a:extLst>
          </p:cNvPr>
          <p:cNvSpPr/>
          <p:nvPr/>
        </p:nvSpPr>
        <p:spPr>
          <a:xfrm>
            <a:off x="2060387" y="4653869"/>
            <a:ext cx="637033" cy="675245"/>
          </a:xfrm>
          <a:prstGeom prst="ellipse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kumimoji="1" lang="en-US" altLang="zh-TW" sz="20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endParaRPr kumimoji="1" lang="zh-TW" altLang="en-US" sz="1600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7" name="文字方塊 96">
            <a:extLst>
              <a:ext uri="{FF2B5EF4-FFF2-40B4-BE49-F238E27FC236}">
                <a16:creationId xmlns:a16="http://schemas.microsoft.com/office/drawing/2014/main" id="{8FE9D33F-F2A9-4764-A16E-1250D0DAE1B8}"/>
              </a:ext>
            </a:extLst>
          </p:cNvPr>
          <p:cNvSpPr txBox="1"/>
          <p:nvPr/>
        </p:nvSpPr>
        <p:spPr>
          <a:xfrm>
            <a:off x="-21830" y="833393"/>
            <a:ext cx="9220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  <a:endParaRPr kumimoji="1" lang="zh-TW" altLang="en-US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8" name="文字方塊 97">
            <a:extLst>
              <a:ext uri="{FF2B5EF4-FFF2-40B4-BE49-F238E27FC236}">
                <a16:creationId xmlns:a16="http://schemas.microsoft.com/office/drawing/2014/main" id="{3BB81CC8-AE15-45EC-806F-A449426B8ED6}"/>
              </a:ext>
            </a:extLst>
          </p:cNvPr>
          <p:cNvSpPr txBox="1"/>
          <p:nvPr/>
        </p:nvSpPr>
        <p:spPr>
          <a:xfrm>
            <a:off x="3924864" y="824767"/>
            <a:ext cx="11432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  <a:endParaRPr kumimoji="1" lang="zh-TW" altLang="en-US" sz="2400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9" name="文字方塊 98">
                <a:extLst>
                  <a:ext uri="{FF2B5EF4-FFF2-40B4-BE49-F238E27FC236}">
                    <a16:creationId xmlns:a16="http://schemas.microsoft.com/office/drawing/2014/main" id="{3CBE22E4-94E1-4F1C-A8B8-6FB5C33BBFD9}"/>
                  </a:ext>
                </a:extLst>
              </p:cNvPr>
              <p:cNvSpPr txBox="1"/>
              <p:nvPr/>
            </p:nvSpPr>
            <p:spPr>
              <a:xfrm>
                <a:off x="1304110" y="878288"/>
                <a:ext cx="41030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kumimoji="1" lang="en-US" altLang="zh-TW" sz="2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kumimoji="1" lang="zh-TW" altLang="en-US" sz="2400" b="1" dirty="0"/>
              </a:p>
            </p:txBody>
          </p:sp>
        </mc:Choice>
        <mc:Fallback xmlns="">
          <p:sp>
            <p:nvSpPr>
              <p:cNvPr id="99" name="文字方塊 98">
                <a:extLst>
                  <a:ext uri="{FF2B5EF4-FFF2-40B4-BE49-F238E27FC236}">
                    <a16:creationId xmlns:a16="http://schemas.microsoft.com/office/drawing/2014/main" id="{3CBE22E4-94E1-4F1C-A8B8-6FB5C33BBF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4110" y="878288"/>
                <a:ext cx="410304" cy="369332"/>
              </a:xfrm>
              <a:prstGeom prst="rect">
                <a:avLst/>
              </a:prstGeom>
              <a:blipFill>
                <a:blip r:embed="rId4"/>
                <a:stretch>
                  <a:fillRect l="-19403" r="-8955" b="-1475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文字方塊 100">
                <a:extLst>
                  <a:ext uri="{FF2B5EF4-FFF2-40B4-BE49-F238E27FC236}">
                    <a16:creationId xmlns:a16="http://schemas.microsoft.com/office/drawing/2014/main" id="{18011033-113F-40CF-9D3D-B37488F9B5D4}"/>
                  </a:ext>
                </a:extLst>
              </p:cNvPr>
              <p:cNvSpPr txBox="1"/>
              <p:nvPr/>
            </p:nvSpPr>
            <p:spPr>
              <a:xfrm>
                <a:off x="2200438" y="878288"/>
                <a:ext cx="41030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kumimoji="1" lang="en-US" altLang="zh-TW" sz="2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kumimoji="1" lang="zh-TW" altLang="en-US" sz="2400" b="1" dirty="0"/>
              </a:p>
            </p:txBody>
          </p:sp>
        </mc:Choice>
        <mc:Fallback xmlns="">
          <p:sp>
            <p:nvSpPr>
              <p:cNvPr id="101" name="文字方塊 100">
                <a:extLst>
                  <a:ext uri="{FF2B5EF4-FFF2-40B4-BE49-F238E27FC236}">
                    <a16:creationId xmlns:a16="http://schemas.microsoft.com/office/drawing/2014/main" id="{18011033-113F-40CF-9D3D-B37488F9B5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0438" y="878288"/>
                <a:ext cx="410304" cy="369332"/>
              </a:xfrm>
              <a:prstGeom prst="rect">
                <a:avLst/>
              </a:prstGeom>
              <a:blipFill>
                <a:blip r:embed="rId5"/>
                <a:stretch>
                  <a:fillRect l="-19403" r="-8955" b="-1475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2" name="直線箭頭接點 182">
            <a:extLst>
              <a:ext uri="{FF2B5EF4-FFF2-40B4-BE49-F238E27FC236}">
                <a16:creationId xmlns:a16="http://schemas.microsoft.com/office/drawing/2014/main" id="{958C47E7-7D32-401B-B806-B1C7CE2294F6}"/>
              </a:ext>
            </a:extLst>
          </p:cNvPr>
          <p:cNvCxnSpPr>
            <a:cxnSpLocks/>
          </p:cNvCxnSpPr>
          <p:nvPr/>
        </p:nvCxnSpPr>
        <p:spPr>
          <a:xfrm>
            <a:off x="5445670" y="1785465"/>
            <a:ext cx="449703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線箭頭接點 186">
            <a:extLst>
              <a:ext uri="{FF2B5EF4-FFF2-40B4-BE49-F238E27FC236}">
                <a16:creationId xmlns:a16="http://schemas.microsoft.com/office/drawing/2014/main" id="{BB8D5787-62E9-4ACF-A365-6BD76F9E6CE8}"/>
              </a:ext>
            </a:extLst>
          </p:cNvPr>
          <p:cNvCxnSpPr>
            <a:cxnSpLocks/>
            <a:stCxn id="84" idx="6"/>
            <a:endCxn id="91" idx="2"/>
          </p:cNvCxnSpPr>
          <p:nvPr/>
        </p:nvCxnSpPr>
        <p:spPr>
          <a:xfrm flipV="1">
            <a:off x="787066" y="1783639"/>
            <a:ext cx="403681" cy="298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" name="直線箭頭接點 187">
            <a:extLst>
              <a:ext uri="{FF2B5EF4-FFF2-40B4-BE49-F238E27FC236}">
                <a16:creationId xmlns:a16="http://schemas.microsoft.com/office/drawing/2014/main" id="{4CFABB64-C0E5-4B77-9C0A-7A0E09515C28}"/>
              </a:ext>
            </a:extLst>
          </p:cNvPr>
          <p:cNvCxnSpPr>
            <a:cxnSpLocks/>
            <a:stCxn id="84" idx="6"/>
            <a:endCxn id="170" idx="2"/>
          </p:cNvCxnSpPr>
          <p:nvPr/>
        </p:nvCxnSpPr>
        <p:spPr>
          <a:xfrm>
            <a:off x="787066" y="1783938"/>
            <a:ext cx="609533" cy="1599139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" name="直線箭頭接點 188">
            <a:extLst>
              <a:ext uri="{FF2B5EF4-FFF2-40B4-BE49-F238E27FC236}">
                <a16:creationId xmlns:a16="http://schemas.microsoft.com/office/drawing/2014/main" id="{E9BC6BFF-2E01-44F9-857F-A0BA71C35B03}"/>
              </a:ext>
            </a:extLst>
          </p:cNvPr>
          <p:cNvCxnSpPr>
            <a:cxnSpLocks/>
            <a:stCxn id="84" idx="6"/>
            <a:endCxn id="92" idx="2"/>
          </p:cNvCxnSpPr>
          <p:nvPr/>
        </p:nvCxnSpPr>
        <p:spPr>
          <a:xfrm>
            <a:off x="787066" y="1783938"/>
            <a:ext cx="378994" cy="3207554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6" name="直線箭頭接點 189">
            <a:extLst>
              <a:ext uri="{FF2B5EF4-FFF2-40B4-BE49-F238E27FC236}">
                <a16:creationId xmlns:a16="http://schemas.microsoft.com/office/drawing/2014/main" id="{B8B415AE-9E3A-4DFD-B047-4E34813C5383}"/>
              </a:ext>
            </a:extLst>
          </p:cNvPr>
          <p:cNvCxnSpPr>
            <a:cxnSpLocks/>
            <a:stCxn id="167" idx="6"/>
            <a:endCxn id="92" idx="2"/>
          </p:cNvCxnSpPr>
          <p:nvPr/>
        </p:nvCxnSpPr>
        <p:spPr>
          <a:xfrm>
            <a:off x="522961" y="3383077"/>
            <a:ext cx="643099" cy="1608415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7" name="直線箭頭接點 190">
            <a:extLst>
              <a:ext uri="{FF2B5EF4-FFF2-40B4-BE49-F238E27FC236}">
                <a16:creationId xmlns:a16="http://schemas.microsoft.com/office/drawing/2014/main" id="{6AEB7A55-8CAB-4894-9E27-507C5708EA82}"/>
              </a:ext>
            </a:extLst>
          </p:cNvPr>
          <p:cNvCxnSpPr>
            <a:cxnSpLocks/>
            <a:stCxn id="167" idx="5"/>
            <a:endCxn id="91" idx="2"/>
          </p:cNvCxnSpPr>
          <p:nvPr/>
        </p:nvCxnSpPr>
        <p:spPr>
          <a:xfrm flipV="1">
            <a:off x="500225" y="1783640"/>
            <a:ext cx="690521" cy="1654877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0" name="直線箭頭接點 191">
            <a:extLst>
              <a:ext uri="{FF2B5EF4-FFF2-40B4-BE49-F238E27FC236}">
                <a16:creationId xmlns:a16="http://schemas.microsoft.com/office/drawing/2014/main" id="{02BDEABD-A5A8-42B2-8A8A-7CCE96575DBB}"/>
              </a:ext>
            </a:extLst>
          </p:cNvPr>
          <p:cNvCxnSpPr>
            <a:cxnSpLocks/>
            <a:stCxn id="167" idx="6"/>
            <a:endCxn id="170" idx="2"/>
          </p:cNvCxnSpPr>
          <p:nvPr/>
        </p:nvCxnSpPr>
        <p:spPr>
          <a:xfrm>
            <a:off x="522961" y="3383077"/>
            <a:ext cx="873638" cy="0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6" name="直線箭頭接點 192">
            <a:extLst>
              <a:ext uri="{FF2B5EF4-FFF2-40B4-BE49-F238E27FC236}">
                <a16:creationId xmlns:a16="http://schemas.microsoft.com/office/drawing/2014/main" id="{26FD88A5-0CC8-4561-954C-A5434D4CB833}"/>
              </a:ext>
            </a:extLst>
          </p:cNvPr>
          <p:cNvCxnSpPr>
            <a:cxnSpLocks/>
            <a:stCxn id="85" idx="6"/>
            <a:endCxn id="91" idx="2"/>
          </p:cNvCxnSpPr>
          <p:nvPr/>
        </p:nvCxnSpPr>
        <p:spPr>
          <a:xfrm flipV="1">
            <a:off x="762378" y="1783640"/>
            <a:ext cx="428368" cy="3208152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直線箭頭接點 193">
            <a:extLst>
              <a:ext uri="{FF2B5EF4-FFF2-40B4-BE49-F238E27FC236}">
                <a16:creationId xmlns:a16="http://schemas.microsoft.com/office/drawing/2014/main" id="{6D585922-E67D-4DBA-92D2-BA8FA2FFEEFC}"/>
              </a:ext>
            </a:extLst>
          </p:cNvPr>
          <p:cNvCxnSpPr>
            <a:cxnSpLocks/>
            <a:stCxn id="85" idx="6"/>
            <a:endCxn id="170" idx="2"/>
          </p:cNvCxnSpPr>
          <p:nvPr/>
        </p:nvCxnSpPr>
        <p:spPr>
          <a:xfrm flipV="1">
            <a:off x="762378" y="3383077"/>
            <a:ext cx="634221" cy="1608715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8" name="直線箭頭接點 194">
            <a:extLst>
              <a:ext uri="{FF2B5EF4-FFF2-40B4-BE49-F238E27FC236}">
                <a16:creationId xmlns:a16="http://schemas.microsoft.com/office/drawing/2014/main" id="{19EAA151-54D1-49C9-89D9-C5A0DB8ED1A1}"/>
              </a:ext>
            </a:extLst>
          </p:cNvPr>
          <p:cNvCxnSpPr>
            <a:cxnSpLocks/>
            <a:stCxn id="85" idx="6"/>
            <a:endCxn id="92" idx="2"/>
          </p:cNvCxnSpPr>
          <p:nvPr/>
        </p:nvCxnSpPr>
        <p:spPr>
          <a:xfrm flipV="1">
            <a:off x="762378" y="4991492"/>
            <a:ext cx="403682" cy="300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9" name="直線箭頭接點 195">
            <a:extLst>
              <a:ext uri="{FF2B5EF4-FFF2-40B4-BE49-F238E27FC236}">
                <a16:creationId xmlns:a16="http://schemas.microsoft.com/office/drawing/2014/main" id="{7089C35C-50F9-4D3C-8F6C-0463100ADA74}"/>
              </a:ext>
            </a:extLst>
          </p:cNvPr>
          <p:cNvCxnSpPr>
            <a:cxnSpLocks/>
            <a:stCxn id="91" idx="6"/>
            <a:endCxn id="94" idx="2"/>
          </p:cNvCxnSpPr>
          <p:nvPr/>
        </p:nvCxnSpPr>
        <p:spPr>
          <a:xfrm>
            <a:off x="1827779" y="1783639"/>
            <a:ext cx="257296" cy="0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0" name="直線箭頭接點 196">
            <a:extLst>
              <a:ext uri="{FF2B5EF4-FFF2-40B4-BE49-F238E27FC236}">
                <a16:creationId xmlns:a16="http://schemas.microsoft.com/office/drawing/2014/main" id="{600872AE-0194-45DF-A0E2-A8C753BCE6C5}"/>
              </a:ext>
            </a:extLst>
          </p:cNvPr>
          <p:cNvCxnSpPr>
            <a:cxnSpLocks/>
            <a:stCxn id="91" idx="6"/>
            <a:endCxn id="173" idx="2"/>
          </p:cNvCxnSpPr>
          <p:nvPr/>
        </p:nvCxnSpPr>
        <p:spPr>
          <a:xfrm>
            <a:off x="1827779" y="1783640"/>
            <a:ext cx="457532" cy="1599437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1" name="直線箭頭接點 197">
            <a:extLst>
              <a:ext uri="{FF2B5EF4-FFF2-40B4-BE49-F238E27FC236}">
                <a16:creationId xmlns:a16="http://schemas.microsoft.com/office/drawing/2014/main" id="{4553DB3E-8CA3-43CE-B387-7349811E1253}"/>
              </a:ext>
            </a:extLst>
          </p:cNvPr>
          <p:cNvCxnSpPr>
            <a:cxnSpLocks/>
            <a:stCxn id="91" idx="6"/>
            <a:endCxn id="95" idx="2"/>
          </p:cNvCxnSpPr>
          <p:nvPr/>
        </p:nvCxnSpPr>
        <p:spPr>
          <a:xfrm>
            <a:off x="1827779" y="1783640"/>
            <a:ext cx="232608" cy="3207852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2" name="直線箭頭接點 198">
            <a:extLst>
              <a:ext uri="{FF2B5EF4-FFF2-40B4-BE49-F238E27FC236}">
                <a16:creationId xmlns:a16="http://schemas.microsoft.com/office/drawing/2014/main" id="{768B14DE-5840-4B26-8A60-FE0403039113}"/>
              </a:ext>
            </a:extLst>
          </p:cNvPr>
          <p:cNvCxnSpPr>
            <a:cxnSpLocks/>
            <a:stCxn id="170" idx="6"/>
            <a:endCxn id="94" idx="2"/>
          </p:cNvCxnSpPr>
          <p:nvPr/>
        </p:nvCxnSpPr>
        <p:spPr>
          <a:xfrm flipV="1">
            <a:off x="1551850" y="1783640"/>
            <a:ext cx="533225" cy="1599437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3" name="直線箭頭接點 200">
            <a:extLst>
              <a:ext uri="{FF2B5EF4-FFF2-40B4-BE49-F238E27FC236}">
                <a16:creationId xmlns:a16="http://schemas.microsoft.com/office/drawing/2014/main" id="{607772E1-C079-48AC-ADCC-E173A0123462}"/>
              </a:ext>
            </a:extLst>
          </p:cNvPr>
          <p:cNvCxnSpPr>
            <a:cxnSpLocks/>
            <a:stCxn id="170" idx="6"/>
            <a:endCxn id="95" idx="2"/>
          </p:cNvCxnSpPr>
          <p:nvPr/>
        </p:nvCxnSpPr>
        <p:spPr>
          <a:xfrm>
            <a:off x="1551850" y="3383077"/>
            <a:ext cx="508537" cy="1608415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4" name="直線箭頭接點 201">
            <a:extLst>
              <a:ext uri="{FF2B5EF4-FFF2-40B4-BE49-F238E27FC236}">
                <a16:creationId xmlns:a16="http://schemas.microsoft.com/office/drawing/2014/main" id="{F2923B03-5F5E-4C2C-B9F8-E16D59112168}"/>
              </a:ext>
            </a:extLst>
          </p:cNvPr>
          <p:cNvCxnSpPr>
            <a:cxnSpLocks/>
            <a:stCxn id="92" idx="6"/>
            <a:endCxn id="95" idx="2"/>
          </p:cNvCxnSpPr>
          <p:nvPr/>
        </p:nvCxnSpPr>
        <p:spPr>
          <a:xfrm>
            <a:off x="1803093" y="4991492"/>
            <a:ext cx="257294" cy="0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5" name="直線箭頭接點 202">
            <a:extLst>
              <a:ext uri="{FF2B5EF4-FFF2-40B4-BE49-F238E27FC236}">
                <a16:creationId xmlns:a16="http://schemas.microsoft.com/office/drawing/2014/main" id="{6714EBFD-AB78-4600-A2B3-872C80385D53}"/>
              </a:ext>
            </a:extLst>
          </p:cNvPr>
          <p:cNvCxnSpPr>
            <a:cxnSpLocks/>
            <a:stCxn id="92" idx="6"/>
            <a:endCxn id="173" idx="2"/>
          </p:cNvCxnSpPr>
          <p:nvPr/>
        </p:nvCxnSpPr>
        <p:spPr>
          <a:xfrm flipV="1">
            <a:off x="1803093" y="3383077"/>
            <a:ext cx="482218" cy="1608415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6" name="直線箭頭接點 203">
            <a:extLst>
              <a:ext uri="{FF2B5EF4-FFF2-40B4-BE49-F238E27FC236}">
                <a16:creationId xmlns:a16="http://schemas.microsoft.com/office/drawing/2014/main" id="{BD3F3D99-B009-4EEF-AAE5-5EB671E247EF}"/>
              </a:ext>
            </a:extLst>
          </p:cNvPr>
          <p:cNvCxnSpPr>
            <a:cxnSpLocks/>
            <a:stCxn id="92" idx="6"/>
            <a:endCxn id="94" idx="2"/>
          </p:cNvCxnSpPr>
          <p:nvPr/>
        </p:nvCxnSpPr>
        <p:spPr>
          <a:xfrm flipV="1">
            <a:off x="1803093" y="1783640"/>
            <a:ext cx="281982" cy="3207852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7" name="直線箭頭接點 204">
            <a:extLst>
              <a:ext uri="{FF2B5EF4-FFF2-40B4-BE49-F238E27FC236}">
                <a16:creationId xmlns:a16="http://schemas.microsoft.com/office/drawing/2014/main" id="{B5117535-B5A0-499B-B674-5D50EFB23097}"/>
              </a:ext>
            </a:extLst>
          </p:cNvPr>
          <p:cNvCxnSpPr>
            <a:cxnSpLocks/>
            <a:stCxn id="94" idx="6"/>
          </p:cNvCxnSpPr>
          <p:nvPr/>
        </p:nvCxnSpPr>
        <p:spPr>
          <a:xfrm>
            <a:off x="2722108" y="1783639"/>
            <a:ext cx="492193" cy="3651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8" name="直線箭頭接點 205">
            <a:extLst>
              <a:ext uri="{FF2B5EF4-FFF2-40B4-BE49-F238E27FC236}">
                <a16:creationId xmlns:a16="http://schemas.microsoft.com/office/drawing/2014/main" id="{D1269EE2-0F7D-44CB-AE0D-86692FD6F9D1}"/>
              </a:ext>
            </a:extLst>
          </p:cNvPr>
          <p:cNvCxnSpPr>
            <a:cxnSpLocks/>
            <a:stCxn id="94" idx="6"/>
          </p:cNvCxnSpPr>
          <p:nvPr/>
        </p:nvCxnSpPr>
        <p:spPr>
          <a:xfrm>
            <a:off x="2722108" y="1783639"/>
            <a:ext cx="503044" cy="1073987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9" name="直線箭頭接點 206">
            <a:extLst>
              <a:ext uri="{FF2B5EF4-FFF2-40B4-BE49-F238E27FC236}">
                <a16:creationId xmlns:a16="http://schemas.microsoft.com/office/drawing/2014/main" id="{8CB35A2C-721D-443C-9ADC-F2B3D8A6F6BB}"/>
              </a:ext>
            </a:extLst>
          </p:cNvPr>
          <p:cNvCxnSpPr>
            <a:cxnSpLocks/>
            <a:stCxn id="94" idx="6"/>
          </p:cNvCxnSpPr>
          <p:nvPr/>
        </p:nvCxnSpPr>
        <p:spPr>
          <a:xfrm>
            <a:off x="2722108" y="1783639"/>
            <a:ext cx="492193" cy="2151784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0" name="直線箭頭接點 207">
            <a:extLst>
              <a:ext uri="{FF2B5EF4-FFF2-40B4-BE49-F238E27FC236}">
                <a16:creationId xmlns:a16="http://schemas.microsoft.com/office/drawing/2014/main" id="{792AADF8-1C53-4C42-A29F-F012D72A63EE}"/>
              </a:ext>
            </a:extLst>
          </p:cNvPr>
          <p:cNvCxnSpPr>
            <a:cxnSpLocks/>
            <a:stCxn id="173" idx="6"/>
          </p:cNvCxnSpPr>
          <p:nvPr/>
        </p:nvCxnSpPr>
        <p:spPr>
          <a:xfrm flipV="1">
            <a:off x="2440562" y="1787291"/>
            <a:ext cx="773738" cy="1595786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1" name="直線箭頭接點 208">
            <a:extLst>
              <a:ext uri="{FF2B5EF4-FFF2-40B4-BE49-F238E27FC236}">
                <a16:creationId xmlns:a16="http://schemas.microsoft.com/office/drawing/2014/main" id="{6BD917A3-78B4-4129-8231-239443F4D0D2}"/>
              </a:ext>
            </a:extLst>
          </p:cNvPr>
          <p:cNvCxnSpPr>
            <a:cxnSpLocks/>
            <a:stCxn id="173" idx="6"/>
          </p:cNvCxnSpPr>
          <p:nvPr/>
        </p:nvCxnSpPr>
        <p:spPr>
          <a:xfrm flipV="1">
            <a:off x="2440562" y="2857627"/>
            <a:ext cx="784589" cy="525450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2" name="直線箭頭接點 209">
            <a:extLst>
              <a:ext uri="{FF2B5EF4-FFF2-40B4-BE49-F238E27FC236}">
                <a16:creationId xmlns:a16="http://schemas.microsoft.com/office/drawing/2014/main" id="{AD743BAB-FA16-49BF-A50F-B9C6233B7F43}"/>
              </a:ext>
            </a:extLst>
          </p:cNvPr>
          <p:cNvCxnSpPr>
            <a:cxnSpLocks/>
            <a:stCxn id="173" idx="6"/>
          </p:cNvCxnSpPr>
          <p:nvPr/>
        </p:nvCxnSpPr>
        <p:spPr>
          <a:xfrm>
            <a:off x="2440562" y="3383077"/>
            <a:ext cx="759030" cy="1613141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" name="直線箭頭接點 210">
            <a:extLst>
              <a:ext uri="{FF2B5EF4-FFF2-40B4-BE49-F238E27FC236}">
                <a16:creationId xmlns:a16="http://schemas.microsoft.com/office/drawing/2014/main" id="{33C2D70A-4E12-47AB-9D5B-34872E89F384}"/>
              </a:ext>
            </a:extLst>
          </p:cNvPr>
          <p:cNvCxnSpPr>
            <a:cxnSpLocks/>
            <a:stCxn id="95" idx="6"/>
          </p:cNvCxnSpPr>
          <p:nvPr/>
        </p:nvCxnSpPr>
        <p:spPr>
          <a:xfrm>
            <a:off x="2697420" y="4991491"/>
            <a:ext cx="516880" cy="4727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4" name="直線箭頭接點 211">
            <a:extLst>
              <a:ext uri="{FF2B5EF4-FFF2-40B4-BE49-F238E27FC236}">
                <a16:creationId xmlns:a16="http://schemas.microsoft.com/office/drawing/2014/main" id="{39F5FAD7-CC96-4F87-A601-D364872A5E07}"/>
              </a:ext>
            </a:extLst>
          </p:cNvPr>
          <p:cNvCxnSpPr>
            <a:cxnSpLocks/>
            <a:stCxn id="95" idx="6"/>
          </p:cNvCxnSpPr>
          <p:nvPr/>
        </p:nvCxnSpPr>
        <p:spPr>
          <a:xfrm flipV="1">
            <a:off x="2697420" y="3918420"/>
            <a:ext cx="527731" cy="1073071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5" name="直線箭頭接點 212">
            <a:extLst>
              <a:ext uri="{FF2B5EF4-FFF2-40B4-BE49-F238E27FC236}">
                <a16:creationId xmlns:a16="http://schemas.microsoft.com/office/drawing/2014/main" id="{1035810F-4BCE-416F-9421-4B12E873BB3D}"/>
              </a:ext>
            </a:extLst>
          </p:cNvPr>
          <p:cNvCxnSpPr>
            <a:cxnSpLocks/>
            <a:stCxn id="95" idx="6"/>
          </p:cNvCxnSpPr>
          <p:nvPr/>
        </p:nvCxnSpPr>
        <p:spPr>
          <a:xfrm flipV="1">
            <a:off x="2697420" y="2848084"/>
            <a:ext cx="516880" cy="2143407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6" name="直線箭頭接點 213">
            <a:extLst>
              <a:ext uri="{FF2B5EF4-FFF2-40B4-BE49-F238E27FC236}">
                <a16:creationId xmlns:a16="http://schemas.microsoft.com/office/drawing/2014/main" id="{959C2E4C-B78E-4A06-AC1B-2748937600CD}"/>
              </a:ext>
            </a:extLst>
          </p:cNvPr>
          <p:cNvCxnSpPr>
            <a:cxnSpLocks/>
          </p:cNvCxnSpPr>
          <p:nvPr/>
        </p:nvCxnSpPr>
        <p:spPr>
          <a:xfrm flipV="1">
            <a:off x="4035587" y="1783639"/>
            <a:ext cx="656945" cy="3651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7" name="直線箭頭接點 214">
            <a:extLst>
              <a:ext uri="{FF2B5EF4-FFF2-40B4-BE49-F238E27FC236}">
                <a16:creationId xmlns:a16="http://schemas.microsoft.com/office/drawing/2014/main" id="{3B495B2F-C9EE-4DC1-A4B9-0565BDA4F92A}"/>
              </a:ext>
            </a:extLst>
          </p:cNvPr>
          <p:cNvCxnSpPr>
            <a:cxnSpLocks/>
          </p:cNvCxnSpPr>
          <p:nvPr/>
        </p:nvCxnSpPr>
        <p:spPr>
          <a:xfrm flipV="1">
            <a:off x="4046438" y="2857170"/>
            <a:ext cx="646099" cy="457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8" name="直線箭頭接點 215">
            <a:extLst>
              <a:ext uri="{FF2B5EF4-FFF2-40B4-BE49-F238E27FC236}">
                <a16:creationId xmlns:a16="http://schemas.microsoft.com/office/drawing/2014/main" id="{A73E9128-FDC2-4CFC-BFB4-BEB96B9C3AA3}"/>
              </a:ext>
            </a:extLst>
          </p:cNvPr>
          <p:cNvCxnSpPr>
            <a:cxnSpLocks/>
          </p:cNvCxnSpPr>
          <p:nvPr/>
        </p:nvCxnSpPr>
        <p:spPr>
          <a:xfrm flipV="1">
            <a:off x="4035587" y="3930697"/>
            <a:ext cx="656950" cy="4727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9" name="直線箭頭接點 216">
            <a:extLst>
              <a:ext uri="{FF2B5EF4-FFF2-40B4-BE49-F238E27FC236}">
                <a16:creationId xmlns:a16="http://schemas.microsoft.com/office/drawing/2014/main" id="{2349A15E-1600-4F00-A729-438CA9B19995}"/>
              </a:ext>
            </a:extLst>
          </p:cNvPr>
          <p:cNvCxnSpPr>
            <a:cxnSpLocks/>
          </p:cNvCxnSpPr>
          <p:nvPr/>
        </p:nvCxnSpPr>
        <p:spPr>
          <a:xfrm>
            <a:off x="5445671" y="2892456"/>
            <a:ext cx="449702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直線箭頭接點 217">
            <a:extLst>
              <a:ext uri="{FF2B5EF4-FFF2-40B4-BE49-F238E27FC236}">
                <a16:creationId xmlns:a16="http://schemas.microsoft.com/office/drawing/2014/main" id="{58B12984-A764-4207-B710-D6B68AA10D16}"/>
              </a:ext>
            </a:extLst>
          </p:cNvPr>
          <p:cNvCxnSpPr>
            <a:cxnSpLocks/>
          </p:cNvCxnSpPr>
          <p:nvPr/>
        </p:nvCxnSpPr>
        <p:spPr>
          <a:xfrm>
            <a:off x="5445671" y="3933061"/>
            <a:ext cx="449702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矩形 140">
            <a:extLst>
              <a:ext uri="{FF2B5EF4-FFF2-40B4-BE49-F238E27FC236}">
                <a16:creationId xmlns:a16="http://schemas.microsoft.com/office/drawing/2014/main" id="{18136915-1ECE-4C37-8AE0-2E44788D0902}"/>
              </a:ext>
            </a:extLst>
          </p:cNvPr>
          <p:cNvSpPr/>
          <p:nvPr/>
        </p:nvSpPr>
        <p:spPr>
          <a:xfrm flipV="1">
            <a:off x="2930030" y="1278367"/>
            <a:ext cx="2643138" cy="4353870"/>
          </a:xfrm>
          <a:prstGeom prst="rect">
            <a:avLst/>
          </a:prstGeom>
          <a:noFill/>
          <a:ln w="635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44" name="橢圓 143">
            <a:extLst>
              <a:ext uri="{FF2B5EF4-FFF2-40B4-BE49-F238E27FC236}">
                <a16:creationId xmlns:a16="http://schemas.microsoft.com/office/drawing/2014/main" id="{38EFBB55-83E9-4135-999C-FD5AD2155E8B}"/>
              </a:ext>
            </a:extLst>
          </p:cNvPr>
          <p:cNvSpPr/>
          <p:nvPr/>
        </p:nvSpPr>
        <p:spPr>
          <a:xfrm>
            <a:off x="366235" y="2246369"/>
            <a:ext cx="155251" cy="156808"/>
          </a:xfrm>
          <a:prstGeom prst="ellipse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45" name="橢圓 144">
            <a:extLst>
              <a:ext uri="{FF2B5EF4-FFF2-40B4-BE49-F238E27FC236}">
                <a16:creationId xmlns:a16="http://schemas.microsoft.com/office/drawing/2014/main" id="{14C552FE-8730-42CA-AFF8-1374B6A486CE}"/>
              </a:ext>
            </a:extLst>
          </p:cNvPr>
          <p:cNvSpPr/>
          <p:nvPr/>
        </p:nvSpPr>
        <p:spPr>
          <a:xfrm>
            <a:off x="361909" y="2596327"/>
            <a:ext cx="155251" cy="156808"/>
          </a:xfrm>
          <a:prstGeom prst="ellipse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46" name="橢圓 145">
            <a:extLst>
              <a:ext uri="{FF2B5EF4-FFF2-40B4-BE49-F238E27FC236}">
                <a16:creationId xmlns:a16="http://schemas.microsoft.com/office/drawing/2014/main" id="{FE50FF21-5560-4C73-BE02-36EC932AC779}"/>
              </a:ext>
            </a:extLst>
          </p:cNvPr>
          <p:cNvSpPr/>
          <p:nvPr/>
        </p:nvSpPr>
        <p:spPr>
          <a:xfrm>
            <a:off x="361569" y="2950500"/>
            <a:ext cx="155251" cy="156808"/>
          </a:xfrm>
          <a:prstGeom prst="ellipse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47" name="橢圓 146">
            <a:extLst>
              <a:ext uri="{FF2B5EF4-FFF2-40B4-BE49-F238E27FC236}">
                <a16:creationId xmlns:a16="http://schemas.microsoft.com/office/drawing/2014/main" id="{47BF7A7F-2376-42D9-9451-647ACA36E500}"/>
              </a:ext>
            </a:extLst>
          </p:cNvPr>
          <p:cNvSpPr/>
          <p:nvPr/>
        </p:nvSpPr>
        <p:spPr>
          <a:xfrm>
            <a:off x="1398494" y="2246369"/>
            <a:ext cx="155251" cy="156808"/>
          </a:xfrm>
          <a:prstGeom prst="ellipse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48" name="橢圓 147">
            <a:extLst>
              <a:ext uri="{FF2B5EF4-FFF2-40B4-BE49-F238E27FC236}">
                <a16:creationId xmlns:a16="http://schemas.microsoft.com/office/drawing/2014/main" id="{1FDADB58-409D-4900-9456-BC9D1B9B23A3}"/>
              </a:ext>
            </a:extLst>
          </p:cNvPr>
          <p:cNvSpPr/>
          <p:nvPr/>
        </p:nvSpPr>
        <p:spPr>
          <a:xfrm>
            <a:off x="1394168" y="2596327"/>
            <a:ext cx="155251" cy="156808"/>
          </a:xfrm>
          <a:prstGeom prst="ellipse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49" name="橢圓 148">
            <a:extLst>
              <a:ext uri="{FF2B5EF4-FFF2-40B4-BE49-F238E27FC236}">
                <a16:creationId xmlns:a16="http://schemas.microsoft.com/office/drawing/2014/main" id="{F1F3EFA6-208D-4E0F-817F-9D8C0DD4FB9A}"/>
              </a:ext>
            </a:extLst>
          </p:cNvPr>
          <p:cNvSpPr/>
          <p:nvPr/>
        </p:nvSpPr>
        <p:spPr>
          <a:xfrm>
            <a:off x="1393828" y="2950500"/>
            <a:ext cx="155251" cy="156808"/>
          </a:xfrm>
          <a:prstGeom prst="ellipse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50" name="橢圓 149">
            <a:extLst>
              <a:ext uri="{FF2B5EF4-FFF2-40B4-BE49-F238E27FC236}">
                <a16:creationId xmlns:a16="http://schemas.microsoft.com/office/drawing/2014/main" id="{FE4064DA-389E-4CFC-8FF0-859643DE72A8}"/>
              </a:ext>
            </a:extLst>
          </p:cNvPr>
          <p:cNvSpPr/>
          <p:nvPr/>
        </p:nvSpPr>
        <p:spPr>
          <a:xfrm>
            <a:off x="2288381" y="2250633"/>
            <a:ext cx="155251" cy="156808"/>
          </a:xfrm>
          <a:prstGeom prst="ellipse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51" name="橢圓 150">
            <a:extLst>
              <a:ext uri="{FF2B5EF4-FFF2-40B4-BE49-F238E27FC236}">
                <a16:creationId xmlns:a16="http://schemas.microsoft.com/office/drawing/2014/main" id="{5161B31A-8FA1-4401-BAF4-C355F9AB05DB}"/>
              </a:ext>
            </a:extLst>
          </p:cNvPr>
          <p:cNvSpPr/>
          <p:nvPr/>
        </p:nvSpPr>
        <p:spPr>
          <a:xfrm>
            <a:off x="2284055" y="2600591"/>
            <a:ext cx="155251" cy="156808"/>
          </a:xfrm>
          <a:prstGeom prst="ellipse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52" name="橢圓 151">
            <a:extLst>
              <a:ext uri="{FF2B5EF4-FFF2-40B4-BE49-F238E27FC236}">
                <a16:creationId xmlns:a16="http://schemas.microsoft.com/office/drawing/2014/main" id="{A45A7D38-4486-47F7-ABE7-8BED0D5537DC}"/>
              </a:ext>
            </a:extLst>
          </p:cNvPr>
          <p:cNvSpPr/>
          <p:nvPr/>
        </p:nvSpPr>
        <p:spPr>
          <a:xfrm>
            <a:off x="2283715" y="2954764"/>
            <a:ext cx="155251" cy="156808"/>
          </a:xfrm>
          <a:prstGeom prst="ellipse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54" name="矩形 153">
            <a:extLst>
              <a:ext uri="{FF2B5EF4-FFF2-40B4-BE49-F238E27FC236}">
                <a16:creationId xmlns:a16="http://schemas.microsoft.com/office/drawing/2014/main" id="{32A00D9E-4965-4F33-8B63-E5B82822CE91}"/>
              </a:ext>
            </a:extLst>
          </p:cNvPr>
          <p:cNvSpPr/>
          <p:nvPr/>
        </p:nvSpPr>
        <p:spPr>
          <a:xfrm>
            <a:off x="8974775" y="829155"/>
            <a:ext cx="103207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2400" b="1" dirty="0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Label</a:t>
            </a:r>
            <a:endParaRPr lang="zh-TW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9" name="文字方塊 158">
                <a:extLst>
                  <a:ext uri="{FF2B5EF4-FFF2-40B4-BE49-F238E27FC236}">
                    <a16:creationId xmlns:a16="http://schemas.microsoft.com/office/drawing/2014/main" id="{29599F51-7491-478A-9956-793542B1D148}"/>
                  </a:ext>
                </a:extLst>
              </p:cNvPr>
              <p:cNvSpPr txBox="1"/>
              <p:nvPr/>
            </p:nvSpPr>
            <p:spPr>
              <a:xfrm>
                <a:off x="2931053" y="1225763"/>
                <a:ext cx="1238129" cy="101566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6600" b="0" i="1" smtClean="0">
                          <a:latin typeface="Cambria Math" panose="02040503050406030204" pitchFamily="18" charset="0"/>
                        </a:rPr>
                        <m:t>∑</m:t>
                      </m:r>
                    </m:oMath>
                  </m:oMathPara>
                </a14:m>
                <a:endParaRPr kumimoji="1" lang="zh-TW" altLang="en-US" sz="6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9" name="文字方塊 158">
                <a:extLst>
                  <a:ext uri="{FF2B5EF4-FFF2-40B4-BE49-F238E27FC236}">
                    <a16:creationId xmlns:a16="http://schemas.microsoft.com/office/drawing/2014/main" id="{29599F51-7491-478A-9956-793542B1D1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1053" y="1225763"/>
                <a:ext cx="1238129" cy="101566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0" name="矩形 159">
                <a:extLst>
                  <a:ext uri="{FF2B5EF4-FFF2-40B4-BE49-F238E27FC236}">
                    <a16:creationId xmlns:a16="http://schemas.microsoft.com/office/drawing/2014/main" id="{70A36D50-B1B0-4410-9081-92C7E9136643}"/>
                  </a:ext>
                </a:extLst>
              </p:cNvPr>
              <p:cNvSpPr/>
              <p:nvPr/>
            </p:nvSpPr>
            <p:spPr>
              <a:xfrm>
                <a:off x="4454349" y="927643"/>
                <a:ext cx="1242263" cy="15696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TW" altLang="en-US" sz="9600" b="0" i="1"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zh-TW" altLang="en-US" sz="96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60" name="矩形 159">
                <a:extLst>
                  <a:ext uri="{FF2B5EF4-FFF2-40B4-BE49-F238E27FC236}">
                    <a16:creationId xmlns:a16="http://schemas.microsoft.com/office/drawing/2014/main" id="{70A36D50-B1B0-4410-9081-92C7E91366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4349" y="927643"/>
                <a:ext cx="1242263" cy="156966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1" name="文字方塊 160">
                <a:extLst>
                  <a:ext uri="{FF2B5EF4-FFF2-40B4-BE49-F238E27FC236}">
                    <a16:creationId xmlns:a16="http://schemas.microsoft.com/office/drawing/2014/main" id="{F434B4F0-5F98-47E7-A883-8495A9120358}"/>
                  </a:ext>
                </a:extLst>
              </p:cNvPr>
              <p:cNvSpPr txBox="1"/>
              <p:nvPr/>
            </p:nvSpPr>
            <p:spPr>
              <a:xfrm>
                <a:off x="2933861" y="2242107"/>
                <a:ext cx="1238129" cy="101566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6600" b="0" i="1" smtClean="0">
                          <a:latin typeface="Cambria Math" panose="02040503050406030204" pitchFamily="18" charset="0"/>
                        </a:rPr>
                        <m:t>∑</m:t>
                      </m:r>
                    </m:oMath>
                  </m:oMathPara>
                </a14:m>
                <a:endParaRPr kumimoji="1" lang="zh-TW" altLang="en-US" sz="6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61" name="文字方塊 160">
                <a:extLst>
                  <a:ext uri="{FF2B5EF4-FFF2-40B4-BE49-F238E27FC236}">
                    <a16:creationId xmlns:a16="http://schemas.microsoft.com/office/drawing/2014/main" id="{F434B4F0-5F98-47E7-A883-8495A91203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3861" y="2242107"/>
                <a:ext cx="1238129" cy="101566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2" name="矩形 161">
                <a:extLst>
                  <a:ext uri="{FF2B5EF4-FFF2-40B4-BE49-F238E27FC236}">
                    <a16:creationId xmlns:a16="http://schemas.microsoft.com/office/drawing/2014/main" id="{06DE1C1A-0C8C-4868-AE25-E4F4A1A69844}"/>
                  </a:ext>
                </a:extLst>
              </p:cNvPr>
              <p:cNvSpPr/>
              <p:nvPr/>
            </p:nvSpPr>
            <p:spPr>
              <a:xfrm>
                <a:off x="4455800" y="1901978"/>
                <a:ext cx="1242263" cy="15696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TW" altLang="en-US" sz="9600" b="0" i="1"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zh-TW" altLang="en-US" sz="96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62" name="矩形 161">
                <a:extLst>
                  <a:ext uri="{FF2B5EF4-FFF2-40B4-BE49-F238E27FC236}">
                    <a16:creationId xmlns:a16="http://schemas.microsoft.com/office/drawing/2014/main" id="{06DE1C1A-0C8C-4868-AE25-E4F4A1A698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5800" y="1901978"/>
                <a:ext cx="1242263" cy="156966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3" name="文字方塊 162">
                <a:extLst>
                  <a:ext uri="{FF2B5EF4-FFF2-40B4-BE49-F238E27FC236}">
                    <a16:creationId xmlns:a16="http://schemas.microsoft.com/office/drawing/2014/main" id="{166C1EAA-AD32-4B5E-B707-CD11C5BF2FF9}"/>
                  </a:ext>
                </a:extLst>
              </p:cNvPr>
              <p:cNvSpPr txBox="1"/>
              <p:nvPr/>
            </p:nvSpPr>
            <p:spPr>
              <a:xfrm>
                <a:off x="2912866" y="3333717"/>
                <a:ext cx="1238129" cy="101566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6600" b="0" i="1" smtClean="0">
                          <a:latin typeface="Cambria Math" panose="02040503050406030204" pitchFamily="18" charset="0"/>
                        </a:rPr>
                        <m:t>∑</m:t>
                      </m:r>
                    </m:oMath>
                  </m:oMathPara>
                </a14:m>
                <a:endParaRPr kumimoji="1" lang="zh-TW" altLang="en-US" sz="6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63" name="文字方塊 162">
                <a:extLst>
                  <a:ext uri="{FF2B5EF4-FFF2-40B4-BE49-F238E27FC236}">
                    <a16:creationId xmlns:a16="http://schemas.microsoft.com/office/drawing/2014/main" id="{166C1EAA-AD32-4B5E-B707-CD11C5BF2F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2866" y="3333717"/>
                <a:ext cx="1238129" cy="101566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4" name="矩形 163">
                <a:extLst>
                  <a:ext uri="{FF2B5EF4-FFF2-40B4-BE49-F238E27FC236}">
                    <a16:creationId xmlns:a16="http://schemas.microsoft.com/office/drawing/2014/main" id="{DEE37CEA-499E-4645-A282-951FA3928383}"/>
                  </a:ext>
                </a:extLst>
              </p:cNvPr>
              <p:cNvSpPr/>
              <p:nvPr/>
            </p:nvSpPr>
            <p:spPr>
              <a:xfrm>
                <a:off x="4436162" y="2956366"/>
                <a:ext cx="1242263" cy="15696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TW" altLang="en-US" sz="9600" b="0" i="1"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zh-TW" altLang="en-US" sz="96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64" name="矩形 163">
                <a:extLst>
                  <a:ext uri="{FF2B5EF4-FFF2-40B4-BE49-F238E27FC236}">
                    <a16:creationId xmlns:a16="http://schemas.microsoft.com/office/drawing/2014/main" id="{DEE37CEA-499E-4645-A282-951FA39283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6162" y="2956366"/>
                <a:ext cx="1242263" cy="156966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5" name="文字方塊 164">
                <a:extLst>
                  <a:ext uri="{FF2B5EF4-FFF2-40B4-BE49-F238E27FC236}">
                    <a16:creationId xmlns:a16="http://schemas.microsoft.com/office/drawing/2014/main" id="{27564F38-0975-46AB-9B70-D3D2D729EDC2}"/>
                  </a:ext>
                </a:extLst>
              </p:cNvPr>
              <p:cNvSpPr txBox="1"/>
              <p:nvPr/>
            </p:nvSpPr>
            <p:spPr>
              <a:xfrm>
                <a:off x="2915674" y="4350061"/>
                <a:ext cx="1238129" cy="101566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6600" b="0" i="1" smtClean="0">
                          <a:latin typeface="Cambria Math" panose="02040503050406030204" pitchFamily="18" charset="0"/>
                        </a:rPr>
                        <m:t>∑</m:t>
                      </m:r>
                    </m:oMath>
                  </m:oMathPara>
                </a14:m>
                <a:endParaRPr kumimoji="1" lang="zh-TW" altLang="en-US" sz="6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65" name="文字方塊 164">
                <a:extLst>
                  <a:ext uri="{FF2B5EF4-FFF2-40B4-BE49-F238E27FC236}">
                    <a16:creationId xmlns:a16="http://schemas.microsoft.com/office/drawing/2014/main" id="{27564F38-0975-46AB-9B70-D3D2D729ED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5674" y="4350061"/>
                <a:ext cx="1238129" cy="101566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6" name="矩形 165">
                <a:extLst>
                  <a:ext uri="{FF2B5EF4-FFF2-40B4-BE49-F238E27FC236}">
                    <a16:creationId xmlns:a16="http://schemas.microsoft.com/office/drawing/2014/main" id="{4E9EDA61-DE3B-485B-A0E9-5BC3721E598C}"/>
                  </a:ext>
                </a:extLst>
              </p:cNvPr>
              <p:cNvSpPr/>
              <p:nvPr/>
            </p:nvSpPr>
            <p:spPr>
              <a:xfrm>
                <a:off x="4437613" y="4009932"/>
                <a:ext cx="1242263" cy="15696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TW" altLang="en-US" sz="9600" b="0" i="1"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zh-TW" altLang="en-US" sz="96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66" name="矩形 165">
                <a:extLst>
                  <a:ext uri="{FF2B5EF4-FFF2-40B4-BE49-F238E27FC236}">
                    <a16:creationId xmlns:a16="http://schemas.microsoft.com/office/drawing/2014/main" id="{4E9EDA61-DE3B-485B-A0E9-5BC3721E59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7613" y="4009932"/>
                <a:ext cx="1242263" cy="156966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7" name="橢圓 166">
            <a:extLst>
              <a:ext uri="{FF2B5EF4-FFF2-40B4-BE49-F238E27FC236}">
                <a16:creationId xmlns:a16="http://schemas.microsoft.com/office/drawing/2014/main" id="{E281C167-E56D-4724-BDE6-50C43377C511}"/>
              </a:ext>
            </a:extLst>
          </p:cNvPr>
          <p:cNvSpPr/>
          <p:nvPr/>
        </p:nvSpPr>
        <p:spPr>
          <a:xfrm>
            <a:off x="367710" y="3304673"/>
            <a:ext cx="155251" cy="156808"/>
          </a:xfrm>
          <a:prstGeom prst="ellipse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68" name="橢圓 167">
            <a:extLst>
              <a:ext uri="{FF2B5EF4-FFF2-40B4-BE49-F238E27FC236}">
                <a16:creationId xmlns:a16="http://schemas.microsoft.com/office/drawing/2014/main" id="{358205B4-1B66-445A-B744-4C0AC0E7EA72}"/>
              </a:ext>
            </a:extLst>
          </p:cNvPr>
          <p:cNvSpPr/>
          <p:nvPr/>
        </p:nvSpPr>
        <p:spPr>
          <a:xfrm>
            <a:off x="363384" y="3654631"/>
            <a:ext cx="155251" cy="156808"/>
          </a:xfrm>
          <a:prstGeom prst="ellipse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69" name="橢圓 168">
            <a:extLst>
              <a:ext uri="{FF2B5EF4-FFF2-40B4-BE49-F238E27FC236}">
                <a16:creationId xmlns:a16="http://schemas.microsoft.com/office/drawing/2014/main" id="{D2D45800-15C9-4F09-87AF-991952A9E7FA}"/>
              </a:ext>
            </a:extLst>
          </p:cNvPr>
          <p:cNvSpPr/>
          <p:nvPr/>
        </p:nvSpPr>
        <p:spPr>
          <a:xfrm>
            <a:off x="363044" y="4008804"/>
            <a:ext cx="155251" cy="156808"/>
          </a:xfrm>
          <a:prstGeom prst="ellipse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70" name="橢圓 169">
            <a:extLst>
              <a:ext uri="{FF2B5EF4-FFF2-40B4-BE49-F238E27FC236}">
                <a16:creationId xmlns:a16="http://schemas.microsoft.com/office/drawing/2014/main" id="{3A9B4563-2553-42A0-8B26-1D2907402296}"/>
              </a:ext>
            </a:extLst>
          </p:cNvPr>
          <p:cNvSpPr/>
          <p:nvPr/>
        </p:nvSpPr>
        <p:spPr>
          <a:xfrm>
            <a:off x="1396599" y="3304673"/>
            <a:ext cx="155251" cy="156808"/>
          </a:xfrm>
          <a:prstGeom prst="ellipse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71" name="橢圓 170">
            <a:extLst>
              <a:ext uri="{FF2B5EF4-FFF2-40B4-BE49-F238E27FC236}">
                <a16:creationId xmlns:a16="http://schemas.microsoft.com/office/drawing/2014/main" id="{4A4F8BED-989C-4380-80C1-1E71B29E0DF0}"/>
              </a:ext>
            </a:extLst>
          </p:cNvPr>
          <p:cNvSpPr/>
          <p:nvPr/>
        </p:nvSpPr>
        <p:spPr>
          <a:xfrm>
            <a:off x="1392273" y="3654631"/>
            <a:ext cx="155251" cy="156808"/>
          </a:xfrm>
          <a:prstGeom prst="ellipse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72" name="橢圓 171">
            <a:extLst>
              <a:ext uri="{FF2B5EF4-FFF2-40B4-BE49-F238E27FC236}">
                <a16:creationId xmlns:a16="http://schemas.microsoft.com/office/drawing/2014/main" id="{C1F27A8B-425F-4CA6-AA31-998EAD066823}"/>
              </a:ext>
            </a:extLst>
          </p:cNvPr>
          <p:cNvSpPr/>
          <p:nvPr/>
        </p:nvSpPr>
        <p:spPr>
          <a:xfrm>
            <a:off x="1391933" y="4008804"/>
            <a:ext cx="155251" cy="156808"/>
          </a:xfrm>
          <a:prstGeom prst="ellipse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73" name="橢圓 172">
            <a:extLst>
              <a:ext uri="{FF2B5EF4-FFF2-40B4-BE49-F238E27FC236}">
                <a16:creationId xmlns:a16="http://schemas.microsoft.com/office/drawing/2014/main" id="{3BE52F9B-773D-4E43-A460-37F8ACE1A069}"/>
              </a:ext>
            </a:extLst>
          </p:cNvPr>
          <p:cNvSpPr/>
          <p:nvPr/>
        </p:nvSpPr>
        <p:spPr>
          <a:xfrm>
            <a:off x="2285311" y="3304673"/>
            <a:ext cx="155251" cy="156808"/>
          </a:xfrm>
          <a:prstGeom prst="ellipse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74" name="橢圓 173">
            <a:extLst>
              <a:ext uri="{FF2B5EF4-FFF2-40B4-BE49-F238E27FC236}">
                <a16:creationId xmlns:a16="http://schemas.microsoft.com/office/drawing/2014/main" id="{AB744D6D-27E4-4F39-9DB6-AFFFD3878B0B}"/>
              </a:ext>
            </a:extLst>
          </p:cNvPr>
          <p:cNvSpPr/>
          <p:nvPr/>
        </p:nvSpPr>
        <p:spPr>
          <a:xfrm>
            <a:off x="2280985" y="3654631"/>
            <a:ext cx="155251" cy="156808"/>
          </a:xfrm>
          <a:prstGeom prst="ellipse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75" name="橢圓 174">
            <a:extLst>
              <a:ext uri="{FF2B5EF4-FFF2-40B4-BE49-F238E27FC236}">
                <a16:creationId xmlns:a16="http://schemas.microsoft.com/office/drawing/2014/main" id="{007BBB92-AC31-451E-BD49-493D9983352E}"/>
              </a:ext>
            </a:extLst>
          </p:cNvPr>
          <p:cNvSpPr/>
          <p:nvPr/>
        </p:nvSpPr>
        <p:spPr>
          <a:xfrm>
            <a:off x="2280645" y="4008804"/>
            <a:ext cx="155251" cy="156808"/>
          </a:xfrm>
          <a:prstGeom prst="ellipse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76" name="橢圓 175">
            <a:extLst>
              <a:ext uri="{FF2B5EF4-FFF2-40B4-BE49-F238E27FC236}">
                <a16:creationId xmlns:a16="http://schemas.microsoft.com/office/drawing/2014/main" id="{F57EF03A-30DF-4FB8-94D8-8A46AAB56342}"/>
              </a:ext>
            </a:extLst>
          </p:cNvPr>
          <p:cNvSpPr/>
          <p:nvPr/>
        </p:nvSpPr>
        <p:spPr>
          <a:xfrm>
            <a:off x="364939" y="4357208"/>
            <a:ext cx="155251" cy="156808"/>
          </a:xfrm>
          <a:prstGeom prst="ellipse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77" name="橢圓 176">
            <a:extLst>
              <a:ext uri="{FF2B5EF4-FFF2-40B4-BE49-F238E27FC236}">
                <a16:creationId xmlns:a16="http://schemas.microsoft.com/office/drawing/2014/main" id="{00DE1E4E-F296-423F-972C-95622E6DBD45}"/>
              </a:ext>
            </a:extLst>
          </p:cNvPr>
          <p:cNvSpPr/>
          <p:nvPr/>
        </p:nvSpPr>
        <p:spPr>
          <a:xfrm>
            <a:off x="1393828" y="4357208"/>
            <a:ext cx="155251" cy="156808"/>
          </a:xfrm>
          <a:prstGeom prst="ellipse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78" name="橢圓 177">
            <a:extLst>
              <a:ext uri="{FF2B5EF4-FFF2-40B4-BE49-F238E27FC236}">
                <a16:creationId xmlns:a16="http://schemas.microsoft.com/office/drawing/2014/main" id="{21A2D6B4-E306-4B4F-AD5C-CD07859A5408}"/>
              </a:ext>
            </a:extLst>
          </p:cNvPr>
          <p:cNvSpPr/>
          <p:nvPr/>
        </p:nvSpPr>
        <p:spPr>
          <a:xfrm>
            <a:off x="2282540" y="4357208"/>
            <a:ext cx="155251" cy="156808"/>
          </a:xfrm>
          <a:prstGeom prst="ellipse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79" name="直線箭頭接點 191">
            <a:extLst>
              <a:ext uri="{FF2B5EF4-FFF2-40B4-BE49-F238E27FC236}">
                <a16:creationId xmlns:a16="http://schemas.microsoft.com/office/drawing/2014/main" id="{DF066233-5897-46CB-AC40-CC782533DDE9}"/>
              </a:ext>
            </a:extLst>
          </p:cNvPr>
          <p:cNvCxnSpPr>
            <a:cxnSpLocks/>
            <a:stCxn id="170" idx="6"/>
            <a:endCxn id="173" idx="2"/>
          </p:cNvCxnSpPr>
          <p:nvPr/>
        </p:nvCxnSpPr>
        <p:spPr>
          <a:xfrm>
            <a:off x="1551850" y="3383077"/>
            <a:ext cx="733461" cy="0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0" name="直線箭頭接點 208">
            <a:extLst>
              <a:ext uri="{FF2B5EF4-FFF2-40B4-BE49-F238E27FC236}">
                <a16:creationId xmlns:a16="http://schemas.microsoft.com/office/drawing/2014/main" id="{199ECCB3-1443-4DF7-A05E-D4D028FBC6EE}"/>
              </a:ext>
            </a:extLst>
          </p:cNvPr>
          <p:cNvCxnSpPr>
            <a:cxnSpLocks/>
            <a:stCxn id="173" idx="6"/>
          </p:cNvCxnSpPr>
          <p:nvPr/>
        </p:nvCxnSpPr>
        <p:spPr>
          <a:xfrm>
            <a:off x="2440562" y="3383077"/>
            <a:ext cx="780441" cy="586852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1" name="直線箭頭接點 212">
            <a:extLst>
              <a:ext uri="{FF2B5EF4-FFF2-40B4-BE49-F238E27FC236}">
                <a16:creationId xmlns:a16="http://schemas.microsoft.com/office/drawing/2014/main" id="{352B9FA4-3B88-4905-8892-B11929D34E7C}"/>
              </a:ext>
            </a:extLst>
          </p:cNvPr>
          <p:cNvCxnSpPr>
            <a:cxnSpLocks/>
            <a:stCxn id="95" idx="6"/>
          </p:cNvCxnSpPr>
          <p:nvPr/>
        </p:nvCxnSpPr>
        <p:spPr>
          <a:xfrm flipV="1">
            <a:off x="2697420" y="1796834"/>
            <a:ext cx="516880" cy="3194658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2" name="直線箭頭接點 206">
            <a:extLst>
              <a:ext uri="{FF2B5EF4-FFF2-40B4-BE49-F238E27FC236}">
                <a16:creationId xmlns:a16="http://schemas.microsoft.com/office/drawing/2014/main" id="{2BC355A9-8F76-4BA3-AD4D-5E9D88FF11EA}"/>
              </a:ext>
            </a:extLst>
          </p:cNvPr>
          <p:cNvCxnSpPr>
            <a:cxnSpLocks/>
            <a:stCxn id="94" idx="6"/>
          </p:cNvCxnSpPr>
          <p:nvPr/>
        </p:nvCxnSpPr>
        <p:spPr>
          <a:xfrm>
            <a:off x="2722108" y="1783640"/>
            <a:ext cx="466922" cy="3212578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3" name="文字方塊 182">
            <a:extLst>
              <a:ext uri="{FF2B5EF4-FFF2-40B4-BE49-F238E27FC236}">
                <a16:creationId xmlns:a16="http://schemas.microsoft.com/office/drawing/2014/main" id="{32F97454-9949-4F1B-84EA-7E6AF04CA9DF}"/>
              </a:ext>
            </a:extLst>
          </p:cNvPr>
          <p:cNvSpPr txBox="1"/>
          <p:nvPr/>
        </p:nvSpPr>
        <p:spPr>
          <a:xfrm>
            <a:off x="4016268" y="1334631"/>
            <a:ext cx="6014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i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kumimoji="1" lang="en-US" altLang="zh-TW" sz="2400" i="1" baseline="-250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kumimoji="1" lang="en-US" altLang="zh-TW" sz="2400" baseline="-250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baseline="-25000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4" name="文字方塊 183">
            <a:extLst>
              <a:ext uri="{FF2B5EF4-FFF2-40B4-BE49-F238E27FC236}">
                <a16:creationId xmlns:a16="http://schemas.microsoft.com/office/drawing/2014/main" id="{25A9B7B2-7507-45AD-B5CE-5F00D57DFC51}"/>
              </a:ext>
            </a:extLst>
          </p:cNvPr>
          <p:cNvSpPr txBox="1"/>
          <p:nvPr/>
        </p:nvSpPr>
        <p:spPr>
          <a:xfrm>
            <a:off x="4017719" y="2403177"/>
            <a:ext cx="6014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i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kumimoji="1" lang="en-US" altLang="zh-TW" sz="2400" i="1" baseline="-250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kumimoji="1" lang="en-US" altLang="zh-TW" sz="2400" baseline="-250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kumimoji="1" lang="zh-TW" altLang="en-US" baseline="-25000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5" name="文字方塊 184">
            <a:extLst>
              <a:ext uri="{FF2B5EF4-FFF2-40B4-BE49-F238E27FC236}">
                <a16:creationId xmlns:a16="http://schemas.microsoft.com/office/drawing/2014/main" id="{D1C04064-9846-4D46-9D41-E3AAAA513DC2}"/>
              </a:ext>
            </a:extLst>
          </p:cNvPr>
          <p:cNvSpPr txBox="1"/>
          <p:nvPr/>
        </p:nvSpPr>
        <p:spPr>
          <a:xfrm>
            <a:off x="4017915" y="3471905"/>
            <a:ext cx="6014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i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kumimoji="1" lang="en-US" altLang="zh-TW" sz="2400" i="1" baseline="-250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kumimoji="1" lang="en-US" altLang="zh-TW" sz="2400" baseline="-250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kumimoji="1" lang="zh-TW" altLang="en-US" baseline="-25000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6" name="文字方塊 185">
            <a:extLst>
              <a:ext uri="{FF2B5EF4-FFF2-40B4-BE49-F238E27FC236}">
                <a16:creationId xmlns:a16="http://schemas.microsoft.com/office/drawing/2014/main" id="{BFCED8DB-802D-478A-A344-2F390C39D9B7}"/>
              </a:ext>
            </a:extLst>
          </p:cNvPr>
          <p:cNvSpPr txBox="1"/>
          <p:nvPr/>
        </p:nvSpPr>
        <p:spPr>
          <a:xfrm>
            <a:off x="4019366" y="4540451"/>
            <a:ext cx="6014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i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kumimoji="1" lang="en-US" altLang="zh-TW" sz="2400" i="1" baseline="-250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kumimoji="1" lang="en-US" altLang="zh-TW" sz="2400" baseline="-250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kumimoji="1" lang="zh-TW" altLang="en-US" baseline="-25000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87" name="直線箭頭接點 215">
            <a:extLst>
              <a:ext uri="{FF2B5EF4-FFF2-40B4-BE49-F238E27FC236}">
                <a16:creationId xmlns:a16="http://schemas.microsoft.com/office/drawing/2014/main" id="{CBFF31EA-6967-4B21-B0BF-FCF1BA2EBDD7}"/>
              </a:ext>
            </a:extLst>
          </p:cNvPr>
          <p:cNvCxnSpPr>
            <a:cxnSpLocks/>
          </p:cNvCxnSpPr>
          <p:nvPr/>
        </p:nvCxnSpPr>
        <p:spPr>
          <a:xfrm flipV="1">
            <a:off x="4035587" y="4989428"/>
            <a:ext cx="656950" cy="4727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8" name="直線箭頭接點 217">
            <a:extLst>
              <a:ext uri="{FF2B5EF4-FFF2-40B4-BE49-F238E27FC236}">
                <a16:creationId xmlns:a16="http://schemas.microsoft.com/office/drawing/2014/main" id="{44D1ADCE-40AA-464E-B765-334DD3B56599}"/>
              </a:ext>
            </a:extLst>
          </p:cNvPr>
          <p:cNvCxnSpPr>
            <a:cxnSpLocks/>
          </p:cNvCxnSpPr>
          <p:nvPr/>
        </p:nvCxnSpPr>
        <p:spPr>
          <a:xfrm>
            <a:off x="5445750" y="4989428"/>
            <a:ext cx="449702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9" name="文字方塊 188">
                <a:extLst>
                  <a:ext uri="{FF2B5EF4-FFF2-40B4-BE49-F238E27FC236}">
                    <a16:creationId xmlns:a16="http://schemas.microsoft.com/office/drawing/2014/main" id="{592E97F3-4365-4ABB-805E-7FBCD08FE2D3}"/>
                  </a:ext>
                </a:extLst>
              </p:cNvPr>
              <p:cNvSpPr txBox="1"/>
              <p:nvPr/>
            </p:nvSpPr>
            <p:spPr>
              <a:xfrm>
                <a:off x="5878369" y="1491608"/>
                <a:ext cx="162695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kumimoji="1" lang="en-US" altLang="zh-TW" sz="2400" b="0" i="1" dirty="0" smtClean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o</m:t>
                    </m:r>
                    <m:r>
                      <m:rPr>
                        <m:nor/>
                      </m:rPr>
                      <a:rPr kumimoji="1" lang="en-US" altLang="zh-TW" sz="2400" b="0" i="1" baseline="-25000" dirty="0" smtClean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out</m:t>
                    </m:r>
                    <m:r>
                      <m:rPr>
                        <m:nor/>
                      </m:rPr>
                      <a:rPr kumimoji="1" lang="en-US" altLang="zh-TW" sz="2400" baseline="-25000" dirty="0" smtClean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1</m:t>
                    </m:r>
                    <m:r>
                      <m:rPr>
                        <m:nor/>
                      </m:rPr>
                      <a:rPr kumimoji="1" lang="en-US" altLang="zh-TW" sz="2400" b="0" i="0" baseline="-25000" dirty="0" smtClean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nor/>
                      </m:rPr>
                      <a:rPr kumimoji="1" lang="en-US" altLang="zh-TW" sz="2400" b="0" i="0" dirty="0" smtClean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= </m:t>
                    </m:r>
                  </m:oMath>
                </a14:m>
                <a:r>
                  <a:rPr kumimoji="1" lang="en-US" altLang="zh-TW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0.37</a:t>
                </a:r>
                <a:endParaRPr kumimoji="1" lang="zh-TW" altLang="en-US" sz="24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89" name="文字方塊 188">
                <a:extLst>
                  <a:ext uri="{FF2B5EF4-FFF2-40B4-BE49-F238E27FC236}">
                    <a16:creationId xmlns:a16="http://schemas.microsoft.com/office/drawing/2014/main" id="{592E97F3-4365-4ABB-805E-7FBCD08FE2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8369" y="1491608"/>
                <a:ext cx="1626954" cy="461665"/>
              </a:xfrm>
              <a:prstGeom prst="rect">
                <a:avLst/>
              </a:prstGeom>
              <a:blipFill>
                <a:blip r:embed="rId14"/>
                <a:stretch>
                  <a:fillRect t="-10667" b="-30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0" name="文字方塊 189">
                <a:extLst>
                  <a:ext uri="{FF2B5EF4-FFF2-40B4-BE49-F238E27FC236}">
                    <a16:creationId xmlns:a16="http://schemas.microsoft.com/office/drawing/2014/main" id="{A1046A24-C106-41B4-ACC3-BF836565CE69}"/>
                  </a:ext>
                </a:extLst>
              </p:cNvPr>
              <p:cNvSpPr txBox="1"/>
              <p:nvPr/>
            </p:nvSpPr>
            <p:spPr>
              <a:xfrm>
                <a:off x="5879819" y="2606997"/>
                <a:ext cx="162550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kumimoji="1" lang="en-US" altLang="zh-TW" sz="2400" b="0" i="1" dirty="0" smtClean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o</m:t>
                    </m:r>
                    <m:r>
                      <m:rPr>
                        <m:nor/>
                      </m:rPr>
                      <a:rPr kumimoji="1" lang="en-US" altLang="zh-TW" sz="2400" b="0" i="1" baseline="-25000" dirty="0" smtClean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out</m:t>
                    </m:r>
                    <m:r>
                      <m:rPr>
                        <m:nor/>
                      </m:rPr>
                      <a:rPr kumimoji="1" lang="en-US" altLang="zh-TW" sz="2400" b="0" i="0" baseline="-25000" dirty="0" smtClean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2 </m:t>
                    </m:r>
                    <m:r>
                      <m:rPr>
                        <m:nor/>
                      </m:rPr>
                      <a:rPr kumimoji="1" lang="en-US" altLang="zh-TW" sz="2400" b="0" i="0" dirty="0" smtClean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</m:oMath>
                </a14:m>
                <a:r>
                  <a:rPr kumimoji="1" lang="en-US" altLang="zh-TW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0.77</a:t>
                </a:r>
                <a:endParaRPr kumimoji="1" lang="zh-TW" altLang="en-US" sz="24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90" name="文字方塊 189">
                <a:extLst>
                  <a:ext uri="{FF2B5EF4-FFF2-40B4-BE49-F238E27FC236}">
                    <a16:creationId xmlns:a16="http://schemas.microsoft.com/office/drawing/2014/main" id="{A1046A24-C106-41B4-ACC3-BF836565CE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9819" y="2606997"/>
                <a:ext cx="1625504" cy="461665"/>
              </a:xfrm>
              <a:prstGeom prst="rect">
                <a:avLst/>
              </a:prstGeom>
              <a:blipFill>
                <a:blip r:embed="rId15"/>
                <a:stretch>
                  <a:fillRect t="-10667" b="-30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3" name="文字方塊 202">
                <a:extLst>
                  <a:ext uri="{FF2B5EF4-FFF2-40B4-BE49-F238E27FC236}">
                    <a16:creationId xmlns:a16="http://schemas.microsoft.com/office/drawing/2014/main" id="{6C6D4D94-22B9-4986-9E58-D57E9CBC316E}"/>
                  </a:ext>
                </a:extLst>
              </p:cNvPr>
              <p:cNvSpPr txBox="1"/>
              <p:nvPr/>
            </p:nvSpPr>
            <p:spPr>
              <a:xfrm>
                <a:off x="5895373" y="3635021"/>
                <a:ext cx="162550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kumimoji="1" lang="en-US" altLang="zh-TW" sz="2400" b="0" i="1" dirty="0" smtClean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o</m:t>
                    </m:r>
                    <m:r>
                      <m:rPr>
                        <m:nor/>
                      </m:rPr>
                      <a:rPr kumimoji="1" lang="en-US" altLang="zh-TW" sz="2400" b="0" i="1" baseline="-25000" dirty="0" smtClean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out</m:t>
                    </m:r>
                    <m:r>
                      <m:rPr>
                        <m:nor/>
                      </m:rPr>
                      <a:rPr kumimoji="1" lang="en-US" altLang="zh-TW" sz="2400" b="0" i="0" baseline="-25000" dirty="0" smtClean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3 </m:t>
                    </m:r>
                    <m:r>
                      <m:rPr>
                        <m:nor/>
                      </m:rPr>
                      <a:rPr kumimoji="1" lang="en-US" altLang="zh-TW" sz="2400" b="0" i="0" dirty="0" smtClean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</m:oMath>
                </a14:m>
                <a:r>
                  <a:rPr kumimoji="1" lang="en-US" altLang="zh-TW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0.48</a:t>
                </a:r>
                <a:endParaRPr kumimoji="1" lang="zh-TW" altLang="en-US" sz="24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03" name="文字方塊 202">
                <a:extLst>
                  <a:ext uri="{FF2B5EF4-FFF2-40B4-BE49-F238E27FC236}">
                    <a16:creationId xmlns:a16="http://schemas.microsoft.com/office/drawing/2014/main" id="{6C6D4D94-22B9-4986-9E58-D57E9CBC31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5373" y="3635021"/>
                <a:ext cx="1625504" cy="461665"/>
              </a:xfrm>
              <a:prstGeom prst="rect">
                <a:avLst/>
              </a:prstGeom>
              <a:blipFill>
                <a:blip r:embed="rId16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4" name="文字方塊 203">
                <a:extLst>
                  <a:ext uri="{FF2B5EF4-FFF2-40B4-BE49-F238E27FC236}">
                    <a16:creationId xmlns:a16="http://schemas.microsoft.com/office/drawing/2014/main" id="{1B42BAE9-B310-405F-B330-1490FB6F799E}"/>
                  </a:ext>
                </a:extLst>
              </p:cNvPr>
              <p:cNvSpPr txBox="1"/>
              <p:nvPr/>
            </p:nvSpPr>
            <p:spPr>
              <a:xfrm>
                <a:off x="5895452" y="4700270"/>
                <a:ext cx="162550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kumimoji="1" lang="en-US" altLang="zh-TW" sz="2400" b="0" i="1" dirty="0" smtClean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o</m:t>
                    </m:r>
                    <m:r>
                      <m:rPr>
                        <m:nor/>
                      </m:rPr>
                      <a:rPr kumimoji="1" lang="en-US" altLang="zh-TW" sz="2400" b="0" i="1" baseline="-25000" dirty="0" smtClean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out</m:t>
                    </m:r>
                    <m:r>
                      <a:rPr kumimoji="1" lang="en-US" altLang="zh-TW" sz="2400" i="1" baseline="-2500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4</m:t>
                    </m:r>
                    <m:r>
                      <m:rPr>
                        <m:nor/>
                      </m:rPr>
                      <a:rPr kumimoji="1" lang="en-US" altLang="zh-TW" sz="2400" b="0" i="0" baseline="-2500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nor/>
                      </m:rPr>
                      <a:rPr kumimoji="1" lang="en-US" altLang="zh-TW" sz="2400" b="0" i="0" dirty="0" smtClean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</m:oMath>
                </a14:m>
                <a:r>
                  <a:rPr kumimoji="1" lang="en-US" altLang="zh-TW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0.91</a:t>
                </a:r>
                <a:endParaRPr kumimoji="1" lang="zh-TW" altLang="en-US" sz="24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04" name="文字方塊 203">
                <a:extLst>
                  <a:ext uri="{FF2B5EF4-FFF2-40B4-BE49-F238E27FC236}">
                    <a16:creationId xmlns:a16="http://schemas.microsoft.com/office/drawing/2014/main" id="{1B42BAE9-B310-405F-B330-1490FB6F79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5452" y="4700270"/>
                <a:ext cx="1625504" cy="461665"/>
              </a:xfrm>
              <a:prstGeom prst="rect">
                <a:avLst/>
              </a:prstGeom>
              <a:blipFill>
                <a:blip r:embed="rId17"/>
                <a:stretch>
                  <a:fillRect t="-10526" r="-375" b="-289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5" name="文字方塊 204">
            <a:extLst>
              <a:ext uri="{FF2B5EF4-FFF2-40B4-BE49-F238E27FC236}">
                <a16:creationId xmlns:a16="http://schemas.microsoft.com/office/drawing/2014/main" id="{AF90BA57-6E1A-4F38-B842-6C8AFD60C10A}"/>
              </a:ext>
            </a:extLst>
          </p:cNvPr>
          <p:cNvSpPr txBox="1"/>
          <p:nvPr/>
        </p:nvSpPr>
        <p:spPr>
          <a:xfrm>
            <a:off x="8995321" y="1491607"/>
            <a:ext cx="9909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i="1" dirty="0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TW" sz="2400" baseline="-25000" dirty="0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 </a:t>
            </a:r>
            <a:r>
              <a:rPr lang="en-US" altLang="zh-TW" sz="2400" dirty="0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kumimoji="1"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 </a:t>
            </a:r>
            <a:endParaRPr kumimoji="1"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0" name="文字方塊 209">
            <a:extLst>
              <a:ext uri="{FF2B5EF4-FFF2-40B4-BE49-F238E27FC236}">
                <a16:creationId xmlns:a16="http://schemas.microsoft.com/office/drawing/2014/main" id="{BD333EDC-B624-4C9C-9700-D0D029918887}"/>
              </a:ext>
            </a:extLst>
          </p:cNvPr>
          <p:cNvSpPr txBox="1"/>
          <p:nvPr/>
        </p:nvSpPr>
        <p:spPr>
          <a:xfrm>
            <a:off x="8974403" y="2609748"/>
            <a:ext cx="9557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i="1" dirty="0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TW" sz="2400" baseline="-25000" dirty="0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 </a:t>
            </a:r>
            <a:r>
              <a:rPr lang="en-US" altLang="zh-TW" sz="2400" dirty="0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 1</a:t>
            </a:r>
            <a:r>
              <a:rPr kumimoji="1"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kumimoji="1"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1" name="文字方塊 210">
            <a:extLst>
              <a:ext uri="{FF2B5EF4-FFF2-40B4-BE49-F238E27FC236}">
                <a16:creationId xmlns:a16="http://schemas.microsoft.com/office/drawing/2014/main" id="{2AB8DB3B-E812-411C-A3D8-97B8329C3D90}"/>
              </a:ext>
            </a:extLst>
          </p:cNvPr>
          <p:cNvSpPr txBox="1"/>
          <p:nvPr/>
        </p:nvSpPr>
        <p:spPr>
          <a:xfrm>
            <a:off x="8974402" y="3635020"/>
            <a:ext cx="9909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i="1" dirty="0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TW" sz="2400" baseline="-25000" dirty="0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 </a:t>
            </a:r>
            <a:r>
              <a:rPr lang="en-US" altLang="zh-TW" sz="2400" dirty="0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kumimoji="1"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 </a:t>
            </a:r>
            <a:endParaRPr kumimoji="1"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2" name="文字方塊 211">
            <a:extLst>
              <a:ext uri="{FF2B5EF4-FFF2-40B4-BE49-F238E27FC236}">
                <a16:creationId xmlns:a16="http://schemas.microsoft.com/office/drawing/2014/main" id="{614AFAF1-D426-40A5-93E9-DAC9B05F9347}"/>
              </a:ext>
            </a:extLst>
          </p:cNvPr>
          <p:cNvSpPr txBox="1"/>
          <p:nvPr/>
        </p:nvSpPr>
        <p:spPr>
          <a:xfrm>
            <a:off x="8974775" y="4700269"/>
            <a:ext cx="9909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i="1" dirty="0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TW" sz="2400" baseline="-25000" dirty="0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 </a:t>
            </a:r>
            <a:r>
              <a:rPr lang="en-US" altLang="zh-TW" sz="2400" dirty="0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kumimoji="1"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 </a:t>
            </a:r>
            <a:endParaRPr kumimoji="1"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13" name="直線箭頭接點 46">
            <a:extLst>
              <a:ext uri="{FF2B5EF4-FFF2-40B4-BE49-F238E27FC236}">
                <a16:creationId xmlns:a16="http://schemas.microsoft.com/office/drawing/2014/main" id="{725ACA26-3EBB-4EB6-AB17-2F60C8A43AA3}"/>
              </a:ext>
            </a:extLst>
          </p:cNvPr>
          <p:cNvCxnSpPr>
            <a:cxnSpLocks/>
          </p:cNvCxnSpPr>
          <p:nvPr/>
        </p:nvCxnSpPr>
        <p:spPr>
          <a:xfrm>
            <a:off x="7677566" y="1771522"/>
            <a:ext cx="1088539" cy="0"/>
          </a:xfrm>
          <a:prstGeom prst="straightConnector1">
            <a:avLst/>
          </a:prstGeom>
          <a:ln w="25400">
            <a:solidFill>
              <a:srgbClr val="FF000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直線箭頭接點 46">
            <a:extLst>
              <a:ext uri="{FF2B5EF4-FFF2-40B4-BE49-F238E27FC236}">
                <a16:creationId xmlns:a16="http://schemas.microsoft.com/office/drawing/2014/main" id="{3818E1D8-D931-4DDF-A08C-5A995D271136}"/>
              </a:ext>
            </a:extLst>
          </p:cNvPr>
          <p:cNvCxnSpPr>
            <a:cxnSpLocks/>
          </p:cNvCxnSpPr>
          <p:nvPr/>
        </p:nvCxnSpPr>
        <p:spPr>
          <a:xfrm>
            <a:off x="7677566" y="2884063"/>
            <a:ext cx="1088539" cy="0"/>
          </a:xfrm>
          <a:prstGeom prst="straightConnector1">
            <a:avLst/>
          </a:prstGeom>
          <a:ln w="25400">
            <a:solidFill>
              <a:srgbClr val="FF000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直線箭頭接點 46">
            <a:extLst>
              <a:ext uri="{FF2B5EF4-FFF2-40B4-BE49-F238E27FC236}">
                <a16:creationId xmlns:a16="http://schemas.microsoft.com/office/drawing/2014/main" id="{A4A3C2FD-848F-4986-8A9D-9163FACB1E3A}"/>
              </a:ext>
            </a:extLst>
          </p:cNvPr>
          <p:cNvCxnSpPr>
            <a:cxnSpLocks/>
          </p:cNvCxnSpPr>
          <p:nvPr/>
        </p:nvCxnSpPr>
        <p:spPr>
          <a:xfrm>
            <a:off x="7677566" y="3935423"/>
            <a:ext cx="1088539" cy="0"/>
          </a:xfrm>
          <a:prstGeom prst="straightConnector1">
            <a:avLst/>
          </a:prstGeom>
          <a:ln w="25400">
            <a:solidFill>
              <a:srgbClr val="FF000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直線箭頭接點 46">
            <a:extLst>
              <a:ext uri="{FF2B5EF4-FFF2-40B4-BE49-F238E27FC236}">
                <a16:creationId xmlns:a16="http://schemas.microsoft.com/office/drawing/2014/main" id="{05CFE523-BD01-49F3-9918-7E0DB74C82CA}"/>
              </a:ext>
            </a:extLst>
          </p:cNvPr>
          <p:cNvCxnSpPr>
            <a:cxnSpLocks/>
          </p:cNvCxnSpPr>
          <p:nvPr/>
        </p:nvCxnSpPr>
        <p:spPr>
          <a:xfrm>
            <a:off x="7677566" y="4986365"/>
            <a:ext cx="1088539" cy="0"/>
          </a:xfrm>
          <a:prstGeom prst="straightConnector1">
            <a:avLst/>
          </a:prstGeom>
          <a:ln w="25400">
            <a:solidFill>
              <a:srgbClr val="FF000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5" name="文字方塊 234">
                <a:extLst>
                  <a:ext uri="{FF2B5EF4-FFF2-40B4-BE49-F238E27FC236}">
                    <a16:creationId xmlns:a16="http://schemas.microsoft.com/office/drawing/2014/main" id="{7211332A-31CA-4C32-900A-6704A06D9BD8}"/>
                  </a:ext>
                </a:extLst>
              </p:cNvPr>
              <p:cNvSpPr txBox="1"/>
              <p:nvPr/>
            </p:nvSpPr>
            <p:spPr>
              <a:xfrm>
                <a:off x="361569" y="5533956"/>
                <a:ext cx="11356803" cy="125797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TW" sz="2000" i="0" smtClean="0">
                        <a:latin typeface="Cambria Math" panose="02040503050406030204" pitchFamily="18" charset="0"/>
                      </a:rPr>
                      <m:t>Binary</m:t>
                    </m:r>
                    <m:r>
                      <a:rPr kumimoji="1" lang="en-US" altLang="zh-TW" sz="200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kumimoji="1" lang="en-US" altLang="zh-TW" sz="2000" i="0" smtClean="0">
                        <a:latin typeface="Cambria Math" panose="02040503050406030204" pitchFamily="18" charset="0"/>
                      </a:rPr>
                      <m:t>Cross</m:t>
                    </m:r>
                    <m:r>
                      <a:rPr kumimoji="1" lang="en-US" altLang="zh-TW" sz="2000" i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kumimoji="1" lang="en-US" altLang="zh-TW" sz="2000" i="0" smtClean="0">
                        <a:latin typeface="Cambria Math" panose="02040503050406030204" pitchFamily="18" charset="0"/>
                      </a:rPr>
                      <m:t>entropy</m:t>
                    </m:r>
                    <m:r>
                      <a:rPr kumimoji="1" lang="en-US" altLang="zh-TW" sz="20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kumimoji="1" lang="en-US" altLang="zh-TW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sz="20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kumimoji="1" lang="en-US" altLang="zh-TW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en-US" altLang="zh-TW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func>
                      <m:funcPr>
                        <m:ctrlPr>
                          <a:rPr kumimoji="1" lang="en-US" altLang="zh-TW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1" lang="en-US" altLang="zh-TW" sz="20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f>
                          <m:fPr>
                            <m:ctrlPr>
                              <a:rPr kumimoji="1" lang="en-US" altLang="zh-TW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1" lang="en-US" altLang="zh-TW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m:rPr>
                                <m:nor/>
                              </m:rPr>
                              <a:rPr kumimoji="1" lang="en-US" altLang="zh-TW" sz="2000" i="1" dirty="0">
                                <a:solidFill>
                                  <a:srgbClr val="FF0000"/>
                                </a:solidFill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o</m:t>
                            </m:r>
                            <m:r>
                              <m:rPr>
                                <m:nor/>
                              </m:rPr>
                              <a:rPr kumimoji="1" lang="en-US" altLang="zh-TW" sz="2000" i="1" baseline="-25000" dirty="0">
                                <a:solidFill>
                                  <a:srgbClr val="FF0000"/>
                                </a:solidFill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out</m:t>
                            </m:r>
                            <m:r>
                              <m:rPr>
                                <m:nor/>
                              </m:rPr>
                              <a:rPr kumimoji="1" lang="en-US" altLang="zh-TW" sz="2000" baseline="-25000" dirty="0">
                                <a:solidFill>
                                  <a:srgbClr val="FF0000"/>
                                </a:solidFill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den>
                        </m:f>
                        <m:r>
                          <a:rPr kumimoji="1" lang="en-US" altLang="zh-TW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kumimoji="1" lang="en-US" altLang="zh-TW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TW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kumimoji="1" lang="en-US" altLang="zh-TW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TW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kumimoji="1" lang="en-US" altLang="zh-TW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kumimoji="1"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func>
                          <m:funcPr>
                            <m:ctrlPr>
                              <a:rPr kumimoji="1" lang="en-US" altLang="zh-TW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kumimoji="1" lang="en-US" altLang="zh-TW" sz="20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f>
                              <m:fPr>
                                <m:ctrlPr>
                                  <a:rPr kumimoji="1" lang="en-US" altLang="zh-TW" sz="2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kumimoji="1" lang="en-US" altLang="zh-TW" sz="2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kumimoji="1" lang="en-US" altLang="zh-TW" sz="200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kumimoji="1" lang="en-US" altLang="zh-TW" sz="2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m:rPr>
                                    <m:nor/>
                                  </m:rPr>
                                  <a:rPr kumimoji="1" lang="en-US" altLang="zh-TW" sz="2000" i="1" dirty="0">
                                    <a:solidFill>
                                      <a:srgbClr val="FF0000"/>
                                    </a:solidFill>
                                    <a:latin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o</m:t>
                                </m:r>
                                <m:r>
                                  <m:rPr>
                                    <m:nor/>
                                  </m:rPr>
                                  <a:rPr kumimoji="1" lang="en-US" altLang="zh-TW" sz="2000" i="1" baseline="-25000" dirty="0">
                                    <a:solidFill>
                                      <a:srgbClr val="FF0000"/>
                                    </a:solidFill>
                                    <a:latin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out</m:t>
                                </m:r>
                                <m:r>
                                  <m:rPr>
                                    <m:nor/>
                                  </m:rPr>
                                  <a:rPr kumimoji="1" lang="en-US" altLang="zh-TW" sz="2000" baseline="-25000" dirty="0">
                                    <a:solidFill>
                                      <a:srgbClr val="FF0000"/>
                                    </a:solidFill>
                                    <a:latin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den>
                            </m:f>
                          </m:e>
                        </m:func>
                        <m:r>
                          <a:rPr kumimoji="1" lang="en-US" altLang="zh-TW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zh-TW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kumimoji="1"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func>
                          <m:funcPr>
                            <m:ctrlPr>
                              <a:rPr kumimoji="1" lang="en-US" altLang="zh-TW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kumimoji="1" lang="en-US" altLang="zh-TW" sz="20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f>
                              <m:fPr>
                                <m:ctrlPr>
                                  <a:rPr kumimoji="1" lang="en-US" altLang="zh-TW" sz="2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kumimoji="1" lang="en-US" altLang="zh-TW" sz="2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m:rPr>
                                    <m:nor/>
                                  </m:rPr>
                                  <a:rPr kumimoji="1" lang="en-US" altLang="zh-TW" sz="2000" i="1" dirty="0">
                                    <a:solidFill>
                                      <a:srgbClr val="FF0000"/>
                                    </a:solidFill>
                                    <a:latin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o</m:t>
                                </m:r>
                                <m:r>
                                  <m:rPr>
                                    <m:nor/>
                                  </m:rPr>
                                  <a:rPr kumimoji="1" lang="en-US" altLang="zh-TW" sz="2000" i="1" baseline="-25000" dirty="0">
                                    <a:solidFill>
                                      <a:srgbClr val="FF0000"/>
                                    </a:solidFill>
                                    <a:latin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out</m:t>
                                </m:r>
                                <m:r>
                                  <m:rPr>
                                    <m:nor/>
                                  </m:rPr>
                                  <a:rPr kumimoji="1" lang="en-US" altLang="zh-TW" sz="2000" b="0" i="0" baseline="-25000" dirty="0" smtClean="0">
                                    <a:solidFill>
                                      <a:srgbClr val="FF0000"/>
                                    </a:solidFill>
                                    <a:latin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kumimoji="1" lang="en-US" altLang="zh-TW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d>
                              <m:dPr>
                                <m:ctrlPr>
                                  <a:rPr kumimoji="1" lang="en-US" altLang="zh-TW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zh-TW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1−</m:t>
                                </m:r>
                                <m:sSub>
                                  <m:sSubPr>
                                    <m:ctrlPr>
                                      <a:rPr kumimoji="1" lang="en-US" altLang="zh-TW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sz="20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kumimoji="1" lang="en-US" altLang="zh-TW" sz="2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  <m:r>
                              <a:rPr kumimoji="1" lang="en-US" altLang="zh-TW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×</m:t>
                            </m:r>
                            <m:func>
                              <m:funcPr>
                                <m:ctrlPr>
                                  <a:rPr kumimoji="1" lang="en-US" altLang="zh-TW" sz="2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kumimoji="1" lang="en-US" altLang="zh-TW" sz="200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f>
                                  <m:fPr>
                                    <m:ctrlPr>
                                      <a:rPr kumimoji="1" lang="en-US" altLang="zh-TW" sz="20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1" lang="en-US" altLang="zh-TW" sz="20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kumimoji="1" lang="en-US" altLang="zh-TW" sz="20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r>
                                      <m:rPr>
                                        <m:nor/>
                                      </m:rPr>
                                      <a:rPr kumimoji="1" lang="en-US" altLang="zh-TW" sz="2000" i="1" dirty="0">
                                        <a:solidFill>
                                          <a:srgbClr val="FF0000"/>
                                        </a:solidFill>
                                        <a:latin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o</m:t>
                                    </m:r>
                                    <m:r>
                                      <m:rPr>
                                        <m:nor/>
                                      </m:rPr>
                                      <a:rPr kumimoji="1" lang="en-US" altLang="zh-TW" sz="2000" i="1" baseline="-25000" dirty="0">
                                        <a:solidFill>
                                          <a:srgbClr val="FF0000"/>
                                        </a:solidFill>
                                        <a:latin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out</m:t>
                                    </m:r>
                                    <m:r>
                                      <m:rPr>
                                        <m:nor/>
                                      </m:rPr>
                                      <a:rPr kumimoji="1" lang="en-US" altLang="zh-TW" sz="2000" b="0" i="0" baseline="-25000" dirty="0" smtClean="0">
                                        <a:solidFill>
                                          <a:srgbClr val="FF0000"/>
                                        </a:solidFill>
                                        <a:latin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func>
                          </m:e>
                        </m:func>
                      </m:e>
                    </m:func>
                    <m:r>
                      <a:rPr kumimoji="1" lang="en-US" altLang="zh-TW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kumimoji="1" lang="en-US" altLang="zh-TW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sz="20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kumimoji="1" lang="en-US" altLang="zh-TW" sz="2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kumimoji="1" lang="en-US" altLang="zh-TW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func>
                      <m:funcPr>
                        <m:ctrlPr>
                          <a:rPr kumimoji="1" lang="en-US" altLang="zh-TW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1" lang="en-US" altLang="zh-TW" sz="20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f>
                          <m:fPr>
                            <m:ctrlPr>
                              <a:rPr kumimoji="1" lang="en-US" altLang="zh-TW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1" lang="en-US" altLang="zh-TW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m:rPr>
                                <m:nor/>
                              </m:rPr>
                              <a:rPr kumimoji="1" lang="en-US" altLang="zh-TW" sz="2000" i="1" dirty="0">
                                <a:solidFill>
                                  <a:srgbClr val="FF0000"/>
                                </a:solidFill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o</m:t>
                            </m:r>
                            <m:r>
                              <m:rPr>
                                <m:nor/>
                              </m:rPr>
                              <a:rPr kumimoji="1" lang="en-US" altLang="zh-TW" sz="2000" i="1" baseline="-25000" dirty="0">
                                <a:solidFill>
                                  <a:srgbClr val="FF0000"/>
                                </a:solidFill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out</m:t>
                            </m:r>
                            <m:r>
                              <m:rPr>
                                <m:nor/>
                              </m:rPr>
                              <a:rPr kumimoji="1" lang="en-US" altLang="zh-TW" sz="2000" b="0" i="0" baseline="-25000" dirty="0" smtClean="0">
                                <a:solidFill>
                                  <a:srgbClr val="FF0000"/>
                                </a:solidFill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3</m:t>
                            </m:r>
                          </m:den>
                        </m:f>
                        <m:r>
                          <a:rPr kumimoji="1"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kumimoji="1" lang="en-US" altLang="zh-TW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TW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kumimoji="1" lang="en-US" altLang="zh-TW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TW" sz="20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kumimoji="1" lang="en-US" altLang="zh-TW" sz="20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d>
                        <m:r>
                          <a:rPr kumimoji="1"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func>
                          <m:funcPr>
                            <m:ctrlPr>
                              <a:rPr kumimoji="1" lang="en-US" altLang="zh-TW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kumimoji="1" lang="en-US" altLang="zh-TW" sz="20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f>
                              <m:fPr>
                                <m:ctrlPr>
                                  <a:rPr kumimoji="1" lang="en-US" altLang="zh-TW" sz="2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kumimoji="1" lang="en-US" altLang="zh-TW" sz="2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kumimoji="1" lang="en-US" altLang="zh-TW" sz="2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r>
                                  <m:rPr>
                                    <m:nor/>
                                  </m:rPr>
                                  <a:rPr kumimoji="1" lang="en-US" altLang="zh-TW" sz="2000" i="1" dirty="0">
                                    <a:solidFill>
                                      <a:srgbClr val="FF0000"/>
                                    </a:solidFill>
                                    <a:latin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o</m:t>
                                </m:r>
                                <m:r>
                                  <m:rPr>
                                    <m:nor/>
                                  </m:rPr>
                                  <a:rPr kumimoji="1" lang="en-US" altLang="zh-TW" sz="2000" i="1" baseline="-25000" dirty="0">
                                    <a:solidFill>
                                      <a:srgbClr val="FF0000"/>
                                    </a:solidFill>
                                    <a:latin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out</m:t>
                                </m:r>
                                <m:r>
                                  <m:rPr>
                                    <m:nor/>
                                  </m:rPr>
                                  <a:rPr kumimoji="1" lang="en-US" altLang="zh-TW" sz="2000" b="0" i="0" baseline="-25000" dirty="0" smtClean="0">
                                    <a:solidFill>
                                      <a:srgbClr val="FF0000"/>
                                    </a:solidFill>
                                    <a:latin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3</m:t>
                                </m:r>
                              </m:den>
                            </m:f>
                          </m:e>
                        </m:func>
                      </m:e>
                    </m:func>
                    <m:r>
                      <a:rPr kumimoji="1" lang="en-US" altLang="zh-TW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kumimoji="1" lang="en-US" altLang="zh-TW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sz="20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kumimoji="1" lang="en-US" altLang="zh-TW" sz="20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kumimoji="1" lang="en-US" altLang="zh-TW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func>
                      <m:funcPr>
                        <m:ctrlPr>
                          <a:rPr kumimoji="1" lang="en-US" altLang="zh-TW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1" lang="en-US" altLang="zh-TW" sz="20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f>
                          <m:fPr>
                            <m:ctrlPr>
                              <a:rPr kumimoji="1" lang="en-US" altLang="zh-TW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1" lang="en-US" altLang="zh-TW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m:rPr>
                                <m:nor/>
                              </m:rPr>
                              <a:rPr kumimoji="1" lang="en-US" altLang="zh-TW" sz="2000" i="1" dirty="0">
                                <a:solidFill>
                                  <a:srgbClr val="FF0000"/>
                                </a:solidFill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o</m:t>
                            </m:r>
                            <m:r>
                              <m:rPr>
                                <m:nor/>
                              </m:rPr>
                              <a:rPr kumimoji="1" lang="en-US" altLang="zh-TW" sz="2000" i="1" baseline="-25000" dirty="0">
                                <a:solidFill>
                                  <a:srgbClr val="FF0000"/>
                                </a:solidFill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out</m:t>
                            </m:r>
                            <m:r>
                              <m:rPr>
                                <m:nor/>
                              </m:rPr>
                              <a:rPr kumimoji="1" lang="en-US" altLang="zh-TW" sz="2000" b="0" i="0" baseline="-25000" dirty="0" smtClean="0">
                                <a:solidFill>
                                  <a:srgbClr val="FF0000"/>
                                </a:solidFill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4</m:t>
                            </m:r>
                          </m:den>
                        </m:f>
                        <m:r>
                          <a:rPr kumimoji="1"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kumimoji="1" lang="en-US" altLang="zh-TW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TW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kumimoji="1" lang="en-US" altLang="zh-TW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TW" sz="20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kumimoji="1" lang="en-US" altLang="zh-TW" sz="20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</m:e>
                        </m:d>
                        <m:r>
                          <a:rPr kumimoji="1"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func>
                          <m:funcPr>
                            <m:ctrlPr>
                              <a:rPr kumimoji="1" lang="en-US" altLang="zh-TW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kumimoji="1" lang="en-US" altLang="zh-TW" sz="20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f>
                              <m:fPr>
                                <m:ctrlPr>
                                  <a:rPr kumimoji="1" lang="en-US" altLang="zh-TW" sz="2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kumimoji="1" lang="en-US" altLang="zh-TW" sz="2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kumimoji="1" lang="en-US" altLang="zh-TW" sz="2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r>
                                  <m:rPr>
                                    <m:nor/>
                                  </m:rPr>
                                  <a:rPr kumimoji="1" lang="en-US" altLang="zh-TW" sz="2000" i="1" dirty="0">
                                    <a:solidFill>
                                      <a:srgbClr val="FF0000"/>
                                    </a:solidFill>
                                    <a:latin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o</m:t>
                                </m:r>
                                <m:r>
                                  <m:rPr>
                                    <m:nor/>
                                  </m:rPr>
                                  <a:rPr kumimoji="1" lang="en-US" altLang="zh-TW" sz="2000" i="1" baseline="-25000" dirty="0">
                                    <a:solidFill>
                                      <a:srgbClr val="FF0000"/>
                                    </a:solidFill>
                                    <a:latin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out</m:t>
                                </m:r>
                                <m:r>
                                  <m:rPr>
                                    <m:nor/>
                                  </m:rPr>
                                  <a:rPr kumimoji="1" lang="en-US" altLang="zh-TW" sz="2000" b="0" i="0" baseline="-25000" dirty="0" smtClean="0">
                                    <a:solidFill>
                                      <a:srgbClr val="FF0000"/>
                                    </a:solidFill>
                                    <a:latin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4</m:t>
                                </m:r>
                              </m:den>
                            </m:f>
                          </m:e>
                        </m:func>
                      </m:e>
                    </m:func>
                  </m:oMath>
                </a14:m>
                <a:endParaRPr kumimoji="1" lang="en-US" altLang="zh-TW" sz="2000" dirty="0"/>
              </a:p>
            </p:txBody>
          </p:sp>
        </mc:Choice>
        <mc:Fallback xmlns="">
          <p:sp>
            <p:nvSpPr>
              <p:cNvPr id="235" name="文字方塊 234">
                <a:extLst>
                  <a:ext uri="{FF2B5EF4-FFF2-40B4-BE49-F238E27FC236}">
                    <a16:creationId xmlns:a16="http://schemas.microsoft.com/office/drawing/2014/main" id="{7211332A-31CA-4C32-900A-6704A06D9B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569" y="5533956"/>
                <a:ext cx="11356803" cy="1257973"/>
              </a:xfrm>
              <a:prstGeom prst="rect">
                <a:avLst/>
              </a:prstGeom>
              <a:blipFill>
                <a:blip r:embed="rId18"/>
                <a:stretch>
                  <a:fillRect b="-388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6" name="文字方塊 235">
            <a:extLst>
              <a:ext uri="{FF2B5EF4-FFF2-40B4-BE49-F238E27FC236}">
                <a16:creationId xmlns:a16="http://schemas.microsoft.com/office/drawing/2014/main" id="{F2742DAD-0695-49DC-8796-5593DB5E1E47}"/>
              </a:ext>
            </a:extLst>
          </p:cNvPr>
          <p:cNvSpPr txBox="1"/>
          <p:nvPr/>
        </p:nvSpPr>
        <p:spPr>
          <a:xfrm>
            <a:off x="4561003" y="5292233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Sigmoid</a:t>
            </a:r>
            <a:endParaRPr kumimoji="1" lang="zh-TW" altLang="en-US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40640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B5A5B166-CE82-6543-87F8-A161C4527D53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Multi-Class Classification Problem</a:t>
            </a:r>
          </a:p>
        </p:txBody>
      </p:sp>
      <p:sp>
        <p:nvSpPr>
          <p:cNvPr id="82" name="矩形 81">
            <a:extLst>
              <a:ext uri="{FF2B5EF4-FFF2-40B4-BE49-F238E27FC236}">
                <a16:creationId xmlns:a16="http://schemas.microsoft.com/office/drawing/2014/main" id="{727FC9DD-4EEE-4EC9-A42B-298E5D0723E2}"/>
              </a:ext>
            </a:extLst>
          </p:cNvPr>
          <p:cNvSpPr/>
          <p:nvPr/>
        </p:nvSpPr>
        <p:spPr>
          <a:xfrm flipV="1">
            <a:off x="3075690" y="1406351"/>
            <a:ext cx="902595" cy="3959371"/>
          </a:xfrm>
          <a:prstGeom prst="rect">
            <a:avLst/>
          </a:prstGeom>
          <a:solidFill>
            <a:srgbClr val="FFC000"/>
          </a:solidFill>
          <a:ln w="63500">
            <a:solidFill>
              <a:srgbClr val="FFC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3" name="矩形 82">
            <a:extLst>
              <a:ext uri="{FF2B5EF4-FFF2-40B4-BE49-F238E27FC236}">
                <a16:creationId xmlns:a16="http://schemas.microsoft.com/office/drawing/2014/main" id="{0164D127-0E0E-4062-A0D9-71F742806E57}"/>
              </a:ext>
            </a:extLst>
          </p:cNvPr>
          <p:cNvSpPr/>
          <p:nvPr/>
        </p:nvSpPr>
        <p:spPr>
          <a:xfrm flipV="1">
            <a:off x="4578609" y="1406352"/>
            <a:ext cx="867062" cy="3952384"/>
          </a:xfrm>
          <a:prstGeom prst="rect">
            <a:avLst/>
          </a:prstGeom>
          <a:solidFill>
            <a:srgbClr val="FF0000"/>
          </a:solidFill>
          <a:ln w="635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4" name="橢圓 83">
            <a:extLst>
              <a:ext uri="{FF2B5EF4-FFF2-40B4-BE49-F238E27FC236}">
                <a16:creationId xmlns:a16="http://schemas.microsoft.com/office/drawing/2014/main" id="{F06FDEE8-BB74-414F-AB92-163CCF068EA0}"/>
              </a:ext>
            </a:extLst>
          </p:cNvPr>
          <p:cNvSpPr/>
          <p:nvPr/>
        </p:nvSpPr>
        <p:spPr>
          <a:xfrm>
            <a:off x="150033" y="1446315"/>
            <a:ext cx="637033" cy="675245"/>
          </a:xfrm>
          <a:prstGeom prst="ellipse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kumimoji="1" lang="en-US" altLang="zh-TW" sz="20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sz="2400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5" name="橢圓 84">
            <a:extLst>
              <a:ext uri="{FF2B5EF4-FFF2-40B4-BE49-F238E27FC236}">
                <a16:creationId xmlns:a16="http://schemas.microsoft.com/office/drawing/2014/main" id="{D2641E80-23BC-4D6C-A9DC-2DE9CAB3600F}"/>
              </a:ext>
            </a:extLst>
          </p:cNvPr>
          <p:cNvSpPr/>
          <p:nvPr/>
        </p:nvSpPr>
        <p:spPr>
          <a:xfrm>
            <a:off x="125345" y="4654169"/>
            <a:ext cx="637033" cy="675245"/>
          </a:xfrm>
          <a:prstGeom prst="ellipse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kumimoji="1" lang="en-US" altLang="zh-TW" sz="2000" b="1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endParaRPr kumimoji="1" lang="zh-TW" altLang="en-US" sz="1600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1" name="橢圓 90">
            <a:extLst>
              <a:ext uri="{FF2B5EF4-FFF2-40B4-BE49-F238E27FC236}">
                <a16:creationId xmlns:a16="http://schemas.microsoft.com/office/drawing/2014/main" id="{B2996E88-B851-4E96-9A37-1162E9624FD9}"/>
              </a:ext>
            </a:extLst>
          </p:cNvPr>
          <p:cNvSpPr/>
          <p:nvPr/>
        </p:nvSpPr>
        <p:spPr>
          <a:xfrm>
            <a:off x="1190746" y="1446017"/>
            <a:ext cx="637033" cy="675245"/>
          </a:xfrm>
          <a:prstGeom prst="ellipse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kumimoji="1" lang="en-US" altLang="zh-TW" sz="24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橢圓 91">
                <a:extLst>
                  <a:ext uri="{FF2B5EF4-FFF2-40B4-BE49-F238E27FC236}">
                    <a16:creationId xmlns:a16="http://schemas.microsoft.com/office/drawing/2014/main" id="{3C47B805-7F00-4A05-B774-1F5C347A4A59}"/>
                  </a:ext>
                </a:extLst>
              </p:cNvPr>
              <p:cNvSpPr/>
              <p:nvPr/>
            </p:nvSpPr>
            <p:spPr>
              <a:xfrm>
                <a:off x="1166060" y="4653869"/>
                <a:ext cx="637033" cy="675245"/>
              </a:xfrm>
              <a:prstGeom prst="ellipse">
                <a:avLst/>
              </a:prstGeom>
              <a:ln/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kumimoji="1" lang="en-US" altLang="zh-TW" sz="2000" b="1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j</m:t>
                      </m:r>
                      <m:r>
                        <m:rPr>
                          <m:nor/>
                        </m:rPr>
                        <a:rPr kumimoji="1" lang="en-US" altLang="zh-TW" sz="2000" b="1" i="1" baseline="-25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m</m:t>
                      </m:r>
                    </m:oMath>
                  </m:oMathPara>
                </a14:m>
                <a:endParaRPr kumimoji="1" lang="zh-TW" altLang="en-US" sz="1600" b="1" i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2" name="橢圓 91">
                <a:extLst>
                  <a:ext uri="{FF2B5EF4-FFF2-40B4-BE49-F238E27FC236}">
                    <a16:creationId xmlns:a16="http://schemas.microsoft.com/office/drawing/2014/main" id="{3C47B805-7F00-4A05-B774-1F5C347A4A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6060" y="4653869"/>
                <a:ext cx="637033" cy="675245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4" name="橢圓 93">
            <a:extLst>
              <a:ext uri="{FF2B5EF4-FFF2-40B4-BE49-F238E27FC236}">
                <a16:creationId xmlns:a16="http://schemas.microsoft.com/office/drawing/2014/main" id="{E75E5121-E47A-44A5-9F97-F9DBDC19CB93}"/>
              </a:ext>
            </a:extLst>
          </p:cNvPr>
          <p:cNvSpPr/>
          <p:nvPr/>
        </p:nvSpPr>
        <p:spPr>
          <a:xfrm>
            <a:off x="2085075" y="1446017"/>
            <a:ext cx="637033" cy="675245"/>
          </a:xfrm>
          <a:prstGeom prst="ellipse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kumimoji="1" lang="en-US" altLang="zh-TW" sz="20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sz="2400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5" name="橢圓 94">
            <a:extLst>
              <a:ext uri="{FF2B5EF4-FFF2-40B4-BE49-F238E27FC236}">
                <a16:creationId xmlns:a16="http://schemas.microsoft.com/office/drawing/2014/main" id="{30C012D5-5ABB-4287-B031-3C400E87176A}"/>
              </a:ext>
            </a:extLst>
          </p:cNvPr>
          <p:cNvSpPr/>
          <p:nvPr/>
        </p:nvSpPr>
        <p:spPr>
          <a:xfrm>
            <a:off x="2060387" y="4653869"/>
            <a:ext cx="637033" cy="675245"/>
          </a:xfrm>
          <a:prstGeom prst="ellipse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kumimoji="1" lang="en-US" altLang="zh-TW" sz="20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endParaRPr kumimoji="1" lang="zh-TW" altLang="en-US" sz="1600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7" name="文字方塊 96">
            <a:extLst>
              <a:ext uri="{FF2B5EF4-FFF2-40B4-BE49-F238E27FC236}">
                <a16:creationId xmlns:a16="http://schemas.microsoft.com/office/drawing/2014/main" id="{8FE9D33F-F2A9-4764-A16E-1250D0DAE1B8}"/>
              </a:ext>
            </a:extLst>
          </p:cNvPr>
          <p:cNvSpPr txBox="1"/>
          <p:nvPr/>
        </p:nvSpPr>
        <p:spPr>
          <a:xfrm>
            <a:off x="-21830" y="833393"/>
            <a:ext cx="9220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  <a:endParaRPr kumimoji="1" lang="zh-TW" altLang="en-US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8" name="文字方塊 97">
            <a:extLst>
              <a:ext uri="{FF2B5EF4-FFF2-40B4-BE49-F238E27FC236}">
                <a16:creationId xmlns:a16="http://schemas.microsoft.com/office/drawing/2014/main" id="{3BB81CC8-AE15-45EC-806F-A449426B8ED6}"/>
              </a:ext>
            </a:extLst>
          </p:cNvPr>
          <p:cNvSpPr txBox="1"/>
          <p:nvPr/>
        </p:nvSpPr>
        <p:spPr>
          <a:xfrm>
            <a:off x="3924864" y="824767"/>
            <a:ext cx="11432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  <a:endParaRPr kumimoji="1" lang="zh-TW" altLang="en-US" sz="2400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9" name="文字方塊 98">
                <a:extLst>
                  <a:ext uri="{FF2B5EF4-FFF2-40B4-BE49-F238E27FC236}">
                    <a16:creationId xmlns:a16="http://schemas.microsoft.com/office/drawing/2014/main" id="{3CBE22E4-94E1-4F1C-A8B8-6FB5C33BBFD9}"/>
                  </a:ext>
                </a:extLst>
              </p:cNvPr>
              <p:cNvSpPr txBox="1"/>
              <p:nvPr/>
            </p:nvSpPr>
            <p:spPr>
              <a:xfrm>
                <a:off x="1304110" y="878288"/>
                <a:ext cx="41030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kumimoji="1" lang="en-US" altLang="zh-TW" sz="2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kumimoji="1" lang="zh-TW" altLang="en-US" sz="2400" b="1" dirty="0"/>
              </a:p>
            </p:txBody>
          </p:sp>
        </mc:Choice>
        <mc:Fallback xmlns="">
          <p:sp>
            <p:nvSpPr>
              <p:cNvPr id="99" name="文字方塊 98">
                <a:extLst>
                  <a:ext uri="{FF2B5EF4-FFF2-40B4-BE49-F238E27FC236}">
                    <a16:creationId xmlns:a16="http://schemas.microsoft.com/office/drawing/2014/main" id="{3CBE22E4-94E1-4F1C-A8B8-6FB5C33BBF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4110" y="878288"/>
                <a:ext cx="410304" cy="369332"/>
              </a:xfrm>
              <a:prstGeom prst="rect">
                <a:avLst/>
              </a:prstGeom>
              <a:blipFill>
                <a:blip r:embed="rId4"/>
                <a:stretch>
                  <a:fillRect l="-19403" r="-8955" b="-1475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文字方塊 100">
                <a:extLst>
                  <a:ext uri="{FF2B5EF4-FFF2-40B4-BE49-F238E27FC236}">
                    <a16:creationId xmlns:a16="http://schemas.microsoft.com/office/drawing/2014/main" id="{18011033-113F-40CF-9D3D-B37488F9B5D4}"/>
                  </a:ext>
                </a:extLst>
              </p:cNvPr>
              <p:cNvSpPr txBox="1"/>
              <p:nvPr/>
            </p:nvSpPr>
            <p:spPr>
              <a:xfrm>
                <a:off x="2200438" y="878288"/>
                <a:ext cx="41030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kumimoji="1" lang="en-US" altLang="zh-TW" sz="2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kumimoji="1" lang="zh-TW" altLang="en-US" sz="2400" b="1" dirty="0"/>
              </a:p>
            </p:txBody>
          </p:sp>
        </mc:Choice>
        <mc:Fallback xmlns="">
          <p:sp>
            <p:nvSpPr>
              <p:cNvPr id="101" name="文字方塊 100">
                <a:extLst>
                  <a:ext uri="{FF2B5EF4-FFF2-40B4-BE49-F238E27FC236}">
                    <a16:creationId xmlns:a16="http://schemas.microsoft.com/office/drawing/2014/main" id="{18011033-113F-40CF-9D3D-B37488F9B5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0438" y="878288"/>
                <a:ext cx="410304" cy="369332"/>
              </a:xfrm>
              <a:prstGeom prst="rect">
                <a:avLst/>
              </a:prstGeom>
              <a:blipFill>
                <a:blip r:embed="rId5"/>
                <a:stretch>
                  <a:fillRect l="-19403" r="-8955" b="-1475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2" name="直線箭頭接點 182">
            <a:extLst>
              <a:ext uri="{FF2B5EF4-FFF2-40B4-BE49-F238E27FC236}">
                <a16:creationId xmlns:a16="http://schemas.microsoft.com/office/drawing/2014/main" id="{958C47E7-7D32-401B-B806-B1C7CE2294F6}"/>
              </a:ext>
            </a:extLst>
          </p:cNvPr>
          <p:cNvCxnSpPr>
            <a:cxnSpLocks/>
          </p:cNvCxnSpPr>
          <p:nvPr/>
        </p:nvCxnSpPr>
        <p:spPr>
          <a:xfrm>
            <a:off x="5445670" y="1785465"/>
            <a:ext cx="449703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線箭頭接點 186">
            <a:extLst>
              <a:ext uri="{FF2B5EF4-FFF2-40B4-BE49-F238E27FC236}">
                <a16:creationId xmlns:a16="http://schemas.microsoft.com/office/drawing/2014/main" id="{BB8D5787-62E9-4ACF-A365-6BD76F9E6CE8}"/>
              </a:ext>
            </a:extLst>
          </p:cNvPr>
          <p:cNvCxnSpPr>
            <a:cxnSpLocks/>
            <a:stCxn id="84" idx="6"/>
            <a:endCxn id="91" idx="2"/>
          </p:cNvCxnSpPr>
          <p:nvPr/>
        </p:nvCxnSpPr>
        <p:spPr>
          <a:xfrm flipV="1">
            <a:off x="787066" y="1783639"/>
            <a:ext cx="403681" cy="298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" name="直線箭頭接點 187">
            <a:extLst>
              <a:ext uri="{FF2B5EF4-FFF2-40B4-BE49-F238E27FC236}">
                <a16:creationId xmlns:a16="http://schemas.microsoft.com/office/drawing/2014/main" id="{4CFABB64-C0E5-4B77-9C0A-7A0E09515C28}"/>
              </a:ext>
            </a:extLst>
          </p:cNvPr>
          <p:cNvCxnSpPr>
            <a:cxnSpLocks/>
            <a:stCxn id="84" idx="6"/>
            <a:endCxn id="170" idx="2"/>
          </p:cNvCxnSpPr>
          <p:nvPr/>
        </p:nvCxnSpPr>
        <p:spPr>
          <a:xfrm>
            <a:off x="787066" y="1783938"/>
            <a:ext cx="609533" cy="1599139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" name="直線箭頭接點 188">
            <a:extLst>
              <a:ext uri="{FF2B5EF4-FFF2-40B4-BE49-F238E27FC236}">
                <a16:creationId xmlns:a16="http://schemas.microsoft.com/office/drawing/2014/main" id="{E9BC6BFF-2E01-44F9-857F-A0BA71C35B03}"/>
              </a:ext>
            </a:extLst>
          </p:cNvPr>
          <p:cNvCxnSpPr>
            <a:cxnSpLocks/>
            <a:stCxn id="84" idx="6"/>
            <a:endCxn id="92" idx="2"/>
          </p:cNvCxnSpPr>
          <p:nvPr/>
        </p:nvCxnSpPr>
        <p:spPr>
          <a:xfrm>
            <a:off x="787066" y="1783938"/>
            <a:ext cx="378994" cy="3207554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6" name="直線箭頭接點 189">
            <a:extLst>
              <a:ext uri="{FF2B5EF4-FFF2-40B4-BE49-F238E27FC236}">
                <a16:creationId xmlns:a16="http://schemas.microsoft.com/office/drawing/2014/main" id="{B8B415AE-9E3A-4DFD-B047-4E34813C5383}"/>
              </a:ext>
            </a:extLst>
          </p:cNvPr>
          <p:cNvCxnSpPr>
            <a:cxnSpLocks/>
            <a:stCxn id="167" idx="6"/>
            <a:endCxn id="92" idx="2"/>
          </p:cNvCxnSpPr>
          <p:nvPr/>
        </p:nvCxnSpPr>
        <p:spPr>
          <a:xfrm>
            <a:off x="522961" y="3383077"/>
            <a:ext cx="643099" cy="1608415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7" name="直線箭頭接點 190">
            <a:extLst>
              <a:ext uri="{FF2B5EF4-FFF2-40B4-BE49-F238E27FC236}">
                <a16:creationId xmlns:a16="http://schemas.microsoft.com/office/drawing/2014/main" id="{6AEB7A55-8CAB-4894-9E27-507C5708EA82}"/>
              </a:ext>
            </a:extLst>
          </p:cNvPr>
          <p:cNvCxnSpPr>
            <a:cxnSpLocks/>
            <a:stCxn id="167" idx="5"/>
            <a:endCxn id="91" idx="2"/>
          </p:cNvCxnSpPr>
          <p:nvPr/>
        </p:nvCxnSpPr>
        <p:spPr>
          <a:xfrm flipV="1">
            <a:off x="500225" y="1783640"/>
            <a:ext cx="690521" cy="1654877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0" name="直線箭頭接點 191">
            <a:extLst>
              <a:ext uri="{FF2B5EF4-FFF2-40B4-BE49-F238E27FC236}">
                <a16:creationId xmlns:a16="http://schemas.microsoft.com/office/drawing/2014/main" id="{02BDEABD-A5A8-42B2-8A8A-7CCE96575DBB}"/>
              </a:ext>
            </a:extLst>
          </p:cNvPr>
          <p:cNvCxnSpPr>
            <a:cxnSpLocks/>
            <a:stCxn id="167" idx="6"/>
            <a:endCxn id="170" idx="2"/>
          </p:cNvCxnSpPr>
          <p:nvPr/>
        </p:nvCxnSpPr>
        <p:spPr>
          <a:xfrm>
            <a:off x="522961" y="3383077"/>
            <a:ext cx="873638" cy="0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6" name="直線箭頭接點 192">
            <a:extLst>
              <a:ext uri="{FF2B5EF4-FFF2-40B4-BE49-F238E27FC236}">
                <a16:creationId xmlns:a16="http://schemas.microsoft.com/office/drawing/2014/main" id="{26FD88A5-0CC8-4561-954C-A5434D4CB833}"/>
              </a:ext>
            </a:extLst>
          </p:cNvPr>
          <p:cNvCxnSpPr>
            <a:cxnSpLocks/>
            <a:stCxn id="85" idx="6"/>
            <a:endCxn id="91" idx="2"/>
          </p:cNvCxnSpPr>
          <p:nvPr/>
        </p:nvCxnSpPr>
        <p:spPr>
          <a:xfrm flipV="1">
            <a:off x="762378" y="1783640"/>
            <a:ext cx="428368" cy="3208152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直線箭頭接點 193">
            <a:extLst>
              <a:ext uri="{FF2B5EF4-FFF2-40B4-BE49-F238E27FC236}">
                <a16:creationId xmlns:a16="http://schemas.microsoft.com/office/drawing/2014/main" id="{6D585922-E67D-4DBA-92D2-BA8FA2FFEEFC}"/>
              </a:ext>
            </a:extLst>
          </p:cNvPr>
          <p:cNvCxnSpPr>
            <a:cxnSpLocks/>
            <a:stCxn id="85" idx="6"/>
            <a:endCxn id="170" idx="2"/>
          </p:cNvCxnSpPr>
          <p:nvPr/>
        </p:nvCxnSpPr>
        <p:spPr>
          <a:xfrm flipV="1">
            <a:off x="762378" y="3383077"/>
            <a:ext cx="634221" cy="1608715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8" name="直線箭頭接點 194">
            <a:extLst>
              <a:ext uri="{FF2B5EF4-FFF2-40B4-BE49-F238E27FC236}">
                <a16:creationId xmlns:a16="http://schemas.microsoft.com/office/drawing/2014/main" id="{19EAA151-54D1-49C9-89D9-C5A0DB8ED1A1}"/>
              </a:ext>
            </a:extLst>
          </p:cNvPr>
          <p:cNvCxnSpPr>
            <a:cxnSpLocks/>
            <a:stCxn id="85" idx="6"/>
            <a:endCxn id="92" idx="2"/>
          </p:cNvCxnSpPr>
          <p:nvPr/>
        </p:nvCxnSpPr>
        <p:spPr>
          <a:xfrm flipV="1">
            <a:off x="762378" y="4991492"/>
            <a:ext cx="403682" cy="300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9" name="直線箭頭接點 195">
            <a:extLst>
              <a:ext uri="{FF2B5EF4-FFF2-40B4-BE49-F238E27FC236}">
                <a16:creationId xmlns:a16="http://schemas.microsoft.com/office/drawing/2014/main" id="{7089C35C-50F9-4D3C-8F6C-0463100ADA74}"/>
              </a:ext>
            </a:extLst>
          </p:cNvPr>
          <p:cNvCxnSpPr>
            <a:cxnSpLocks/>
            <a:stCxn id="91" idx="6"/>
            <a:endCxn id="94" idx="2"/>
          </p:cNvCxnSpPr>
          <p:nvPr/>
        </p:nvCxnSpPr>
        <p:spPr>
          <a:xfrm>
            <a:off x="1827779" y="1783639"/>
            <a:ext cx="257296" cy="0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0" name="直線箭頭接點 196">
            <a:extLst>
              <a:ext uri="{FF2B5EF4-FFF2-40B4-BE49-F238E27FC236}">
                <a16:creationId xmlns:a16="http://schemas.microsoft.com/office/drawing/2014/main" id="{600872AE-0194-45DF-A0E2-A8C753BCE6C5}"/>
              </a:ext>
            </a:extLst>
          </p:cNvPr>
          <p:cNvCxnSpPr>
            <a:cxnSpLocks/>
            <a:stCxn id="91" idx="6"/>
            <a:endCxn id="173" idx="2"/>
          </p:cNvCxnSpPr>
          <p:nvPr/>
        </p:nvCxnSpPr>
        <p:spPr>
          <a:xfrm>
            <a:off x="1827779" y="1783640"/>
            <a:ext cx="457532" cy="1599437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1" name="直線箭頭接點 197">
            <a:extLst>
              <a:ext uri="{FF2B5EF4-FFF2-40B4-BE49-F238E27FC236}">
                <a16:creationId xmlns:a16="http://schemas.microsoft.com/office/drawing/2014/main" id="{4553DB3E-8CA3-43CE-B387-7349811E1253}"/>
              </a:ext>
            </a:extLst>
          </p:cNvPr>
          <p:cNvCxnSpPr>
            <a:cxnSpLocks/>
            <a:stCxn id="91" idx="6"/>
            <a:endCxn id="95" idx="2"/>
          </p:cNvCxnSpPr>
          <p:nvPr/>
        </p:nvCxnSpPr>
        <p:spPr>
          <a:xfrm>
            <a:off x="1827779" y="1783640"/>
            <a:ext cx="232608" cy="3207852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2" name="直線箭頭接點 198">
            <a:extLst>
              <a:ext uri="{FF2B5EF4-FFF2-40B4-BE49-F238E27FC236}">
                <a16:creationId xmlns:a16="http://schemas.microsoft.com/office/drawing/2014/main" id="{768B14DE-5840-4B26-8A60-FE0403039113}"/>
              </a:ext>
            </a:extLst>
          </p:cNvPr>
          <p:cNvCxnSpPr>
            <a:cxnSpLocks/>
            <a:stCxn id="170" idx="6"/>
            <a:endCxn id="94" idx="2"/>
          </p:cNvCxnSpPr>
          <p:nvPr/>
        </p:nvCxnSpPr>
        <p:spPr>
          <a:xfrm flipV="1">
            <a:off x="1551850" y="1783640"/>
            <a:ext cx="533225" cy="1599437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3" name="直線箭頭接點 200">
            <a:extLst>
              <a:ext uri="{FF2B5EF4-FFF2-40B4-BE49-F238E27FC236}">
                <a16:creationId xmlns:a16="http://schemas.microsoft.com/office/drawing/2014/main" id="{607772E1-C079-48AC-ADCC-E173A0123462}"/>
              </a:ext>
            </a:extLst>
          </p:cNvPr>
          <p:cNvCxnSpPr>
            <a:cxnSpLocks/>
            <a:stCxn id="170" idx="6"/>
            <a:endCxn id="95" idx="2"/>
          </p:cNvCxnSpPr>
          <p:nvPr/>
        </p:nvCxnSpPr>
        <p:spPr>
          <a:xfrm>
            <a:off x="1551850" y="3383077"/>
            <a:ext cx="508537" cy="1608415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4" name="直線箭頭接點 201">
            <a:extLst>
              <a:ext uri="{FF2B5EF4-FFF2-40B4-BE49-F238E27FC236}">
                <a16:creationId xmlns:a16="http://schemas.microsoft.com/office/drawing/2014/main" id="{F2923B03-5F5E-4C2C-B9F8-E16D59112168}"/>
              </a:ext>
            </a:extLst>
          </p:cNvPr>
          <p:cNvCxnSpPr>
            <a:cxnSpLocks/>
            <a:stCxn id="92" idx="6"/>
            <a:endCxn id="95" idx="2"/>
          </p:cNvCxnSpPr>
          <p:nvPr/>
        </p:nvCxnSpPr>
        <p:spPr>
          <a:xfrm>
            <a:off x="1803093" y="4991492"/>
            <a:ext cx="257294" cy="0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5" name="直線箭頭接點 202">
            <a:extLst>
              <a:ext uri="{FF2B5EF4-FFF2-40B4-BE49-F238E27FC236}">
                <a16:creationId xmlns:a16="http://schemas.microsoft.com/office/drawing/2014/main" id="{6714EBFD-AB78-4600-A2B3-872C80385D53}"/>
              </a:ext>
            </a:extLst>
          </p:cNvPr>
          <p:cNvCxnSpPr>
            <a:cxnSpLocks/>
            <a:stCxn id="92" idx="6"/>
            <a:endCxn id="173" idx="2"/>
          </p:cNvCxnSpPr>
          <p:nvPr/>
        </p:nvCxnSpPr>
        <p:spPr>
          <a:xfrm flipV="1">
            <a:off x="1803093" y="3383077"/>
            <a:ext cx="482218" cy="1608415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6" name="直線箭頭接點 203">
            <a:extLst>
              <a:ext uri="{FF2B5EF4-FFF2-40B4-BE49-F238E27FC236}">
                <a16:creationId xmlns:a16="http://schemas.microsoft.com/office/drawing/2014/main" id="{BD3F3D99-B009-4EEF-AAE5-5EB671E247EF}"/>
              </a:ext>
            </a:extLst>
          </p:cNvPr>
          <p:cNvCxnSpPr>
            <a:cxnSpLocks/>
            <a:stCxn id="92" idx="6"/>
            <a:endCxn id="94" idx="2"/>
          </p:cNvCxnSpPr>
          <p:nvPr/>
        </p:nvCxnSpPr>
        <p:spPr>
          <a:xfrm flipV="1">
            <a:off x="1803093" y="1783640"/>
            <a:ext cx="281982" cy="3207852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7" name="直線箭頭接點 204">
            <a:extLst>
              <a:ext uri="{FF2B5EF4-FFF2-40B4-BE49-F238E27FC236}">
                <a16:creationId xmlns:a16="http://schemas.microsoft.com/office/drawing/2014/main" id="{B5117535-B5A0-499B-B674-5D50EFB23097}"/>
              </a:ext>
            </a:extLst>
          </p:cNvPr>
          <p:cNvCxnSpPr>
            <a:cxnSpLocks/>
            <a:stCxn id="94" idx="6"/>
          </p:cNvCxnSpPr>
          <p:nvPr/>
        </p:nvCxnSpPr>
        <p:spPr>
          <a:xfrm>
            <a:off x="2722108" y="1783639"/>
            <a:ext cx="492193" cy="3651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8" name="直線箭頭接點 205">
            <a:extLst>
              <a:ext uri="{FF2B5EF4-FFF2-40B4-BE49-F238E27FC236}">
                <a16:creationId xmlns:a16="http://schemas.microsoft.com/office/drawing/2014/main" id="{D1269EE2-0F7D-44CB-AE0D-86692FD6F9D1}"/>
              </a:ext>
            </a:extLst>
          </p:cNvPr>
          <p:cNvCxnSpPr>
            <a:cxnSpLocks/>
            <a:stCxn id="94" idx="6"/>
          </p:cNvCxnSpPr>
          <p:nvPr/>
        </p:nvCxnSpPr>
        <p:spPr>
          <a:xfrm>
            <a:off x="2722108" y="1783639"/>
            <a:ext cx="503044" cy="1073987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9" name="直線箭頭接點 206">
            <a:extLst>
              <a:ext uri="{FF2B5EF4-FFF2-40B4-BE49-F238E27FC236}">
                <a16:creationId xmlns:a16="http://schemas.microsoft.com/office/drawing/2014/main" id="{8CB35A2C-721D-443C-9ADC-F2B3D8A6F6BB}"/>
              </a:ext>
            </a:extLst>
          </p:cNvPr>
          <p:cNvCxnSpPr>
            <a:cxnSpLocks/>
            <a:stCxn id="94" idx="6"/>
          </p:cNvCxnSpPr>
          <p:nvPr/>
        </p:nvCxnSpPr>
        <p:spPr>
          <a:xfrm>
            <a:off x="2722108" y="1783639"/>
            <a:ext cx="492193" cy="2151784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0" name="直線箭頭接點 207">
            <a:extLst>
              <a:ext uri="{FF2B5EF4-FFF2-40B4-BE49-F238E27FC236}">
                <a16:creationId xmlns:a16="http://schemas.microsoft.com/office/drawing/2014/main" id="{792AADF8-1C53-4C42-A29F-F012D72A63EE}"/>
              </a:ext>
            </a:extLst>
          </p:cNvPr>
          <p:cNvCxnSpPr>
            <a:cxnSpLocks/>
            <a:stCxn id="173" idx="6"/>
          </p:cNvCxnSpPr>
          <p:nvPr/>
        </p:nvCxnSpPr>
        <p:spPr>
          <a:xfrm flipV="1">
            <a:off x="2440562" y="1787291"/>
            <a:ext cx="773738" cy="1595786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1" name="直線箭頭接點 208">
            <a:extLst>
              <a:ext uri="{FF2B5EF4-FFF2-40B4-BE49-F238E27FC236}">
                <a16:creationId xmlns:a16="http://schemas.microsoft.com/office/drawing/2014/main" id="{6BD917A3-78B4-4129-8231-239443F4D0D2}"/>
              </a:ext>
            </a:extLst>
          </p:cNvPr>
          <p:cNvCxnSpPr>
            <a:cxnSpLocks/>
            <a:stCxn id="173" idx="6"/>
          </p:cNvCxnSpPr>
          <p:nvPr/>
        </p:nvCxnSpPr>
        <p:spPr>
          <a:xfrm flipV="1">
            <a:off x="2440562" y="2857627"/>
            <a:ext cx="784589" cy="525450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2" name="直線箭頭接點 209">
            <a:extLst>
              <a:ext uri="{FF2B5EF4-FFF2-40B4-BE49-F238E27FC236}">
                <a16:creationId xmlns:a16="http://schemas.microsoft.com/office/drawing/2014/main" id="{AD743BAB-FA16-49BF-A50F-B9C6233B7F43}"/>
              </a:ext>
            </a:extLst>
          </p:cNvPr>
          <p:cNvCxnSpPr>
            <a:cxnSpLocks/>
            <a:stCxn id="173" idx="6"/>
          </p:cNvCxnSpPr>
          <p:nvPr/>
        </p:nvCxnSpPr>
        <p:spPr>
          <a:xfrm>
            <a:off x="2440562" y="3383077"/>
            <a:ext cx="759030" cy="1613141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" name="直線箭頭接點 210">
            <a:extLst>
              <a:ext uri="{FF2B5EF4-FFF2-40B4-BE49-F238E27FC236}">
                <a16:creationId xmlns:a16="http://schemas.microsoft.com/office/drawing/2014/main" id="{33C2D70A-4E12-47AB-9D5B-34872E89F384}"/>
              </a:ext>
            </a:extLst>
          </p:cNvPr>
          <p:cNvCxnSpPr>
            <a:cxnSpLocks/>
            <a:stCxn id="95" idx="6"/>
          </p:cNvCxnSpPr>
          <p:nvPr/>
        </p:nvCxnSpPr>
        <p:spPr>
          <a:xfrm>
            <a:off x="2697420" y="4991491"/>
            <a:ext cx="516880" cy="4727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4" name="直線箭頭接點 211">
            <a:extLst>
              <a:ext uri="{FF2B5EF4-FFF2-40B4-BE49-F238E27FC236}">
                <a16:creationId xmlns:a16="http://schemas.microsoft.com/office/drawing/2014/main" id="{39F5FAD7-CC96-4F87-A601-D364872A5E07}"/>
              </a:ext>
            </a:extLst>
          </p:cNvPr>
          <p:cNvCxnSpPr>
            <a:cxnSpLocks/>
            <a:stCxn id="95" idx="6"/>
          </p:cNvCxnSpPr>
          <p:nvPr/>
        </p:nvCxnSpPr>
        <p:spPr>
          <a:xfrm flipV="1">
            <a:off x="2697420" y="3918420"/>
            <a:ext cx="527731" cy="1073071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5" name="直線箭頭接點 212">
            <a:extLst>
              <a:ext uri="{FF2B5EF4-FFF2-40B4-BE49-F238E27FC236}">
                <a16:creationId xmlns:a16="http://schemas.microsoft.com/office/drawing/2014/main" id="{1035810F-4BCE-416F-9421-4B12E873BB3D}"/>
              </a:ext>
            </a:extLst>
          </p:cNvPr>
          <p:cNvCxnSpPr>
            <a:cxnSpLocks/>
            <a:stCxn id="95" idx="6"/>
          </p:cNvCxnSpPr>
          <p:nvPr/>
        </p:nvCxnSpPr>
        <p:spPr>
          <a:xfrm flipV="1">
            <a:off x="2697420" y="2848084"/>
            <a:ext cx="516880" cy="2143407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6" name="直線箭頭接點 213">
            <a:extLst>
              <a:ext uri="{FF2B5EF4-FFF2-40B4-BE49-F238E27FC236}">
                <a16:creationId xmlns:a16="http://schemas.microsoft.com/office/drawing/2014/main" id="{959C2E4C-B78E-4A06-AC1B-2748937600CD}"/>
              </a:ext>
            </a:extLst>
          </p:cNvPr>
          <p:cNvCxnSpPr>
            <a:cxnSpLocks/>
          </p:cNvCxnSpPr>
          <p:nvPr/>
        </p:nvCxnSpPr>
        <p:spPr>
          <a:xfrm flipV="1">
            <a:off x="4035587" y="1783639"/>
            <a:ext cx="656945" cy="3651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7" name="直線箭頭接點 214">
            <a:extLst>
              <a:ext uri="{FF2B5EF4-FFF2-40B4-BE49-F238E27FC236}">
                <a16:creationId xmlns:a16="http://schemas.microsoft.com/office/drawing/2014/main" id="{3B495B2F-C9EE-4DC1-A4B9-0565BDA4F92A}"/>
              </a:ext>
            </a:extLst>
          </p:cNvPr>
          <p:cNvCxnSpPr>
            <a:cxnSpLocks/>
          </p:cNvCxnSpPr>
          <p:nvPr/>
        </p:nvCxnSpPr>
        <p:spPr>
          <a:xfrm flipV="1">
            <a:off x="4046438" y="2857170"/>
            <a:ext cx="646099" cy="457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8" name="直線箭頭接點 215">
            <a:extLst>
              <a:ext uri="{FF2B5EF4-FFF2-40B4-BE49-F238E27FC236}">
                <a16:creationId xmlns:a16="http://schemas.microsoft.com/office/drawing/2014/main" id="{A73E9128-FDC2-4CFC-BFB4-BEB96B9C3AA3}"/>
              </a:ext>
            </a:extLst>
          </p:cNvPr>
          <p:cNvCxnSpPr>
            <a:cxnSpLocks/>
          </p:cNvCxnSpPr>
          <p:nvPr/>
        </p:nvCxnSpPr>
        <p:spPr>
          <a:xfrm flipV="1">
            <a:off x="4035587" y="3930697"/>
            <a:ext cx="656950" cy="4727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9" name="直線箭頭接點 216">
            <a:extLst>
              <a:ext uri="{FF2B5EF4-FFF2-40B4-BE49-F238E27FC236}">
                <a16:creationId xmlns:a16="http://schemas.microsoft.com/office/drawing/2014/main" id="{2349A15E-1600-4F00-A729-438CA9B19995}"/>
              </a:ext>
            </a:extLst>
          </p:cNvPr>
          <p:cNvCxnSpPr>
            <a:cxnSpLocks/>
          </p:cNvCxnSpPr>
          <p:nvPr/>
        </p:nvCxnSpPr>
        <p:spPr>
          <a:xfrm>
            <a:off x="5445671" y="2892456"/>
            <a:ext cx="449702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直線箭頭接點 217">
            <a:extLst>
              <a:ext uri="{FF2B5EF4-FFF2-40B4-BE49-F238E27FC236}">
                <a16:creationId xmlns:a16="http://schemas.microsoft.com/office/drawing/2014/main" id="{58B12984-A764-4207-B710-D6B68AA10D16}"/>
              </a:ext>
            </a:extLst>
          </p:cNvPr>
          <p:cNvCxnSpPr>
            <a:cxnSpLocks/>
          </p:cNvCxnSpPr>
          <p:nvPr/>
        </p:nvCxnSpPr>
        <p:spPr>
          <a:xfrm>
            <a:off x="5445671" y="3933061"/>
            <a:ext cx="449702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矩形 140">
            <a:extLst>
              <a:ext uri="{FF2B5EF4-FFF2-40B4-BE49-F238E27FC236}">
                <a16:creationId xmlns:a16="http://schemas.microsoft.com/office/drawing/2014/main" id="{18136915-1ECE-4C37-8AE0-2E44788D0902}"/>
              </a:ext>
            </a:extLst>
          </p:cNvPr>
          <p:cNvSpPr/>
          <p:nvPr/>
        </p:nvSpPr>
        <p:spPr>
          <a:xfrm flipV="1">
            <a:off x="2930030" y="1278367"/>
            <a:ext cx="2643138" cy="4353869"/>
          </a:xfrm>
          <a:prstGeom prst="rect">
            <a:avLst/>
          </a:prstGeom>
          <a:noFill/>
          <a:ln w="635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44" name="橢圓 143">
            <a:extLst>
              <a:ext uri="{FF2B5EF4-FFF2-40B4-BE49-F238E27FC236}">
                <a16:creationId xmlns:a16="http://schemas.microsoft.com/office/drawing/2014/main" id="{38EFBB55-83E9-4135-999C-FD5AD2155E8B}"/>
              </a:ext>
            </a:extLst>
          </p:cNvPr>
          <p:cNvSpPr/>
          <p:nvPr/>
        </p:nvSpPr>
        <p:spPr>
          <a:xfrm>
            <a:off x="366235" y="2246369"/>
            <a:ext cx="155251" cy="156808"/>
          </a:xfrm>
          <a:prstGeom prst="ellipse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45" name="橢圓 144">
            <a:extLst>
              <a:ext uri="{FF2B5EF4-FFF2-40B4-BE49-F238E27FC236}">
                <a16:creationId xmlns:a16="http://schemas.microsoft.com/office/drawing/2014/main" id="{14C552FE-8730-42CA-AFF8-1374B6A486CE}"/>
              </a:ext>
            </a:extLst>
          </p:cNvPr>
          <p:cNvSpPr/>
          <p:nvPr/>
        </p:nvSpPr>
        <p:spPr>
          <a:xfrm>
            <a:off x="361909" y="2596327"/>
            <a:ext cx="155251" cy="156808"/>
          </a:xfrm>
          <a:prstGeom prst="ellipse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46" name="橢圓 145">
            <a:extLst>
              <a:ext uri="{FF2B5EF4-FFF2-40B4-BE49-F238E27FC236}">
                <a16:creationId xmlns:a16="http://schemas.microsoft.com/office/drawing/2014/main" id="{FE50FF21-5560-4C73-BE02-36EC932AC779}"/>
              </a:ext>
            </a:extLst>
          </p:cNvPr>
          <p:cNvSpPr/>
          <p:nvPr/>
        </p:nvSpPr>
        <p:spPr>
          <a:xfrm>
            <a:off x="361569" y="2950500"/>
            <a:ext cx="155251" cy="156808"/>
          </a:xfrm>
          <a:prstGeom prst="ellipse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47" name="橢圓 146">
            <a:extLst>
              <a:ext uri="{FF2B5EF4-FFF2-40B4-BE49-F238E27FC236}">
                <a16:creationId xmlns:a16="http://schemas.microsoft.com/office/drawing/2014/main" id="{47BF7A7F-2376-42D9-9451-647ACA36E500}"/>
              </a:ext>
            </a:extLst>
          </p:cNvPr>
          <p:cNvSpPr/>
          <p:nvPr/>
        </p:nvSpPr>
        <p:spPr>
          <a:xfrm>
            <a:off x="1398494" y="2246369"/>
            <a:ext cx="155251" cy="156808"/>
          </a:xfrm>
          <a:prstGeom prst="ellipse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48" name="橢圓 147">
            <a:extLst>
              <a:ext uri="{FF2B5EF4-FFF2-40B4-BE49-F238E27FC236}">
                <a16:creationId xmlns:a16="http://schemas.microsoft.com/office/drawing/2014/main" id="{1FDADB58-409D-4900-9456-BC9D1B9B23A3}"/>
              </a:ext>
            </a:extLst>
          </p:cNvPr>
          <p:cNvSpPr/>
          <p:nvPr/>
        </p:nvSpPr>
        <p:spPr>
          <a:xfrm>
            <a:off x="1394168" y="2596327"/>
            <a:ext cx="155251" cy="156808"/>
          </a:xfrm>
          <a:prstGeom prst="ellipse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49" name="橢圓 148">
            <a:extLst>
              <a:ext uri="{FF2B5EF4-FFF2-40B4-BE49-F238E27FC236}">
                <a16:creationId xmlns:a16="http://schemas.microsoft.com/office/drawing/2014/main" id="{F1F3EFA6-208D-4E0F-817F-9D8C0DD4FB9A}"/>
              </a:ext>
            </a:extLst>
          </p:cNvPr>
          <p:cNvSpPr/>
          <p:nvPr/>
        </p:nvSpPr>
        <p:spPr>
          <a:xfrm>
            <a:off x="1393828" y="2950500"/>
            <a:ext cx="155251" cy="156808"/>
          </a:xfrm>
          <a:prstGeom prst="ellipse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50" name="橢圓 149">
            <a:extLst>
              <a:ext uri="{FF2B5EF4-FFF2-40B4-BE49-F238E27FC236}">
                <a16:creationId xmlns:a16="http://schemas.microsoft.com/office/drawing/2014/main" id="{FE4064DA-389E-4CFC-8FF0-859643DE72A8}"/>
              </a:ext>
            </a:extLst>
          </p:cNvPr>
          <p:cNvSpPr/>
          <p:nvPr/>
        </p:nvSpPr>
        <p:spPr>
          <a:xfrm>
            <a:off x="2288381" y="2250633"/>
            <a:ext cx="155251" cy="156808"/>
          </a:xfrm>
          <a:prstGeom prst="ellipse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51" name="橢圓 150">
            <a:extLst>
              <a:ext uri="{FF2B5EF4-FFF2-40B4-BE49-F238E27FC236}">
                <a16:creationId xmlns:a16="http://schemas.microsoft.com/office/drawing/2014/main" id="{5161B31A-8FA1-4401-BAF4-C355F9AB05DB}"/>
              </a:ext>
            </a:extLst>
          </p:cNvPr>
          <p:cNvSpPr/>
          <p:nvPr/>
        </p:nvSpPr>
        <p:spPr>
          <a:xfrm>
            <a:off x="2284055" y="2600591"/>
            <a:ext cx="155251" cy="156808"/>
          </a:xfrm>
          <a:prstGeom prst="ellipse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52" name="橢圓 151">
            <a:extLst>
              <a:ext uri="{FF2B5EF4-FFF2-40B4-BE49-F238E27FC236}">
                <a16:creationId xmlns:a16="http://schemas.microsoft.com/office/drawing/2014/main" id="{A45A7D38-4486-47F7-ABE7-8BED0D5537DC}"/>
              </a:ext>
            </a:extLst>
          </p:cNvPr>
          <p:cNvSpPr/>
          <p:nvPr/>
        </p:nvSpPr>
        <p:spPr>
          <a:xfrm>
            <a:off x="2283715" y="2954764"/>
            <a:ext cx="155251" cy="156808"/>
          </a:xfrm>
          <a:prstGeom prst="ellipse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54" name="矩形 153">
            <a:extLst>
              <a:ext uri="{FF2B5EF4-FFF2-40B4-BE49-F238E27FC236}">
                <a16:creationId xmlns:a16="http://schemas.microsoft.com/office/drawing/2014/main" id="{32A00D9E-4965-4F33-8B63-E5B82822CE91}"/>
              </a:ext>
            </a:extLst>
          </p:cNvPr>
          <p:cNvSpPr/>
          <p:nvPr/>
        </p:nvSpPr>
        <p:spPr>
          <a:xfrm>
            <a:off x="8974775" y="829155"/>
            <a:ext cx="103207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2400" b="1" dirty="0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Label</a:t>
            </a:r>
            <a:endParaRPr lang="zh-TW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9" name="文字方塊 158">
                <a:extLst>
                  <a:ext uri="{FF2B5EF4-FFF2-40B4-BE49-F238E27FC236}">
                    <a16:creationId xmlns:a16="http://schemas.microsoft.com/office/drawing/2014/main" id="{29599F51-7491-478A-9956-793542B1D148}"/>
                  </a:ext>
                </a:extLst>
              </p:cNvPr>
              <p:cNvSpPr txBox="1"/>
              <p:nvPr/>
            </p:nvSpPr>
            <p:spPr>
              <a:xfrm>
                <a:off x="2931053" y="1225763"/>
                <a:ext cx="1238129" cy="101566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6600" b="0" i="1" smtClean="0">
                          <a:latin typeface="Cambria Math" panose="02040503050406030204" pitchFamily="18" charset="0"/>
                        </a:rPr>
                        <m:t>∑</m:t>
                      </m:r>
                    </m:oMath>
                  </m:oMathPara>
                </a14:m>
                <a:endParaRPr kumimoji="1" lang="zh-TW" altLang="en-US" sz="6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9" name="文字方塊 158">
                <a:extLst>
                  <a:ext uri="{FF2B5EF4-FFF2-40B4-BE49-F238E27FC236}">
                    <a16:creationId xmlns:a16="http://schemas.microsoft.com/office/drawing/2014/main" id="{29599F51-7491-478A-9956-793542B1D1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1053" y="1225763"/>
                <a:ext cx="1238129" cy="101566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0" name="矩形 159">
                <a:extLst>
                  <a:ext uri="{FF2B5EF4-FFF2-40B4-BE49-F238E27FC236}">
                    <a16:creationId xmlns:a16="http://schemas.microsoft.com/office/drawing/2014/main" id="{70A36D50-B1B0-4410-9081-92C7E9136643}"/>
                  </a:ext>
                </a:extLst>
              </p:cNvPr>
              <p:cNvSpPr/>
              <p:nvPr/>
            </p:nvSpPr>
            <p:spPr>
              <a:xfrm>
                <a:off x="4454349" y="927643"/>
                <a:ext cx="1242263" cy="15696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TW" altLang="en-US" sz="9600" b="0" i="1"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zh-TW" altLang="en-US" sz="96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60" name="矩形 159">
                <a:extLst>
                  <a:ext uri="{FF2B5EF4-FFF2-40B4-BE49-F238E27FC236}">
                    <a16:creationId xmlns:a16="http://schemas.microsoft.com/office/drawing/2014/main" id="{70A36D50-B1B0-4410-9081-92C7E91366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4349" y="927643"/>
                <a:ext cx="1242263" cy="156966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1" name="文字方塊 160">
                <a:extLst>
                  <a:ext uri="{FF2B5EF4-FFF2-40B4-BE49-F238E27FC236}">
                    <a16:creationId xmlns:a16="http://schemas.microsoft.com/office/drawing/2014/main" id="{F434B4F0-5F98-47E7-A883-8495A9120358}"/>
                  </a:ext>
                </a:extLst>
              </p:cNvPr>
              <p:cNvSpPr txBox="1"/>
              <p:nvPr/>
            </p:nvSpPr>
            <p:spPr>
              <a:xfrm>
                <a:off x="2933861" y="2242107"/>
                <a:ext cx="1238129" cy="101566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6600" b="0" i="1" smtClean="0">
                          <a:latin typeface="Cambria Math" panose="02040503050406030204" pitchFamily="18" charset="0"/>
                        </a:rPr>
                        <m:t>∑</m:t>
                      </m:r>
                    </m:oMath>
                  </m:oMathPara>
                </a14:m>
                <a:endParaRPr kumimoji="1" lang="zh-TW" altLang="en-US" sz="6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61" name="文字方塊 160">
                <a:extLst>
                  <a:ext uri="{FF2B5EF4-FFF2-40B4-BE49-F238E27FC236}">
                    <a16:creationId xmlns:a16="http://schemas.microsoft.com/office/drawing/2014/main" id="{F434B4F0-5F98-47E7-A883-8495A91203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3861" y="2242107"/>
                <a:ext cx="1238129" cy="101566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2" name="矩形 161">
                <a:extLst>
                  <a:ext uri="{FF2B5EF4-FFF2-40B4-BE49-F238E27FC236}">
                    <a16:creationId xmlns:a16="http://schemas.microsoft.com/office/drawing/2014/main" id="{06DE1C1A-0C8C-4868-AE25-E4F4A1A69844}"/>
                  </a:ext>
                </a:extLst>
              </p:cNvPr>
              <p:cNvSpPr/>
              <p:nvPr/>
            </p:nvSpPr>
            <p:spPr>
              <a:xfrm>
                <a:off x="4455800" y="1901978"/>
                <a:ext cx="1242263" cy="15696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TW" altLang="en-US" sz="9600" b="0" i="1"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zh-TW" altLang="en-US" sz="96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62" name="矩形 161">
                <a:extLst>
                  <a:ext uri="{FF2B5EF4-FFF2-40B4-BE49-F238E27FC236}">
                    <a16:creationId xmlns:a16="http://schemas.microsoft.com/office/drawing/2014/main" id="{06DE1C1A-0C8C-4868-AE25-E4F4A1A698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5800" y="1901978"/>
                <a:ext cx="1242263" cy="156966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3" name="文字方塊 162">
                <a:extLst>
                  <a:ext uri="{FF2B5EF4-FFF2-40B4-BE49-F238E27FC236}">
                    <a16:creationId xmlns:a16="http://schemas.microsoft.com/office/drawing/2014/main" id="{166C1EAA-AD32-4B5E-B707-CD11C5BF2FF9}"/>
                  </a:ext>
                </a:extLst>
              </p:cNvPr>
              <p:cNvSpPr txBox="1"/>
              <p:nvPr/>
            </p:nvSpPr>
            <p:spPr>
              <a:xfrm>
                <a:off x="2912866" y="3333717"/>
                <a:ext cx="1238129" cy="101566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6600" b="0" i="1" smtClean="0">
                          <a:latin typeface="Cambria Math" panose="02040503050406030204" pitchFamily="18" charset="0"/>
                        </a:rPr>
                        <m:t>∑</m:t>
                      </m:r>
                    </m:oMath>
                  </m:oMathPara>
                </a14:m>
                <a:endParaRPr kumimoji="1" lang="zh-TW" altLang="en-US" sz="6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63" name="文字方塊 162">
                <a:extLst>
                  <a:ext uri="{FF2B5EF4-FFF2-40B4-BE49-F238E27FC236}">
                    <a16:creationId xmlns:a16="http://schemas.microsoft.com/office/drawing/2014/main" id="{166C1EAA-AD32-4B5E-B707-CD11C5BF2F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2866" y="3333717"/>
                <a:ext cx="1238129" cy="101566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4" name="矩形 163">
                <a:extLst>
                  <a:ext uri="{FF2B5EF4-FFF2-40B4-BE49-F238E27FC236}">
                    <a16:creationId xmlns:a16="http://schemas.microsoft.com/office/drawing/2014/main" id="{DEE37CEA-499E-4645-A282-951FA3928383}"/>
                  </a:ext>
                </a:extLst>
              </p:cNvPr>
              <p:cNvSpPr/>
              <p:nvPr/>
            </p:nvSpPr>
            <p:spPr>
              <a:xfrm>
                <a:off x="4436162" y="2956366"/>
                <a:ext cx="1242263" cy="15696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TW" altLang="en-US" sz="9600" b="0" i="1"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zh-TW" altLang="en-US" sz="96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64" name="矩形 163">
                <a:extLst>
                  <a:ext uri="{FF2B5EF4-FFF2-40B4-BE49-F238E27FC236}">
                    <a16:creationId xmlns:a16="http://schemas.microsoft.com/office/drawing/2014/main" id="{DEE37CEA-499E-4645-A282-951FA39283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6162" y="2956366"/>
                <a:ext cx="1242263" cy="156966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5" name="文字方塊 164">
                <a:extLst>
                  <a:ext uri="{FF2B5EF4-FFF2-40B4-BE49-F238E27FC236}">
                    <a16:creationId xmlns:a16="http://schemas.microsoft.com/office/drawing/2014/main" id="{27564F38-0975-46AB-9B70-D3D2D729EDC2}"/>
                  </a:ext>
                </a:extLst>
              </p:cNvPr>
              <p:cNvSpPr txBox="1"/>
              <p:nvPr/>
            </p:nvSpPr>
            <p:spPr>
              <a:xfrm>
                <a:off x="2915674" y="4350061"/>
                <a:ext cx="1238129" cy="101566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6600" b="0" i="1" smtClean="0">
                          <a:latin typeface="Cambria Math" panose="02040503050406030204" pitchFamily="18" charset="0"/>
                        </a:rPr>
                        <m:t>∑</m:t>
                      </m:r>
                    </m:oMath>
                  </m:oMathPara>
                </a14:m>
                <a:endParaRPr kumimoji="1" lang="zh-TW" altLang="en-US" sz="6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65" name="文字方塊 164">
                <a:extLst>
                  <a:ext uri="{FF2B5EF4-FFF2-40B4-BE49-F238E27FC236}">
                    <a16:creationId xmlns:a16="http://schemas.microsoft.com/office/drawing/2014/main" id="{27564F38-0975-46AB-9B70-D3D2D729ED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5674" y="4350061"/>
                <a:ext cx="1238129" cy="101566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6" name="矩形 165">
                <a:extLst>
                  <a:ext uri="{FF2B5EF4-FFF2-40B4-BE49-F238E27FC236}">
                    <a16:creationId xmlns:a16="http://schemas.microsoft.com/office/drawing/2014/main" id="{4E9EDA61-DE3B-485B-A0E9-5BC3721E598C}"/>
                  </a:ext>
                </a:extLst>
              </p:cNvPr>
              <p:cNvSpPr/>
              <p:nvPr/>
            </p:nvSpPr>
            <p:spPr>
              <a:xfrm>
                <a:off x="4437613" y="4009932"/>
                <a:ext cx="1242263" cy="15696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TW" altLang="en-US" sz="9600" b="0" i="1"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zh-TW" altLang="en-US" sz="96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66" name="矩形 165">
                <a:extLst>
                  <a:ext uri="{FF2B5EF4-FFF2-40B4-BE49-F238E27FC236}">
                    <a16:creationId xmlns:a16="http://schemas.microsoft.com/office/drawing/2014/main" id="{4E9EDA61-DE3B-485B-A0E9-5BC3721E59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7613" y="4009932"/>
                <a:ext cx="1242263" cy="156966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7" name="橢圓 166">
            <a:extLst>
              <a:ext uri="{FF2B5EF4-FFF2-40B4-BE49-F238E27FC236}">
                <a16:creationId xmlns:a16="http://schemas.microsoft.com/office/drawing/2014/main" id="{E281C167-E56D-4724-BDE6-50C43377C511}"/>
              </a:ext>
            </a:extLst>
          </p:cNvPr>
          <p:cNvSpPr/>
          <p:nvPr/>
        </p:nvSpPr>
        <p:spPr>
          <a:xfrm>
            <a:off x="367710" y="3304673"/>
            <a:ext cx="155251" cy="156808"/>
          </a:xfrm>
          <a:prstGeom prst="ellipse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68" name="橢圓 167">
            <a:extLst>
              <a:ext uri="{FF2B5EF4-FFF2-40B4-BE49-F238E27FC236}">
                <a16:creationId xmlns:a16="http://schemas.microsoft.com/office/drawing/2014/main" id="{358205B4-1B66-445A-B744-4C0AC0E7EA72}"/>
              </a:ext>
            </a:extLst>
          </p:cNvPr>
          <p:cNvSpPr/>
          <p:nvPr/>
        </p:nvSpPr>
        <p:spPr>
          <a:xfrm>
            <a:off x="363384" y="3654631"/>
            <a:ext cx="155251" cy="156808"/>
          </a:xfrm>
          <a:prstGeom prst="ellipse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69" name="橢圓 168">
            <a:extLst>
              <a:ext uri="{FF2B5EF4-FFF2-40B4-BE49-F238E27FC236}">
                <a16:creationId xmlns:a16="http://schemas.microsoft.com/office/drawing/2014/main" id="{D2D45800-15C9-4F09-87AF-991952A9E7FA}"/>
              </a:ext>
            </a:extLst>
          </p:cNvPr>
          <p:cNvSpPr/>
          <p:nvPr/>
        </p:nvSpPr>
        <p:spPr>
          <a:xfrm>
            <a:off x="363044" y="4008804"/>
            <a:ext cx="155251" cy="156808"/>
          </a:xfrm>
          <a:prstGeom prst="ellipse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70" name="橢圓 169">
            <a:extLst>
              <a:ext uri="{FF2B5EF4-FFF2-40B4-BE49-F238E27FC236}">
                <a16:creationId xmlns:a16="http://schemas.microsoft.com/office/drawing/2014/main" id="{3A9B4563-2553-42A0-8B26-1D2907402296}"/>
              </a:ext>
            </a:extLst>
          </p:cNvPr>
          <p:cNvSpPr/>
          <p:nvPr/>
        </p:nvSpPr>
        <p:spPr>
          <a:xfrm>
            <a:off x="1396599" y="3304673"/>
            <a:ext cx="155251" cy="156808"/>
          </a:xfrm>
          <a:prstGeom prst="ellipse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71" name="橢圓 170">
            <a:extLst>
              <a:ext uri="{FF2B5EF4-FFF2-40B4-BE49-F238E27FC236}">
                <a16:creationId xmlns:a16="http://schemas.microsoft.com/office/drawing/2014/main" id="{4A4F8BED-989C-4380-80C1-1E71B29E0DF0}"/>
              </a:ext>
            </a:extLst>
          </p:cNvPr>
          <p:cNvSpPr/>
          <p:nvPr/>
        </p:nvSpPr>
        <p:spPr>
          <a:xfrm>
            <a:off x="1392273" y="3654631"/>
            <a:ext cx="155251" cy="156808"/>
          </a:xfrm>
          <a:prstGeom prst="ellipse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72" name="橢圓 171">
            <a:extLst>
              <a:ext uri="{FF2B5EF4-FFF2-40B4-BE49-F238E27FC236}">
                <a16:creationId xmlns:a16="http://schemas.microsoft.com/office/drawing/2014/main" id="{C1F27A8B-425F-4CA6-AA31-998EAD066823}"/>
              </a:ext>
            </a:extLst>
          </p:cNvPr>
          <p:cNvSpPr/>
          <p:nvPr/>
        </p:nvSpPr>
        <p:spPr>
          <a:xfrm>
            <a:off x="1391933" y="4008804"/>
            <a:ext cx="155251" cy="156808"/>
          </a:xfrm>
          <a:prstGeom prst="ellipse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73" name="橢圓 172">
            <a:extLst>
              <a:ext uri="{FF2B5EF4-FFF2-40B4-BE49-F238E27FC236}">
                <a16:creationId xmlns:a16="http://schemas.microsoft.com/office/drawing/2014/main" id="{3BE52F9B-773D-4E43-A460-37F8ACE1A069}"/>
              </a:ext>
            </a:extLst>
          </p:cNvPr>
          <p:cNvSpPr/>
          <p:nvPr/>
        </p:nvSpPr>
        <p:spPr>
          <a:xfrm>
            <a:off x="2285311" y="3304673"/>
            <a:ext cx="155251" cy="156808"/>
          </a:xfrm>
          <a:prstGeom prst="ellipse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74" name="橢圓 173">
            <a:extLst>
              <a:ext uri="{FF2B5EF4-FFF2-40B4-BE49-F238E27FC236}">
                <a16:creationId xmlns:a16="http://schemas.microsoft.com/office/drawing/2014/main" id="{AB744D6D-27E4-4F39-9DB6-AFFFD3878B0B}"/>
              </a:ext>
            </a:extLst>
          </p:cNvPr>
          <p:cNvSpPr/>
          <p:nvPr/>
        </p:nvSpPr>
        <p:spPr>
          <a:xfrm>
            <a:off x="2280985" y="3654631"/>
            <a:ext cx="155251" cy="156808"/>
          </a:xfrm>
          <a:prstGeom prst="ellipse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75" name="橢圓 174">
            <a:extLst>
              <a:ext uri="{FF2B5EF4-FFF2-40B4-BE49-F238E27FC236}">
                <a16:creationId xmlns:a16="http://schemas.microsoft.com/office/drawing/2014/main" id="{007BBB92-AC31-451E-BD49-493D9983352E}"/>
              </a:ext>
            </a:extLst>
          </p:cNvPr>
          <p:cNvSpPr/>
          <p:nvPr/>
        </p:nvSpPr>
        <p:spPr>
          <a:xfrm>
            <a:off x="2280645" y="4008804"/>
            <a:ext cx="155251" cy="156808"/>
          </a:xfrm>
          <a:prstGeom prst="ellipse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76" name="橢圓 175">
            <a:extLst>
              <a:ext uri="{FF2B5EF4-FFF2-40B4-BE49-F238E27FC236}">
                <a16:creationId xmlns:a16="http://schemas.microsoft.com/office/drawing/2014/main" id="{F57EF03A-30DF-4FB8-94D8-8A46AAB56342}"/>
              </a:ext>
            </a:extLst>
          </p:cNvPr>
          <p:cNvSpPr/>
          <p:nvPr/>
        </p:nvSpPr>
        <p:spPr>
          <a:xfrm>
            <a:off x="364939" y="4357208"/>
            <a:ext cx="155251" cy="156808"/>
          </a:xfrm>
          <a:prstGeom prst="ellipse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77" name="橢圓 176">
            <a:extLst>
              <a:ext uri="{FF2B5EF4-FFF2-40B4-BE49-F238E27FC236}">
                <a16:creationId xmlns:a16="http://schemas.microsoft.com/office/drawing/2014/main" id="{00DE1E4E-F296-423F-972C-95622E6DBD45}"/>
              </a:ext>
            </a:extLst>
          </p:cNvPr>
          <p:cNvSpPr/>
          <p:nvPr/>
        </p:nvSpPr>
        <p:spPr>
          <a:xfrm>
            <a:off x="1393828" y="4357208"/>
            <a:ext cx="155251" cy="156808"/>
          </a:xfrm>
          <a:prstGeom prst="ellipse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78" name="橢圓 177">
            <a:extLst>
              <a:ext uri="{FF2B5EF4-FFF2-40B4-BE49-F238E27FC236}">
                <a16:creationId xmlns:a16="http://schemas.microsoft.com/office/drawing/2014/main" id="{21A2D6B4-E306-4B4F-AD5C-CD07859A5408}"/>
              </a:ext>
            </a:extLst>
          </p:cNvPr>
          <p:cNvSpPr/>
          <p:nvPr/>
        </p:nvSpPr>
        <p:spPr>
          <a:xfrm>
            <a:off x="2282540" y="4357208"/>
            <a:ext cx="155251" cy="156808"/>
          </a:xfrm>
          <a:prstGeom prst="ellipse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79" name="直線箭頭接點 191">
            <a:extLst>
              <a:ext uri="{FF2B5EF4-FFF2-40B4-BE49-F238E27FC236}">
                <a16:creationId xmlns:a16="http://schemas.microsoft.com/office/drawing/2014/main" id="{DF066233-5897-46CB-AC40-CC782533DDE9}"/>
              </a:ext>
            </a:extLst>
          </p:cNvPr>
          <p:cNvCxnSpPr>
            <a:cxnSpLocks/>
            <a:stCxn id="170" idx="6"/>
            <a:endCxn id="173" idx="2"/>
          </p:cNvCxnSpPr>
          <p:nvPr/>
        </p:nvCxnSpPr>
        <p:spPr>
          <a:xfrm>
            <a:off x="1551850" y="3383077"/>
            <a:ext cx="733461" cy="0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0" name="直線箭頭接點 208">
            <a:extLst>
              <a:ext uri="{FF2B5EF4-FFF2-40B4-BE49-F238E27FC236}">
                <a16:creationId xmlns:a16="http://schemas.microsoft.com/office/drawing/2014/main" id="{199ECCB3-1443-4DF7-A05E-D4D028FBC6EE}"/>
              </a:ext>
            </a:extLst>
          </p:cNvPr>
          <p:cNvCxnSpPr>
            <a:cxnSpLocks/>
            <a:stCxn id="173" idx="6"/>
          </p:cNvCxnSpPr>
          <p:nvPr/>
        </p:nvCxnSpPr>
        <p:spPr>
          <a:xfrm>
            <a:off x="2440562" y="3383077"/>
            <a:ext cx="780441" cy="586852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1" name="直線箭頭接點 212">
            <a:extLst>
              <a:ext uri="{FF2B5EF4-FFF2-40B4-BE49-F238E27FC236}">
                <a16:creationId xmlns:a16="http://schemas.microsoft.com/office/drawing/2014/main" id="{352B9FA4-3B88-4905-8892-B11929D34E7C}"/>
              </a:ext>
            </a:extLst>
          </p:cNvPr>
          <p:cNvCxnSpPr>
            <a:cxnSpLocks/>
            <a:stCxn id="95" idx="6"/>
          </p:cNvCxnSpPr>
          <p:nvPr/>
        </p:nvCxnSpPr>
        <p:spPr>
          <a:xfrm flipV="1">
            <a:off x="2697420" y="1796834"/>
            <a:ext cx="516880" cy="3194658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2" name="直線箭頭接點 206">
            <a:extLst>
              <a:ext uri="{FF2B5EF4-FFF2-40B4-BE49-F238E27FC236}">
                <a16:creationId xmlns:a16="http://schemas.microsoft.com/office/drawing/2014/main" id="{2BC355A9-8F76-4BA3-AD4D-5E9D88FF11EA}"/>
              </a:ext>
            </a:extLst>
          </p:cNvPr>
          <p:cNvCxnSpPr>
            <a:cxnSpLocks/>
            <a:stCxn id="94" idx="6"/>
          </p:cNvCxnSpPr>
          <p:nvPr/>
        </p:nvCxnSpPr>
        <p:spPr>
          <a:xfrm>
            <a:off x="2722108" y="1783640"/>
            <a:ext cx="466922" cy="3212578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3" name="文字方塊 182">
            <a:extLst>
              <a:ext uri="{FF2B5EF4-FFF2-40B4-BE49-F238E27FC236}">
                <a16:creationId xmlns:a16="http://schemas.microsoft.com/office/drawing/2014/main" id="{32F97454-9949-4F1B-84EA-7E6AF04CA9DF}"/>
              </a:ext>
            </a:extLst>
          </p:cNvPr>
          <p:cNvSpPr txBox="1"/>
          <p:nvPr/>
        </p:nvSpPr>
        <p:spPr>
          <a:xfrm>
            <a:off x="4016268" y="1334631"/>
            <a:ext cx="6014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i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kumimoji="1" lang="en-US" altLang="zh-TW" sz="2400" i="1" baseline="-250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kumimoji="1" lang="en-US" altLang="zh-TW" sz="2400" baseline="-250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baseline="-25000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4" name="文字方塊 183">
            <a:extLst>
              <a:ext uri="{FF2B5EF4-FFF2-40B4-BE49-F238E27FC236}">
                <a16:creationId xmlns:a16="http://schemas.microsoft.com/office/drawing/2014/main" id="{25A9B7B2-7507-45AD-B5CE-5F00D57DFC51}"/>
              </a:ext>
            </a:extLst>
          </p:cNvPr>
          <p:cNvSpPr txBox="1"/>
          <p:nvPr/>
        </p:nvSpPr>
        <p:spPr>
          <a:xfrm>
            <a:off x="4017719" y="2403177"/>
            <a:ext cx="6014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i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kumimoji="1" lang="en-US" altLang="zh-TW" sz="2400" i="1" baseline="-250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kumimoji="1" lang="en-US" altLang="zh-TW" sz="2400" baseline="-250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kumimoji="1" lang="zh-TW" altLang="en-US" baseline="-25000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5" name="文字方塊 184">
            <a:extLst>
              <a:ext uri="{FF2B5EF4-FFF2-40B4-BE49-F238E27FC236}">
                <a16:creationId xmlns:a16="http://schemas.microsoft.com/office/drawing/2014/main" id="{D1C04064-9846-4D46-9D41-E3AAAA513DC2}"/>
              </a:ext>
            </a:extLst>
          </p:cNvPr>
          <p:cNvSpPr txBox="1"/>
          <p:nvPr/>
        </p:nvSpPr>
        <p:spPr>
          <a:xfrm>
            <a:off x="4017915" y="3471905"/>
            <a:ext cx="6014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i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kumimoji="1" lang="en-US" altLang="zh-TW" sz="2400" i="1" baseline="-250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kumimoji="1" lang="en-US" altLang="zh-TW" sz="2400" baseline="-250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kumimoji="1" lang="zh-TW" altLang="en-US" baseline="-25000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6" name="文字方塊 185">
            <a:extLst>
              <a:ext uri="{FF2B5EF4-FFF2-40B4-BE49-F238E27FC236}">
                <a16:creationId xmlns:a16="http://schemas.microsoft.com/office/drawing/2014/main" id="{BFCED8DB-802D-478A-A344-2F390C39D9B7}"/>
              </a:ext>
            </a:extLst>
          </p:cNvPr>
          <p:cNvSpPr txBox="1"/>
          <p:nvPr/>
        </p:nvSpPr>
        <p:spPr>
          <a:xfrm>
            <a:off x="4019366" y="4540451"/>
            <a:ext cx="6014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i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kumimoji="1" lang="en-US" altLang="zh-TW" sz="2400" i="1" baseline="-250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kumimoji="1" lang="en-US" altLang="zh-TW" sz="2400" baseline="-250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kumimoji="1" lang="zh-TW" altLang="en-US" baseline="-25000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87" name="直線箭頭接點 215">
            <a:extLst>
              <a:ext uri="{FF2B5EF4-FFF2-40B4-BE49-F238E27FC236}">
                <a16:creationId xmlns:a16="http://schemas.microsoft.com/office/drawing/2014/main" id="{CBFF31EA-6967-4B21-B0BF-FCF1BA2EBDD7}"/>
              </a:ext>
            </a:extLst>
          </p:cNvPr>
          <p:cNvCxnSpPr>
            <a:cxnSpLocks/>
          </p:cNvCxnSpPr>
          <p:nvPr/>
        </p:nvCxnSpPr>
        <p:spPr>
          <a:xfrm flipV="1">
            <a:off x="4035587" y="4989428"/>
            <a:ext cx="656950" cy="4727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8" name="直線箭頭接點 217">
            <a:extLst>
              <a:ext uri="{FF2B5EF4-FFF2-40B4-BE49-F238E27FC236}">
                <a16:creationId xmlns:a16="http://schemas.microsoft.com/office/drawing/2014/main" id="{44D1ADCE-40AA-464E-B765-334DD3B56599}"/>
              </a:ext>
            </a:extLst>
          </p:cNvPr>
          <p:cNvCxnSpPr>
            <a:cxnSpLocks/>
          </p:cNvCxnSpPr>
          <p:nvPr/>
        </p:nvCxnSpPr>
        <p:spPr>
          <a:xfrm>
            <a:off x="5445750" y="4989428"/>
            <a:ext cx="449702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9" name="文字方塊 188">
                <a:extLst>
                  <a:ext uri="{FF2B5EF4-FFF2-40B4-BE49-F238E27FC236}">
                    <a16:creationId xmlns:a16="http://schemas.microsoft.com/office/drawing/2014/main" id="{592E97F3-4365-4ABB-805E-7FBCD08FE2D3}"/>
                  </a:ext>
                </a:extLst>
              </p:cNvPr>
              <p:cNvSpPr txBox="1"/>
              <p:nvPr/>
            </p:nvSpPr>
            <p:spPr>
              <a:xfrm>
                <a:off x="5878369" y="1491608"/>
                <a:ext cx="162695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kumimoji="1" lang="en-US" altLang="zh-TW" sz="2400" b="0" i="1" dirty="0" smtClean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o</m:t>
                    </m:r>
                    <m:r>
                      <m:rPr>
                        <m:nor/>
                      </m:rPr>
                      <a:rPr kumimoji="1" lang="en-US" altLang="zh-TW" sz="2400" b="0" i="1" baseline="-25000" dirty="0" smtClean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out</m:t>
                    </m:r>
                    <m:r>
                      <m:rPr>
                        <m:nor/>
                      </m:rPr>
                      <a:rPr kumimoji="1" lang="en-US" altLang="zh-TW" sz="2400" baseline="-25000" dirty="0" smtClean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1</m:t>
                    </m:r>
                    <m:r>
                      <m:rPr>
                        <m:nor/>
                      </m:rPr>
                      <a:rPr kumimoji="1" lang="en-US" altLang="zh-TW" sz="2400" b="0" i="0" baseline="-25000" dirty="0" smtClean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nor/>
                      </m:rPr>
                      <a:rPr kumimoji="1" lang="en-US" altLang="zh-TW" sz="2400" b="0" i="0" dirty="0" smtClean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= </m:t>
                    </m:r>
                  </m:oMath>
                </a14:m>
                <a:r>
                  <a:rPr kumimoji="1" lang="en-US" altLang="zh-TW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0.04</a:t>
                </a:r>
                <a:endParaRPr kumimoji="1" lang="zh-TW" altLang="en-US" sz="24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89" name="文字方塊 188">
                <a:extLst>
                  <a:ext uri="{FF2B5EF4-FFF2-40B4-BE49-F238E27FC236}">
                    <a16:creationId xmlns:a16="http://schemas.microsoft.com/office/drawing/2014/main" id="{592E97F3-4365-4ABB-805E-7FBCD08FE2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8369" y="1491608"/>
                <a:ext cx="1626954" cy="461665"/>
              </a:xfrm>
              <a:prstGeom prst="rect">
                <a:avLst/>
              </a:prstGeom>
              <a:blipFill>
                <a:blip r:embed="rId14"/>
                <a:stretch>
                  <a:fillRect t="-10667" b="-30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0" name="文字方塊 189">
                <a:extLst>
                  <a:ext uri="{FF2B5EF4-FFF2-40B4-BE49-F238E27FC236}">
                    <a16:creationId xmlns:a16="http://schemas.microsoft.com/office/drawing/2014/main" id="{A1046A24-C106-41B4-ACC3-BF836565CE69}"/>
                  </a:ext>
                </a:extLst>
              </p:cNvPr>
              <p:cNvSpPr txBox="1"/>
              <p:nvPr/>
            </p:nvSpPr>
            <p:spPr>
              <a:xfrm>
                <a:off x="5879819" y="2606997"/>
                <a:ext cx="162550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kumimoji="1" lang="en-US" altLang="zh-TW" sz="2400" b="0" i="1" dirty="0" smtClean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o</m:t>
                    </m:r>
                    <m:r>
                      <m:rPr>
                        <m:nor/>
                      </m:rPr>
                      <a:rPr kumimoji="1" lang="en-US" altLang="zh-TW" sz="2400" b="0" i="1" baseline="-25000" dirty="0" smtClean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out</m:t>
                    </m:r>
                    <m:r>
                      <m:rPr>
                        <m:nor/>
                      </m:rPr>
                      <a:rPr kumimoji="1" lang="en-US" altLang="zh-TW" sz="2400" b="0" i="0" baseline="-25000" dirty="0" smtClean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2 </m:t>
                    </m:r>
                    <m:r>
                      <m:rPr>
                        <m:nor/>
                      </m:rPr>
                      <a:rPr kumimoji="1" lang="en-US" altLang="zh-TW" sz="2400" b="0" i="0" dirty="0" smtClean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</m:oMath>
                </a14:m>
                <a:r>
                  <a:rPr kumimoji="1" lang="en-US" altLang="zh-TW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0.21</a:t>
                </a:r>
                <a:endParaRPr kumimoji="1" lang="zh-TW" altLang="en-US" sz="24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90" name="文字方塊 189">
                <a:extLst>
                  <a:ext uri="{FF2B5EF4-FFF2-40B4-BE49-F238E27FC236}">
                    <a16:creationId xmlns:a16="http://schemas.microsoft.com/office/drawing/2014/main" id="{A1046A24-C106-41B4-ACC3-BF836565CE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9819" y="2606997"/>
                <a:ext cx="1625504" cy="461665"/>
              </a:xfrm>
              <a:prstGeom prst="rect">
                <a:avLst/>
              </a:prstGeom>
              <a:blipFill>
                <a:blip r:embed="rId15"/>
                <a:stretch>
                  <a:fillRect t="-10667" b="-30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3" name="文字方塊 202">
                <a:extLst>
                  <a:ext uri="{FF2B5EF4-FFF2-40B4-BE49-F238E27FC236}">
                    <a16:creationId xmlns:a16="http://schemas.microsoft.com/office/drawing/2014/main" id="{6C6D4D94-22B9-4986-9E58-D57E9CBC316E}"/>
                  </a:ext>
                </a:extLst>
              </p:cNvPr>
              <p:cNvSpPr txBox="1"/>
              <p:nvPr/>
            </p:nvSpPr>
            <p:spPr>
              <a:xfrm>
                <a:off x="5895373" y="3635021"/>
                <a:ext cx="162550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kumimoji="1" lang="en-US" altLang="zh-TW" sz="2400" b="0" i="1" dirty="0" smtClean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o</m:t>
                    </m:r>
                    <m:r>
                      <m:rPr>
                        <m:nor/>
                      </m:rPr>
                      <a:rPr kumimoji="1" lang="en-US" altLang="zh-TW" sz="2400" b="0" i="1" baseline="-25000" dirty="0" smtClean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out</m:t>
                    </m:r>
                    <m:r>
                      <m:rPr>
                        <m:nor/>
                      </m:rPr>
                      <a:rPr kumimoji="1" lang="en-US" altLang="zh-TW" sz="2400" b="0" i="0" baseline="-25000" dirty="0" smtClean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3 </m:t>
                    </m:r>
                    <m:r>
                      <m:rPr>
                        <m:nor/>
                      </m:rPr>
                      <a:rPr kumimoji="1" lang="en-US" altLang="zh-TW" sz="2400" b="0" i="0" dirty="0" smtClean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</m:oMath>
                </a14:m>
                <a:r>
                  <a:rPr kumimoji="1" lang="en-US" altLang="zh-TW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0.70</a:t>
                </a:r>
                <a:endParaRPr kumimoji="1" lang="zh-TW" altLang="en-US" sz="24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03" name="文字方塊 202">
                <a:extLst>
                  <a:ext uri="{FF2B5EF4-FFF2-40B4-BE49-F238E27FC236}">
                    <a16:creationId xmlns:a16="http://schemas.microsoft.com/office/drawing/2014/main" id="{6C6D4D94-22B9-4986-9E58-D57E9CBC31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5373" y="3635021"/>
                <a:ext cx="1625504" cy="461665"/>
              </a:xfrm>
              <a:prstGeom prst="rect">
                <a:avLst/>
              </a:prstGeom>
              <a:blipFill>
                <a:blip r:embed="rId16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4" name="文字方塊 203">
                <a:extLst>
                  <a:ext uri="{FF2B5EF4-FFF2-40B4-BE49-F238E27FC236}">
                    <a16:creationId xmlns:a16="http://schemas.microsoft.com/office/drawing/2014/main" id="{1B42BAE9-B310-405F-B330-1490FB6F799E}"/>
                  </a:ext>
                </a:extLst>
              </p:cNvPr>
              <p:cNvSpPr txBox="1"/>
              <p:nvPr/>
            </p:nvSpPr>
            <p:spPr>
              <a:xfrm>
                <a:off x="5895452" y="4700270"/>
                <a:ext cx="162550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kumimoji="1" lang="en-US" altLang="zh-TW" sz="2400" b="0" i="1" dirty="0" smtClean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o</m:t>
                    </m:r>
                    <m:r>
                      <m:rPr>
                        <m:nor/>
                      </m:rPr>
                      <a:rPr kumimoji="1" lang="en-US" altLang="zh-TW" sz="2400" b="0" i="1" baseline="-25000" dirty="0" smtClean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out</m:t>
                    </m:r>
                    <m:r>
                      <a:rPr kumimoji="1" lang="en-US" altLang="zh-TW" sz="2400" i="1" baseline="-2500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4</m:t>
                    </m:r>
                    <m:r>
                      <m:rPr>
                        <m:nor/>
                      </m:rPr>
                      <a:rPr kumimoji="1" lang="en-US" altLang="zh-TW" sz="2400" b="0" i="0" baseline="-2500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nor/>
                      </m:rPr>
                      <a:rPr kumimoji="1" lang="en-US" altLang="zh-TW" sz="2400" b="0" i="0" dirty="0" smtClean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</m:oMath>
                </a14:m>
                <a:r>
                  <a:rPr kumimoji="1" lang="en-US" altLang="zh-TW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0.05</a:t>
                </a:r>
                <a:endParaRPr kumimoji="1" lang="zh-TW" altLang="en-US" sz="24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04" name="文字方塊 203">
                <a:extLst>
                  <a:ext uri="{FF2B5EF4-FFF2-40B4-BE49-F238E27FC236}">
                    <a16:creationId xmlns:a16="http://schemas.microsoft.com/office/drawing/2014/main" id="{1B42BAE9-B310-405F-B330-1490FB6F79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5452" y="4700270"/>
                <a:ext cx="1625504" cy="461665"/>
              </a:xfrm>
              <a:prstGeom prst="rect">
                <a:avLst/>
              </a:prstGeom>
              <a:blipFill>
                <a:blip r:embed="rId17"/>
                <a:stretch>
                  <a:fillRect t="-10526" r="-375" b="-289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5" name="文字方塊 204">
            <a:extLst>
              <a:ext uri="{FF2B5EF4-FFF2-40B4-BE49-F238E27FC236}">
                <a16:creationId xmlns:a16="http://schemas.microsoft.com/office/drawing/2014/main" id="{AF90BA57-6E1A-4F38-B842-6C8AFD60C10A}"/>
              </a:ext>
            </a:extLst>
          </p:cNvPr>
          <p:cNvSpPr txBox="1"/>
          <p:nvPr/>
        </p:nvSpPr>
        <p:spPr>
          <a:xfrm>
            <a:off x="8995321" y="1491607"/>
            <a:ext cx="9909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i="1" dirty="0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TW" sz="2400" baseline="-25000" dirty="0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 </a:t>
            </a:r>
            <a:r>
              <a:rPr lang="en-US" altLang="zh-TW" sz="2400" dirty="0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kumimoji="1"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 </a:t>
            </a:r>
            <a:endParaRPr kumimoji="1"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6" name="文字方塊 205">
                <a:extLst>
                  <a:ext uri="{FF2B5EF4-FFF2-40B4-BE49-F238E27FC236}">
                    <a16:creationId xmlns:a16="http://schemas.microsoft.com/office/drawing/2014/main" id="{835CB2EF-36F6-4A92-A531-26F223424567}"/>
                  </a:ext>
                </a:extLst>
              </p:cNvPr>
              <p:cNvSpPr txBox="1"/>
              <p:nvPr/>
            </p:nvSpPr>
            <p:spPr>
              <a:xfrm>
                <a:off x="468549" y="5513150"/>
                <a:ext cx="10726902" cy="12565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TW" sz="2000" smtClean="0">
                        <a:latin typeface="Cambria Math" panose="02040503050406030204" pitchFamily="18" charset="0"/>
                      </a:rPr>
                      <m:t>Categorical</m:t>
                    </m:r>
                    <m:r>
                      <a:rPr kumimoji="1" lang="en-US" altLang="zh-TW" sz="20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kumimoji="1" lang="en-US" altLang="zh-TW" sz="2000">
                        <a:latin typeface="Cambria Math" panose="02040503050406030204" pitchFamily="18" charset="0"/>
                      </a:rPr>
                      <m:t>Cross</m:t>
                    </m:r>
                    <m:r>
                      <a:rPr kumimoji="1" lang="en-US" altLang="zh-TW" sz="2000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kumimoji="1" lang="en-US" altLang="zh-TW" sz="2000">
                        <a:latin typeface="Cambria Math" panose="02040503050406030204" pitchFamily="18" charset="0"/>
                      </a:rPr>
                      <m:t>entropy</m:t>
                    </m:r>
                    <m:r>
                      <a:rPr kumimoji="1" lang="en-US" altLang="zh-TW" sz="20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kumimoji="1" lang="en-US" altLang="zh-TW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sz="20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kumimoji="1" lang="en-US" altLang="zh-TW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en-US" altLang="zh-TW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func>
                      <m:funcPr>
                        <m:ctrlPr>
                          <a:rPr kumimoji="1" lang="en-US" altLang="zh-TW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1" lang="en-US" altLang="zh-TW" sz="20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f>
                          <m:fPr>
                            <m:ctrlPr>
                              <a:rPr kumimoji="1" lang="en-US" altLang="zh-TW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1" lang="en-US" altLang="zh-TW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m:rPr>
                                <m:nor/>
                              </m:rPr>
                              <a:rPr kumimoji="1" lang="en-US" altLang="zh-TW" sz="2000" i="1" dirty="0">
                                <a:solidFill>
                                  <a:srgbClr val="FF0000"/>
                                </a:solidFill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o</m:t>
                            </m:r>
                            <m:r>
                              <m:rPr>
                                <m:nor/>
                              </m:rPr>
                              <a:rPr kumimoji="1" lang="en-US" altLang="zh-TW" sz="2000" i="1" baseline="-25000" dirty="0">
                                <a:solidFill>
                                  <a:srgbClr val="FF0000"/>
                                </a:solidFill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out</m:t>
                            </m:r>
                            <m:r>
                              <m:rPr>
                                <m:nor/>
                              </m:rPr>
                              <a:rPr kumimoji="1" lang="en-US" altLang="zh-TW" sz="2000" baseline="-25000" dirty="0">
                                <a:solidFill>
                                  <a:srgbClr val="FF0000"/>
                                </a:solidFill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den>
                        </m:f>
                        <m:r>
                          <a:rPr kumimoji="1" lang="en-US" altLang="zh-TW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zh-TW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kumimoji="1"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func>
                          <m:funcPr>
                            <m:ctrlPr>
                              <a:rPr kumimoji="1" lang="en-US" altLang="zh-TW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kumimoji="1" lang="en-US" altLang="zh-TW" sz="20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f>
                              <m:fPr>
                                <m:ctrlPr>
                                  <a:rPr kumimoji="1" lang="en-US" altLang="zh-TW" sz="2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kumimoji="1" lang="en-US" altLang="zh-TW" sz="2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m:rPr>
                                    <m:nor/>
                                  </m:rPr>
                                  <a:rPr kumimoji="1" lang="en-US" altLang="zh-TW" sz="2000" i="1" dirty="0">
                                    <a:solidFill>
                                      <a:srgbClr val="FF0000"/>
                                    </a:solidFill>
                                    <a:latin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o</m:t>
                                </m:r>
                                <m:r>
                                  <m:rPr>
                                    <m:nor/>
                                  </m:rPr>
                                  <a:rPr kumimoji="1" lang="en-US" altLang="zh-TW" sz="2000" i="1" baseline="-25000" dirty="0">
                                    <a:solidFill>
                                      <a:srgbClr val="FF0000"/>
                                    </a:solidFill>
                                    <a:latin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out</m:t>
                                </m:r>
                                <m:r>
                                  <m:rPr>
                                    <m:nor/>
                                  </m:rPr>
                                  <a:rPr kumimoji="1" lang="en-US" altLang="zh-TW" sz="2000" b="0" i="0" baseline="-25000" dirty="0" smtClean="0">
                                    <a:solidFill>
                                      <a:srgbClr val="FF0000"/>
                                    </a:solidFill>
                                    <a:latin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func>
                      </m:e>
                    </m:func>
                  </m:oMath>
                </a14:m>
                <a:r>
                  <a:rPr kumimoji="1" lang="en-US" altLang="zh-TW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TW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kumimoji="1" lang="en-US" altLang="zh-TW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sz="20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kumimoji="1" lang="en-US" altLang="zh-TW" sz="2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kumimoji="1" lang="en-US" altLang="zh-TW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func>
                      <m:funcPr>
                        <m:ctrlPr>
                          <a:rPr kumimoji="1" lang="en-US" altLang="zh-TW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1" lang="en-US" altLang="zh-TW" sz="20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f>
                          <m:fPr>
                            <m:ctrlPr>
                              <a:rPr kumimoji="1" lang="en-US" altLang="zh-TW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1" lang="en-US" altLang="zh-TW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m:rPr>
                                <m:nor/>
                              </m:rPr>
                              <a:rPr kumimoji="1" lang="en-US" altLang="zh-TW" sz="2000" i="1" dirty="0">
                                <a:solidFill>
                                  <a:srgbClr val="FF0000"/>
                                </a:solidFill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o</m:t>
                            </m:r>
                            <m:r>
                              <m:rPr>
                                <m:nor/>
                              </m:rPr>
                              <a:rPr kumimoji="1" lang="en-US" altLang="zh-TW" sz="2000" i="1" baseline="-25000" dirty="0">
                                <a:solidFill>
                                  <a:srgbClr val="FF0000"/>
                                </a:solidFill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out</m:t>
                            </m:r>
                            <m:r>
                              <m:rPr>
                                <m:nor/>
                              </m:rPr>
                              <a:rPr kumimoji="1" lang="en-US" altLang="zh-TW" sz="2000" b="0" i="0" baseline="-25000" dirty="0" smtClean="0">
                                <a:solidFill>
                                  <a:srgbClr val="FF0000"/>
                                </a:solidFill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3</m:t>
                            </m:r>
                          </m:den>
                        </m:f>
                      </m:e>
                    </m:func>
                    <m:r>
                      <a:rPr kumimoji="1" lang="en-US" altLang="zh-TW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kumimoji="1" lang="en-US" altLang="zh-TW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sz="20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kumimoji="1" lang="en-US" altLang="zh-TW" sz="20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kumimoji="1" lang="en-US" altLang="zh-TW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func>
                      <m:funcPr>
                        <m:ctrlPr>
                          <a:rPr kumimoji="1" lang="en-US" altLang="zh-TW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1" lang="en-US" altLang="zh-TW" sz="20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f>
                          <m:fPr>
                            <m:ctrlPr>
                              <a:rPr kumimoji="1" lang="en-US" altLang="zh-TW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1" lang="en-US" altLang="zh-TW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m:rPr>
                                <m:nor/>
                              </m:rPr>
                              <a:rPr kumimoji="1" lang="en-US" altLang="zh-TW" sz="2000" i="1" dirty="0">
                                <a:solidFill>
                                  <a:srgbClr val="FF0000"/>
                                </a:solidFill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o</m:t>
                            </m:r>
                            <m:r>
                              <m:rPr>
                                <m:nor/>
                              </m:rPr>
                              <a:rPr kumimoji="1" lang="en-US" altLang="zh-TW" sz="2000" i="1" baseline="-25000" dirty="0">
                                <a:solidFill>
                                  <a:srgbClr val="FF0000"/>
                                </a:solidFill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out</m:t>
                            </m:r>
                            <m:r>
                              <m:rPr>
                                <m:nor/>
                              </m:rPr>
                              <a:rPr kumimoji="1" lang="en-US" altLang="zh-TW" sz="2000" b="0" i="0" baseline="-25000" dirty="0" smtClean="0">
                                <a:solidFill>
                                  <a:srgbClr val="FF0000"/>
                                </a:solidFill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4</m:t>
                            </m:r>
                          </m:den>
                        </m:f>
                      </m:e>
                    </m:func>
                  </m:oMath>
                </a14:m>
                <a:endParaRPr kumimoji="1" lang="en-US" altLang="zh-TW" sz="2000" dirty="0"/>
              </a:p>
              <a:p>
                <a:pPr>
                  <a:lnSpc>
                    <a:spcPct val="150000"/>
                  </a:lnSpc>
                </a:pPr>
                <a:r>
                  <a:rPr kumimoji="1" lang="en-US" altLang="zh-TW" sz="2000" dirty="0"/>
                  <a:t>                                          </a:t>
                </a:r>
                <a14:m>
                  <m:oMath xmlns:m="http://schemas.openxmlformats.org/officeDocument/2006/math">
                    <m:r>
                      <a:rPr kumimoji="1" lang="en-US" altLang="zh-TW" sz="2000" b="0" i="1" smtClean="0">
                        <a:latin typeface="Cambria Math" panose="02040503050406030204" pitchFamily="18" charset="0"/>
                      </a:rPr>
                      <m:t>=0</m:t>
                    </m:r>
                    <m:r>
                      <a:rPr kumimoji="1" lang="en-US" altLang="zh-TW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kumimoji="1" lang="en-US" altLang="zh-TW" sz="2000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kumimoji="1" lang="en-US" altLang="zh-TW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1" lang="en-US" altLang="zh-TW" sz="20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f>
                          <m:fPr>
                            <m:ctrlPr>
                              <a:rPr kumimoji="1" lang="en-US" altLang="zh-TW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1" lang="en-US" altLang="zh-TW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kumimoji="1"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0.04</m:t>
                            </m:r>
                          </m:den>
                        </m:f>
                        <m:r>
                          <a:rPr kumimoji="1" lang="en-US" altLang="zh-TW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e>
                    </m:func>
                  </m:oMath>
                </a14:m>
                <a:r>
                  <a:rPr kumimoji="1" lang="en-US" altLang="zh-TW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TW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kumimoji="1" lang="en-US" altLang="zh-TW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func>
                      <m:funcPr>
                        <m:ctrlPr>
                          <a:rPr kumimoji="1" lang="en-US" altLang="zh-TW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1" lang="en-US" altLang="zh-TW" sz="20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f>
                          <m:fPr>
                            <m:ctrlPr>
                              <a:rPr kumimoji="1" lang="en-US" altLang="zh-TW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1" lang="en-US" altLang="zh-TW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kumimoji="1"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0.21</m:t>
                            </m:r>
                          </m:den>
                        </m:f>
                      </m:e>
                    </m:func>
                    <m:r>
                      <a:rPr kumimoji="1" lang="en-US" altLang="zh-TW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kumimoji="1" lang="en-US" altLang="zh-TW" sz="2000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kumimoji="1" lang="en-US" altLang="zh-TW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func>
                      <m:funcPr>
                        <m:ctrlPr>
                          <a:rPr kumimoji="1" lang="en-US" altLang="zh-TW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1" lang="en-US" altLang="zh-TW" sz="20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f>
                          <m:fPr>
                            <m:ctrlPr>
                              <a:rPr kumimoji="1" lang="en-US" altLang="zh-TW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1" lang="en-US" altLang="zh-TW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kumimoji="1" lang="en-US" altLang="zh-TW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0.</m:t>
                            </m:r>
                            <m:r>
                              <a:rPr kumimoji="1"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7</m:t>
                            </m:r>
                          </m:den>
                        </m:f>
                        <m:r>
                          <a:rPr kumimoji="1" lang="en-US" altLang="zh-TW" sz="2000" i="1">
                            <a:latin typeface="Cambria Math" panose="02040503050406030204" pitchFamily="18" charset="0"/>
                          </a:rPr>
                          <m:t>+</m:t>
                        </m:r>
                      </m:e>
                    </m:func>
                    <m:r>
                      <m:rPr>
                        <m:nor/>
                      </m:rPr>
                      <a:rPr kumimoji="1" lang="en-US" altLang="zh-TW" sz="2000" dirty="0">
                        <a:ea typeface="Cambria Math" panose="02040503050406030204" pitchFamily="18" charset="0"/>
                      </a:rPr>
                      <m:t> </m:t>
                    </m:r>
                    <m:r>
                      <a:rPr kumimoji="1" lang="en-US" altLang="zh-TW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0×</m:t>
                    </m:r>
                    <m:func>
                      <m:funcPr>
                        <m:ctrlPr>
                          <a:rPr kumimoji="1" lang="en-US" altLang="zh-TW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1" lang="en-US" altLang="zh-TW" sz="20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f>
                          <m:fPr>
                            <m:ctrlPr>
                              <a:rPr kumimoji="1" lang="en-US" altLang="zh-TW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1" lang="en-US" altLang="zh-TW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kumimoji="1" lang="en-US" altLang="zh-TW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0.05</m:t>
                            </m:r>
                          </m:den>
                        </m:f>
                      </m:e>
                    </m:func>
                    <m:r>
                      <a:rPr kumimoji="1" lang="en-US" altLang="zh-TW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kumimoji="1" lang="en-US" altLang="zh-TW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en-US" altLang="zh-TW" sz="2000" dirty="0"/>
                  <a:t>0.15</a:t>
                </a:r>
                <a:endParaRPr kumimoji="1" lang="zh-TW" altLang="en-US" sz="2000" dirty="0"/>
              </a:p>
            </p:txBody>
          </p:sp>
        </mc:Choice>
        <mc:Fallback xmlns="">
          <p:sp>
            <p:nvSpPr>
              <p:cNvPr id="206" name="文字方塊 205">
                <a:extLst>
                  <a:ext uri="{FF2B5EF4-FFF2-40B4-BE49-F238E27FC236}">
                    <a16:creationId xmlns:a16="http://schemas.microsoft.com/office/drawing/2014/main" id="{835CB2EF-36F6-4A92-A531-26F2234245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549" y="5513150"/>
                <a:ext cx="10726902" cy="1256562"/>
              </a:xfrm>
              <a:prstGeom prst="rect">
                <a:avLst/>
              </a:prstGeom>
              <a:blipFill>
                <a:blip r:embed="rId18"/>
                <a:stretch>
                  <a:fillRect b="-628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0" name="文字方塊 209">
            <a:extLst>
              <a:ext uri="{FF2B5EF4-FFF2-40B4-BE49-F238E27FC236}">
                <a16:creationId xmlns:a16="http://schemas.microsoft.com/office/drawing/2014/main" id="{BD333EDC-B624-4C9C-9700-D0D029918887}"/>
              </a:ext>
            </a:extLst>
          </p:cNvPr>
          <p:cNvSpPr txBox="1"/>
          <p:nvPr/>
        </p:nvSpPr>
        <p:spPr>
          <a:xfrm>
            <a:off x="8974403" y="2609748"/>
            <a:ext cx="9909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i="1" dirty="0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TW" sz="2400" baseline="-25000" dirty="0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 </a:t>
            </a:r>
            <a:r>
              <a:rPr lang="en-US" altLang="zh-TW" sz="2400" dirty="0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kumimoji="1"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 </a:t>
            </a:r>
            <a:endParaRPr kumimoji="1"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1" name="文字方塊 210">
            <a:extLst>
              <a:ext uri="{FF2B5EF4-FFF2-40B4-BE49-F238E27FC236}">
                <a16:creationId xmlns:a16="http://schemas.microsoft.com/office/drawing/2014/main" id="{2AB8DB3B-E812-411C-A3D8-97B8329C3D90}"/>
              </a:ext>
            </a:extLst>
          </p:cNvPr>
          <p:cNvSpPr txBox="1"/>
          <p:nvPr/>
        </p:nvSpPr>
        <p:spPr>
          <a:xfrm>
            <a:off x="8974402" y="3635020"/>
            <a:ext cx="9909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i="1" dirty="0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TW" sz="2400" baseline="-25000" dirty="0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 </a:t>
            </a:r>
            <a:r>
              <a:rPr lang="en-US" altLang="zh-TW" sz="2400" dirty="0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kumimoji="1"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 </a:t>
            </a:r>
            <a:endParaRPr kumimoji="1"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2" name="文字方塊 211">
            <a:extLst>
              <a:ext uri="{FF2B5EF4-FFF2-40B4-BE49-F238E27FC236}">
                <a16:creationId xmlns:a16="http://schemas.microsoft.com/office/drawing/2014/main" id="{614AFAF1-D426-40A5-93E9-DAC9B05F9347}"/>
              </a:ext>
            </a:extLst>
          </p:cNvPr>
          <p:cNvSpPr txBox="1"/>
          <p:nvPr/>
        </p:nvSpPr>
        <p:spPr>
          <a:xfrm>
            <a:off x="8974775" y="4700269"/>
            <a:ext cx="9909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i="1" dirty="0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TW" sz="2400" baseline="-25000" dirty="0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 </a:t>
            </a:r>
            <a:r>
              <a:rPr lang="en-US" altLang="zh-TW" sz="2400" dirty="0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kumimoji="1"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 </a:t>
            </a:r>
            <a:endParaRPr kumimoji="1"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13" name="直線箭頭接點 46">
            <a:extLst>
              <a:ext uri="{FF2B5EF4-FFF2-40B4-BE49-F238E27FC236}">
                <a16:creationId xmlns:a16="http://schemas.microsoft.com/office/drawing/2014/main" id="{725ACA26-3EBB-4EB6-AB17-2F60C8A43AA3}"/>
              </a:ext>
            </a:extLst>
          </p:cNvPr>
          <p:cNvCxnSpPr>
            <a:cxnSpLocks/>
          </p:cNvCxnSpPr>
          <p:nvPr/>
        </p:nvCxnSpPr>
        <p:spPr>
          <a:xfrm>
            <a:off x="7677566" y="1771522"/>
            <a:ext cx="1088539" cy="0"/>
          </a:xfrm>
          <a:prstGeom prst="straightConnector1">
            <a:avLst/>
          </a:prstGeom>
          <a:ln w="25400">
            <a:solidFill>
              <a:srgbClr val="FF000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直線箭頭接點 46">
            <a:extLst>
              <a:ext uri="{FF2B5EF4-FFF2-40B4-BE49-F238E27FC236}">
                <a16:creationId xmlns:a16="http://schemas.microsoft.com/office/drawing/2014/main" id="{3818E1D8-D931-4DDF-A08C-5A995D271136}"/>
              </a:ext>
            </a:extLst>
          </p:cNvPr>
          <p:cNvCxnSpPr>
            <a:cxnSpLocks/>
          </p:cNvCxnSpPr>
          <p:nvPr/>
        </p:nvCxnSpPr>
        <p:spPr>
          <a:xfrm>
            <a:off x="7677566" y="2884063"/>
            <a:ext cx="1088539" cy="0"/>
          </a:xfrm>
          <a:prstGeom prst="straightConnector1">
            <a:avLst/>
          </a:prstGeom>
          <a:ln w="25400">
            <a:solidFill>
              <a:srgbClr val="FF000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直線箭頭接點 46">
            <a:extLst>
              <a:ext uri="{FF2B5EF4-FFF2-40B4-BE49-F238E27FC236}">
                <a16:creationId xmlns:a16="http://schemas.microsoft.com/office/drawing/2014/main" id="{A4A3C2FD-848F-4986-8A9D-9163FACB1E3A}"/>
              </a:ext>
            </a:extLst>
          </p:cNvPr>
          <p:cNvCxnSpPr>
            <a:cxnSpLocks/>
          </p:cNvCxnSpPr>
          <p:nvPr/>
        </p:nvCxnSpPr>
        <p:spPr>
          <a:xfrm>
            <a:off x="7677566" y="3935423"/>
            <a:ext cx="1088539" cy="0"/>
          </a:xfrm>
          <a:prstGeom prst="straightConnector1">
            <a:avLst/>
          </a:prstGeom>
          <a:ln w="25400">
            <a:solidFill>
              <a:srgbClr val="FF000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直線箭頭接點 46">
            <a:extLst>
              <a:ext uri="{FF2B5EF4-FFF2-40B4-BE49-F238E27FC236}">
                <a16:creationId xmlns:a16="http://schemas.microsoft.com/office/drawing/2014/main" id="{05CFE523-BD01-49F3-9918-7E0DB74C82CA}"/>
              </a:ext>
            </a:extLst>
          </p:cNvPr>
          <p:cNvCxnSpPr>
            <a:cxnSpLocks/>
          </p:cNvCxnSpPr>
          <p:nvPr/>
        </p:nvCxnSpPr>
        <p:spPr>
          <a:xfrm>
            <a:off x="7677566" y="4986365"/>
            <a:ext cx="1088539" cy="0"/>
          </a:xfrm>
          <a:prstGeom prst="straightConnector1">
            <a:avLst/>
          </a:prstGeom>
          <a:ln w="25400">
            <a:solidFill>
              <a:srgbClr val="FF000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文字方塊 107">
            <a:extLst>
              <a:ext uri="{FF2B5EF4-FFF2-40B4-BE49-F238E27FC236}">
                <a16:creationId xmlns:a16="http://schemas.microsoft.com/office/drawing/2014/main" id="{F0BDC432-AE1D-4D40-9B0A-D0F5504DDCF7}"/>
              </a:ext>
            </a:extLst>
          </p:cNvPr>
          <p:cNvSpPr txBox="1"/>
          <p:nvPr/>
        </p:nvSpPr>
        <p:spPr>
          <a:xfrm>
            <a:off x="4531034" y="5306579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Softmax</a:t>
            </a:r>
            <a:endParaRPr kumimoji="1" lang="zh-TW" altLang="en-US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72726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B5A5B166-CE82-6543-87F8-A161C4527D53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Calculating Error Using Cross-Entropy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ADDA2F04-11AF-C54A-9577-E2CD9CA754B5}"/>
                  </a:ext>
                </a:extLst>
              </p:cNvPr>
              <p:cNvSpPr txBox="1"/>
              <p:nvPr/>
            </p:nvSpPr>
            <p:spPr>
              <a:xfrm>
                <a:off x="262084" y="5192486"/>
                <a:ext cx="5007325" cy="105471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TW">
                          <a:latin typeface="Cambria Math" panose="02040503050406030204" pitchFamily="18" charset="0"/>
                        </a:rPr>
                        <m:t>Categorical</m:t>
                      </m:r>
                      <m:r>
                        <a:rPr kumimoji="1" lang="en-US" altLang="zh-TW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1" lang="en-US" altLang="zh-TW">
                          <a:latin typeface="Cambria Math" panose="02040503050406030204" pitchFamily="18" charset="0"/>
                        </a:rPr>
                        <m:t>Cross</m:t>
                      </m:r>
                      <m:r>
                        <a:rPr kumimoji="1" lang="en-US" altLang="zh-TW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kumimoji="1" lang="en-US" altLang="zh-TW">
                          <a:latin typeface="Cambria Math" panose="02040503050406030204" pitchFamily="18" charset="0"/>
                        </a:rPr>
                        <m:t>entropy</m:t>
                      </m:r>
                      <m:r>
                        <a:rPr kumimoji="1"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1" lang="zh-TW" alt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kumimoji="1" lang="en-US" altLang="zh-TW" b="0" i="0" smtClean="0"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  <m:e>
                          <m:d>
                            <m:dPr>
                              <m:ctrlP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TW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TW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kumimoji="1" lang="en-US" altLang="zh-TW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kumimoji="1"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×</m:t>
                                  </m:r>
                                  <m:r>
                                    <m:rPr>
                                      <m:sty m:val="p"/>
                                    </m:rPr>
                                    <a:rPr kumimoji="1" lang="en-US" altLang="zh-TW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kumimoji="1" lang="en-US" altLang="zh-TW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kumimoji="1"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kumimoji="1" lang="en-US" altLang="zh-TW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TW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𝑜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TW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func>
                            </m:e>
                          </m:d>
                        </m:e>
                      </m:nary>
                    </m:oMath>
                  </m:oMathPara>
                </a14:m>
                <a:endParaRPr kumimoji="1" lang="en-US" altLang="zh-TW" dirty="0"/>
              </a:p>
              <a:p>
                <a:r>
                  <a:rPr kumimoji="1" lang="en-US" altLang="zh-TW" dirty="0"/>
                  <a:t>	</a:t>
                </a:r>
              </a:p>
            </p:txBody>
          </p:sp>
        </mc:Choice>
        <mc:Fallback xmlns=""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ADDA2F04-11AF-C54A-9577-E2CD9CA754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084" y="5192486"/>
                <a:ext cx="5007325" cy="105471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21840DFD-A725-5148-9084-D11F4C0237F1}"/>
                  </a:ext>
                </a:extLst>
              </p:cNvPr>
              <p:cNvSpPr/>
              <p:nvPr/>
            </p:nvSpPr>
            <p:spPr>
              <a:xfrm>
                <a:off x="262084" y="5947318"/>
                <a:ext cx="7758088" cy="71468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𝑡𝑜𝑡𝑎𝑙</m:t>
                          </m:r>
                        </m:sub>
                      </m:sSub>
                      <m:r>
                        <a:rPr kumimoji="1"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kumimoji="1"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TW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kumimoji="1"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func>
                            <m:funcPr>
                              <m:ctrlPr>
                                <a:rPr kumimoji="1"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zh-TW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kumimoji="1"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kumimoji="1" lang="en-US" altLang="zh-TW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kumimoji="1" lang="en-US" altLang="zh-TW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kumimoji="1" lang="en-US" altLang="zh-TW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0.2698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  <m:r>
                            <a:rPr kumimoji="1" lang="en-US" altLang="zh-TW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kumimoji="1" lang="en-US" altLang="zh-TW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kumimoji="1"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func>
                            <m:funcPr>
                              <m:ctrlPr>
                                <a:rPr kumimoji="1"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zh-TW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kumimoji="1"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kumimoji="1" lang="en-US" altLang="zh-TW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kumimoji="1" lang="en-US" altLang="zh-TW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kumimoji="1" lang="en-US" altLang="zh-TW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0.3223</m:t>
                                      </m:r>
                                    </m:den>
                                  </m:f>
                                </m:e>
                              </m:d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kumimoji="1" lang="en-US" altLang="zh-TW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func>
                                <m:funcPr>
                                  <m:ctrlPr>
                                    <a:rPr kumimoji="1"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1" lang="en-US" altLang="zh-TW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kumimoji="1" lang="en-US" altLang="zh-TW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>
                                            <a:rPr kumimoji="1" lang="en-US" altLang="zh-TW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0.</m:t>
                                          </m:r>
                                          <m:r>
                                            <a:rPr kumimoji="1" lang="en-US" altLang="zh-TW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4078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</m:e>
                          </m:func>
                        </m:e>
                      </m:d>
                      <m:r>
                        <a:rPr kumimoji="1" lang="en-US" altLang="zh-TW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0.57</m:t>
                      </m:r>
                    </m:oMath>
                  </m:oMathPara>
                </a14:m>
                <a:endParaRPr kumimoji="1" lang="en-US" altLang="zh-TW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21840DFD-A725-5148-9084-D11F4C0237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084" y="5947318"/>
                <a:ext cx="7758088" cy="71468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橢圓 16">
            <a:extLst>
              <a:ext uri="{FF2B5EF4-FFF2-40B4-BE49-F238E27FC236}">
                <a16:creationId xmlns:a16="http://schemas.microsoft.com/office/drawing/2014/main" id="{03328A10-B818-5249-9614-E2078BCE6384}"/>
              </a:ext>
            </a:extLst>
          </p:cNvPr>
          <p:cNvSpPr/>
          <p:nvPr/>
        </p:nvSpPr>
        <p:spPr>
          <a:xfrm>
            <a:off x="1099897" y="1355461"/>
            <a:ext cx="667372" cy="855837"/>
          </a:xfrm>
          <a:prstGeom prst="ellipse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kumimoji="1" lang="en-US" altLang="zh-TW" sz="24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sz="2400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橢圓 17">
            <a:extLst>
              <a:ext uri="{FF2B5EF4-FFF2-40B4-BE49-F238E27FC236}">
                <a16:creationId xmlns:a16="http://schemas.microsoft.com/office/drawing/2014/main" id="{A8DFDC52-CD1A-4044-B146-D73755C4B398}"/>
              </a:ext>
            </a:extLst>
          </p:cNvPr>
          <p:cNvSpPr/>
          <p:nvPr/>
        </p:nvSpPr>
        <p:spPr>
          <a:xfrm>
            <a:off x="1074034" y="2716101"/>
            <a:ext cx="667372" cy="855837"/>
          </a:xfrm>
          <a:prstGeom prst="ellipse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kumimoji="1" lang="en-US" altLang="zh-TW" sz="24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kumimoji="1" lang="zh-TW" altLang="en-US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橢圓 18">
            <a:extLst>
              <a:ext uri="{FF2B5EF4-FFF2-40B4-BE49-F238E27FC236}">
                <a16:creationId xmlns:a16="http://schemas.microsoft.com/office/drawing/2014/main" id="{FA2BE7E7-B56B-DF4F-A3ED-63FF242611F4}"/>
              </a:ext>
            </a:extLst>
          </p:cNvPr>
          <p:cNvSpPr/>
          <p:nvPr/>
        </p:nvSpPr>
        <p:spPr>
          <a:xfrm>
            <a:off x="1074034" y="4076743"/>
            <a:ext cx="667372" cy="855837"/>
          </a:xfrm>
          <a:prstGeom prst="ellipse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kumimoji="1" lang="en-US" altLang="zh-TW" sz="24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kumimoji="1" lang="zh-TW" altLang="en-US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橢圓 19">
            <a:extLst>
              <a:ext uri="{FF2B5EF4-FFF2-40B4-BE49-F238E27FC236}">
                <a16:creationId xmlns:a16="http://schemas.microsoft.com/office/drawing/2014/main" id="{5B2CA735-3CBD-FA44-B2A7-2B27FAE713DD}"/>
              </a:ext>
            </a:extLst>
          </p:cNvPr>
          <p:cNvSpPr/>
          <p:nvPr/>
        </p:nvSpPr>
        <p:spPr>
          <a:xfrm>
            <a:off x="2940699" y="1355082"/>
            <a:ext cx="667372" cy="855837"/>
          </a:xfrm>
          <a:prstGeom prst="ellipse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kumimoji="1" lang="en-US" altLang="zh-TW" sz="28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sz="2000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橢圓 20">
                <a:extLst>
                  <a:ext uri="{FF2B5EF4-FFF2-40B4-BE49-F238E27FC236}">
                    <a16:creationId xmlns:a16="http://schemas.microsoft.com/office/drawing/2014/main" id="{248298F0-83BF-324A-B34A-EE8C9C6CEC34}"/>
                  </a:ext>
                </a:extLst>
              </p:cNvPr>
              <p:cNvSpPr/>
              <p:nvPr/>
            </p:nvSpPr>
            <p:spPr>
              <a:xfrm>
                <a:off x="2914836" y="2715724"/>
                <a:ext cx="667372" cy="855837"/>
              </a:xfrm>
              <a:prstGeom prst="ellipse">
                <a:avLst/>
              </a:prstGeom>
              <a:ln/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kumimoji="1" lang="en-US" altLang="zh-TW" sz="2400" b="1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j</m:t>
                      </m:r>
                      <m:r>
                        <m:rPr>
                          <m:nor/>
                        </m:rPr>
                        <a:rPr kumimoji="1" lang="en-US" altLang="zh-TW" sz="2400" b="1" i="1" baseline="-25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2</m:t>
                      </m:r>
                    </m:oMath>
                  </m:oMathPara>
                </a14:m>
                <a:endParaRPr kumimoji="1" lang="zh-TW" altLang="en-US" b="1" i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1" name="橢圓 20">
                <a:extLst>
                  <a:ext uri="{FF2B5EF4-FFF2-40B4-BE49-F238E27FC236}">
                    <a16:creationId xmlns:a16="http://schemas.microsoft.com/office/drawing/2014/main" id="{248298F0-83BF-324A-B34A-EE8C9C6CEC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4836" y="2715724"/>
                <a:ext cx="667372" cy="855837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橢圓 21">
                <a:extLst>
                  <a:ext uri="{FF2B5EF4-FFF2-40B4-BE49-F238E27FC236}">
                    <a16:creationId xmlns:a16="http://schemas.microsoft.com/office/drawing/2014/main" id="{3637C7D3-9302-BB4C-9EF1-246EB7F7D491}"/>
                  </a:ext>
                </a:extLst>
              </p:cNvPr>
              <p:cNvSpPr/>
              <p:nvPr/>
            </p:nvSpPr>
            <p:spPr>
              <a:xfrm>
                <a:off x="2914836" y="4076363"/>
                <a:ext cx="667372" cy="855837"/>
              </a:xfrm>
              <a:prstGeom prst="ellipse">
                <a:avLst/>
              </a:prstGeom>
              <a:ln/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kumimoji="1" lang="en-US" altLang="zh-TW" sz="2400" b="1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j</m:t>
                      </m:r>
                      <m:r>
                        <m:rPr>
                          <m:nor/>
                        </m:rPr>
                        <a:rPr kumimoji="1" lang="en-US" altLang="zh-TW" sz="2400" b="1" i="1" baseline="-25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3</m:t>
                      </m:r>
                    </m:oMath>
                  </m:oMathPara>
                </a14:m>
                <a:endParaRPr kumimoji="1" lang="zh-TW" altLang="en-US" b="1" i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2" name="橢圓 21">
                <a:extLst>
                  <a:ext uri="{FF2B5EF4-FFF2-40B4-BE49-F238E27FC236}">
                    <a16:creationId xmlns:a16="http://schemas.microsoft.com/office/drawing/2014/main" id="{3637C7D3-9302-BB4C-9EF1-246EB7F7D4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4836" y="4076363"/>
                <a:ext cx="667372" cy="855837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橢圓 22">
            <a:extLst>
              <a:ext uri="{FF2B5EF4-FFF2-40B4-BE49-F238E27FC236}">
                <a16:creationId xmlns:a16="http://schemas.microsoft.com/office/drawing/2014/main" id="{4E54F9F4-EBCD-4B4D-8358-8E51933E4DB2}"/>
              </a:ext>
            </a:extLst>
          </p:cNvPr>
          <p:cNvSpPr/>
          <p:nvPr/>
        </p:nvSpPr>
        <p:spPr>
          <a:xfrm>
            <a:off x="6587363" y="2715724"/>
            <a:ext cx="667372" cy="855837"/>
          </a:xfrm>
          <a:prstGeom prst="ellipse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kumimoji="1" lang="en-US" altLang="zh-TW" sz="24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kumimoji="1" lang="zh-TW" altLang="en-US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橢圓 23">
            <a:extLst>
              <a:ext uri="{FF2B5EF4-FFF2-40B4-BE49-F238E27FC236}">
                <a16:creationId xmlns:a16="http://schemas.microsoft.com/office/drawing/2014/main" id="{ECC65376-0CEC-CD46-86AB-6F81A076152B}"/>
              </a:ext>
            </a:extLst>
          </p:cNvPr>
          <p:cNvSpPr/>
          <p:nvPr/>
        </p:nvSpPr>
        <p:spPr>
          <a:xfrm>
            <a:off x="6587363" y="4076363"/>
            <a:ext cx="667372" cy="855837"/>
          </a:xfrm>
          <a:prstGeom prst="ellipse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kumimoji="1" lang="en-US" altLang="zh-TW" sz="24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kumimoji="1" lang="zh-TW" altLang="en-US" sz="2400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橢圓 24">
            <a:extLst>
              <a:ext uri="{FF2B5EF4-FFF2-40B4-BE49-F238E27FC236}">
                <a16:creationId xmlns:a16="http://schemas.microsoft.com/office/drawing/2014/main" id="{2F3C49DB-D9DD-404E-865B-0452AEDEB9CC}"/>
              </a:ext>
            </a:extLst>
          </p:cNvPr>
          <p:cNvSpPr/>
          <p:nvPr/>
        </p:nvSpPr>
        <p:spPr>
          <a:xfrm>
            <a:off x="4806784" y="1355082"/>
            <a:ext cx="667372" cy="855837"/>
          </a:xfrm>
          <a:prstGeom prst="ellipse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kumimoji="1" lang="en-US" altLang="zh-TW" sz="24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sz="2400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橢圓 25">
            <a:extLst>
              <a:ext uri="{FF2B5EF4-FFF2-40B4-BE49-F238E27FC236}">
                <a16:creationId xmlns:a16="http://schemas.microsoft.com/office/drawing/2014/main" id="{F2FDE3D5-D1E7-D94F-AF78-9AEA1B4BA259}"/>
              </a:ext>
            </a:extLst>
          </p:cNvPr>
          <p:cNvSpPr/>
          <p:nvPr/>
        </p:nvSpPr>
        <p:spPr>
          <a:xfrm>
            <a:off x="4780920" y="2715724"/>
            <a:ext cx="667372" cy="855837"/>
          </a:xfrm>
          <a:prstGeom prst="ellipse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kumimoji="1" lang="en-US" altLang="zh-TW" sz="24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kumimoji="1" lang="zh-TW" altLang="en-US" sz="2400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橢圓 26">
            <a:extLst>
              <a:ext uri="{FF2B5EF4-FFF2-40B4-BE49-F238E27FC236}">
                <a16:creationId xmlns:a16="http://schemas.microsoft.com/office/drawing/2014/main" id="{66775852-6460-A94A-8BA1-F3469F89D0B7}"/>
              </a:ext>
            </a:extLst>
          </p:cNvPr>
          <p:cNvSpPr/>
          <p:nvPr/>
        </p:nvSpPr>
        <p:spPr>
          <a:xfrm>
            <a:off x="4780920" y="4076363"/>
            <a:ext cx="667372" cy="855837"/>
          </a:xfrm>
          <a:prstGeom prst="ellipse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kumimoji="1" lang="en-US" altLang="zh-TW" sz="24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kumimoji="1" lang="zh-TW" altLang="en-US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橢圓 27">
            <a:extLst>
              <a:ext uri="{FF2B5EF4-FFF2-40B4-BE49-F238E27FC236}">
                <a16:creationId xmlns:a16="http://schemas.microsoft.com/office/drawing/2014/main" id="{D72DBB7F-7310-DB4E-8C01-89908156999A}"/>
              </a:ext>
            </a:extLst>
          </p:cNvPr>
          <p:cNvSpPr/>
          <p:nvPr/>
        </p:nvSpPr>
        <p:spPr>
          <a:xfrm>
            <a:off x="6587358" y="1355082"/>
            <a:ext cx="667372" cy="855837"/>
          </a:xfrm>
          <a:prstGeom prst="ellipse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kumimoji="1" lang="en-US" altLang="zh-TW" sz="24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sz="2400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B71218EE-8ED9-C249-8632-40D0EDAE63EC}"/>
              </a:ext>
            </a:extLst>
          </p:cNvPr>
          <p:cNvSpPr txBox="1"/>
          <p:nvPr/>
        </p:nvSpPr>
        <p:spPr>
          <a:xfrm>
            <a:off x="1065533" y="935480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  <a:endParaRPr kumimoji="1" lang="zh-TW" altLang="en-US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F17A4D67-6521-064F-BCE9-7E3D557D0032}"/>
              </a:ext>
            </a:extLst>
          </p:cNvPr>
          <p:cNvSpPr txBox="1"/>
          <p:nvPr/>
        </p:nvSpPr>
        <p:spPr>
          <a:xfrm>
            <a:off x="6469638" y="941307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  <a:endParaRPr kumimoji="1" lang="zh-TW" altLang="en-US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365815A7-8AFD-AA4A-A311-669C08546AB2}"/>
                  </a:ext>
                </a:extLst>
              </p:cNvPr>
              <p:cNvSpPr txBox="1"/>
              <p:nvPr/>
            </p:nvSpPr>
            <p:spPr>
              <a:xfrm>
                <a:off x="3119727" y="981269"/>
                <a:ext cx="30931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kumimoji="1" lang="en-US" altLang="zh-TW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kumimoji="1" lang="zh-TW" altLang="en-US" b="1" dirty="0"/>
              </a:p>
            </p:txBody>
          </p:sp>
        </mc:Choice>
        <mc:Fallback xmlns=""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365815A7-8AFD-AA4A-A311-669C08546A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9727" y="981269"/>
                <a:ext cx="309315" cy="276999"/>
              </a:xfrm>
              <a:prstGeom prst="rect">
                <a:avLst/>
              </a:prstGeom>
              <a:blipFill>
                <a:blip r:embed="rId7"/>
                <a:stretch>
                  <a:fillRect l="-20000" r="-4000" b="-1304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字方塊 31">
                <a:extLst>
                  <a:ext uri="{FF2B5EF4-FFF2-40B4-BE49-F238E27FC236}">
                    <a16:creationId xmlns:a16="http://schemas.microsoft.com/office/drawing/2014/main" id="{A3E21B67-5A47-9F4F-9606-6CA9A4F5F73A}"/>
                  </a:ext>
                </a:extLst>
              </p:cNvPr>
              <p:cNvSpPr txBox="1"/>
              <p:nvPr/>
            </p:nvSpPr>
            <p:spPr>
              <a:xfrm>
                <a:off x="4959948" y="992868"/>
                <a:ext cx="30931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kumimoji="1" lang="en-US" altLang="zh-TW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kumimoji="1" lang="zh-TW" altLang="en-US" b="1" dirty="0"/>
              </a:p>
            </p:txBody>
          </p:sp>
        </mc:Choice>
        <mc:Fallback xmlns="">
          <p:sp>
            <p:nvSpPr>
              <p:cNvPr id="32" name="文字方塊 31">
                <a:extLst>
                  <a:ext uri="{FF2B5EF4-FFF2-40B4-BE49-F238E27FC236}">
                    <a16:creationId xmlns:a16="http://schemas.microsoft.com/office/drawing/2014/main" id="{A3E21B67-5A47-9F4F-9606-6CA9A4F5F7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9948" y="992868"/>
                <a:ext cx="309315" cy="276999"/>
              </a:xfrm>
              <a:prstGeom prst="rect">
                <a:avLst/>
              </a:prstGeom>
              <a:blipFill>
                <a:blip r:embed="rId8"/>
                <a:stretch>
                  <a:fillRect l="-20000" r="-4000" b="-1304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直線箭頭接點 32">
            <a:extLst>
              <a:ext uri="{FF2B5EF4-FFF2-40B4-BE49-F238E27FC236}">
                <a16:creationId xmlns:a16="http://schemas.microsoft.com/office/drawing/2014/main" id="{AEDF2372-3788-1442-B3C4-1D7E7D8089AC}"/>
              </a:ext>
            </a:extLst>
          </p:cNvPr>
          <p:cNvCxnSpPr>
            <a:cxnSpLocks/>
          </p:cNvCxnSpPr>
          <p:nvPr/>
        </p:nvCxnSpPr>
        <p:spPr>
          <a:xfrm>
            <a:off x="7271583" y="1778395"/>
            <a:ext cx="796295" cy="0"/>
          </a:xfrm>
          <a:prstGeom prst="straightConnector1">
            <a:avLst/>
          </a:prstGeom>
          <a:ln w="25400">
            <a:solidFill>
              <a:schemeClr val="accent1">
                <a:lumMod val="7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箭頭接點 33">
            <a:extLst>
              <a:ext uri="{FF2B5EF4-FFF2-40B4-BE49-F238E27FC236}">
                <a16:creationId xmlns:a16="http://schemas.microsoft.com/office/drawing/2014/main" id="{6A6F21E7-1A7E-9A44-ABAF-18EFBF5AE9E7}"/>
              </a:ext>
            </a:extLst>
          </p:cNvPr>
          <p:cNvCxnSpPr>
            <a:cxnSpLocks/>
          </p:cNvCxnSpPr>
          <p:nvPr/>
        </p:nvCxnSpPr>
        <p:spPr>
          <a:xfrm>
            <a:off x="7271582" y="3143641"/>
            <a:ext cx="796295" cy="0"/>
          </a:xfrm>
          <a:prstGeom prst="straightConnector1">
            <a:avLst/>
          </a:prstGeom>
          <a:ln w="25400">
            <a:solidFill>
              <a:schemeClr val="accent1">
                <a:lumMod val="7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箭頭接點 34">
            <a:extLst>
              <a:ext uri="{FF2B5EF4-FFF2-40B4-BE49-F238E27FC236}">
                <a16:creationId xmlns:a16="http://schemas.microsoft.com/office/drawing/2014/main" id="{97602691-7BBF-1E4B-B1E4-1D4A47E9F435}"/>
              </a:ext>
            </a:extLst>
          </p:cNvPr>
          <p:cNvCxnSpPr>
            <a:cxnSpLocks/>
          </p:cNvCxnSpPr>
          <p:nvPr/>
        </p:nvCxnSpPr>
        <p:spPr>
          <a:xfrm>
            <a:off x="7245720" y="4507150"/>
            <a:ext cx="796295" cy="0"/>
          </a:xfrm>
          <a:prstGeom prst="straightConnector1">
            <a:avLst/>
          </a:prstGeom>
          <a:ln w="25400">
            <a:solidFill>
              <a:schemeClr val="accent1">
                <a:lumMod val="7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字方塊 35">
                <a:extLst>
                  <a:ext uri="{FF2B5EF4-FFF2-40B4-BE49-F238E27FC236}">
                    <a16:creationId xmlns:a16="http://schemas.microsoft.com/office/drawing/2014/main" id="{D81B9232-23AE-5E48-A09F-C4987B48E773}"/>
                  </a:ext>
                </a:extLst>
              </p:cNvPr>
              <p:cNvSpPr txBox="1"/>
              <p:nvPr/>
            </p:nvSpPr>
            <p:spPr>
              <a:xfrm>
                <a:off x="8245180" y="1667834"/>
                <a:ext cx="74219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kumimoji="1" lang="en-US" altLang="zh-TW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.2698</m:t>
                      </m:r>
                    </m:oMath>
                  </m:oMathPara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36" name="文字方塊 35">
                <a:extLst>
                  <a:ext uri="{FF2B5EF4-FFF2-40B4-BE49-F238E27FC236}">
                    <a16:creationId xmlns:a16="http://schemas.microsoft.com/office/drawing/2014/main" id="{D81B9232-23AE-5E48-A09F-C4987B48E7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5180" y="1667834"/>
                <a:ext cx="742191" cy="276999"/>
              </a:xfrm>
              <a:prstGeom prst="rect">
                <a:avLst/>
              </a:prstGeom>
              <a:blipFill>
                <a:blip r:embed="rId9"/>
                <a:stretch>
                  <a:fillRect l="-5000" r="-5000" b="-434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字方塊 36">
                <a:extLst>
                  <a:ext uri="{FF2B5EF4-FFF2-40B4-BE49-F238E27FC236}">
                    <a16:creationId xmlns:a16="http://schemas.microsoft.com/office/drawing/2014/main" id="{59B74A65-0028-4745-92A4-236AB932F6DF}"/>
                  </a:ext>
                </a:extLst>
              </p:cNvPr>
              <p:cNvSpPr txBox="1"/>
              <p:nvPr/>
            </p:nvSpPr>
            <p:spPr>
              <a:xfrm>
                <a:off x="8282976" y="2940395"/>
                <a:ext cx="74219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0.3223</m:t>
                      </m:r>
                    </m:oMath>
                  </m:oMathPara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37" name="文字方塊 36">
                <a:extLst>
                  <a:ext uri="{FF2B5EF4-FFF2-40B4-BE49-F238E27FC236}">
                    <a16:creationId xmlns:a16="http://schemas.microsoft.com/office/drawing/2014/main" id="{59B74A65-0028-4745-92A4-236AB932F6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82976" y="2940395"/>
                <a:ext cx="742191" cy="276999"/>
              </a:xfrm>
              <a:prstGeom prst="rect">
                <a:avLst/>
              </a:prstGeom>
              <a:blipFill>
                <a:blip r:embed="rId10"/>
                <a:stretch>
                  <a:fillRect l="-5000" r="-5000" b="-454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字方塊 37">
                <a:extLst>
                  <a:ext uri="{FF2B5EF4-FFF2-40B4-BE49-F238E27FC236}">
                    <a16:creationId xmlns:a16="http://schemas.microsoft.com/office/drawing/2014/main" id="{06B9BCAF-08BE-CD4F-8B22-F0A9E9C2AC49}"/>
                  </a:ext>
                </a:extLst>
              </p:cNvPr>
              <p:cNvSpPr txBox="1"/>
              <p:nvPr/>
            </p:nvSpPr>
            <p:spPr>
              <a:xfrm>
                <a:off x="8244184" y="4332113"/>
                <a:ext cx="74219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kumimoji="1" lang="en-US" altLang="zh-TW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.4078</m:t>
                      </m:r>
                    </m:oMath>
                  </m:oMathPara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38" name="文字方塊 37">
                <a:extLst>
                  <a:ext uri="{FF2B5EF4-FFF2-40B4-BE49-F238E27FC236}">
                    <a16:creationId xmlns:a16="http://schemas.microsoft.com/office/drawing/2014/main" id="{06B9BCAF-08BE-CD4F-8B22-F0A9E9C2AC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4184" y="4332113"/>
                <a:ext cx="742191" cy="276999"/>
              </a:xfrm>
              <a:prstGeom prst="rect">
                <a:avLst/>
              </a:prstGeom>
              <a:blipFill>
                <a:blip r:embed="rId11"/>
                <a:stretch>
                  <a:fillRect l="-5000" r="-5000" b="-434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字方塊 38">
                <a:extLst>
                  <a:ext uri="{FF2B5EF4-FFF2-40B4-BE49-F238E27FC236}">
                    <a16:creationId xmlns:a16="http://schemas.microsoft.com/office/drawing/2014/main" id="{6D6CF239-7392-0042-BD43-5DCE9B190C59}"/>
                  </a:ext>
                </a:extLst>
              </p:cNvPr>
              <p:cNvSpPr txBox="1"/>
              <p:nvPr/>
            </p:nvSpPr>
            <p:spPr>
              <a:xfrm>
                <a:off x="10244479" y="1667834"/>
                <a:ext cx="3574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kumimoji="1" lang="en-US" altLang="zh-TW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.0</m:t>
                      </m:r>
                    </m:oMath>
                  </m:oMathPara>
                </a14:m>
                <a:endParaRPr kumimoji="1" lang="zh-TW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9" name="文字方塊 38">
                <a:extLst>
                  <a:ext uri="{FF2B5EF4-FFF2-40B4-BE49-F238E27FC236}">
                    <a16:creationId xmlns:a16="http://schemas.microsoft.com/office/drawing/2014/main" id="{6D6CF239-7392-0042-BD43-5DCE9B190C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44479" y="1667834"/>
                <a:ext cx="357470" cy="276999"/>
              </a:xfrm>
              <a:prstGeom prst="rect">
                <a:avLst/>
              </a:prstGeom>
              <a:blipFill>
                <a:blip r:embed="rId12"/>
                <a:stretch>
                  <a:fillRect l="-13793" r="-13793" b="-434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字方塊 39">
                <a:extLst>
                  <a:ext uri="{FF2B5EF4-FFF2-40B4-BE49-F238E27FC236}">
                    <a16:creationId xmlns:a16="http://schemas.microsoft.com/office/drawing/2014/main" id="{04FBFDC1-ADDC-534F-94C5-B9B13E53F62D}"/>
                  </a:ext>
                </a:extLst>
              </p:cNvPr>
              <p:cNvSpPr txBox="1"/>
              <p:nvPr/>
            </p:nvSpPr>
            <p:spPr>
              <a:xfrm>
                <a:off x="10244479" y="2940395"/>
                <a:ext cx="3574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0.0</m:t>
                      </m:r>
                    </m:oMath>
                  </m:oMathPara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40" name="文字方塊 39">
                <a:extLst>
                  <a:ext uri="{FF2B5EF4-FFF2-40B4-BE49-F238E27FC236}">
                    <a16:creationId xmlns:a16="http://schemas.microsoft.com/office/drawing/2014/main" id="{04FBFDC1-ADDC-534F-94C5-B9B13E53F6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44479" y="2940395"/>
                <a:ext cx="357470" cy="276999"/>
              </a:xfrm>
              <a:prstGeom prst="rect">
                <a:avLst/>
              </a:prstGeom>
              <a:blipFill>
                <a:blip r:embed="rId13"/>
                <a:stretch>
                  <a:fillRect l="-13793" r="-13793" b="-454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字方塊 40">
                <a:extLst>
                  <a:ext uri="{FF2B5EF4-FFF2-40B4-BE49-F238E27FC236}">
                    <a16:creationId xmlns:a16="http://schemas.microsoft.com/office/drawing/2014/main" id="{C596B883-A0EB-0946-BFAF-411C7F064C23}"/>
                  </a:ext>
                </a:extLst>
              </p:cNvPr>
              <p:cNvSpPr txBox="1"/>
              <p:nvPr/>
            </p:nvSpPr>
            <p:spPr>
              <a:xfrm>
                <a:off x="10244479" y="4332113"/>
                <a:ext cx="3574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kumimoji="1" lang="en-US" altLang="zh-TW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.0</m:t>
                      </m:r>
                    </m:oMath>
                  </m:oMathPara>
                </a14:m>
                <a:endParaRPr kumimoji="1" lang="zh-TW" alt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41" name="文字方塊 40">
                <a:extLst>
                  <a:ext uri="{FF2B5EF4-FFF2-40B4-BE49-F238E27FC236}">
                    <a16:creationId xmlns:a16="http://schemas.microsoft.com/office/drawing/2014/main" id="{C596B883-A0EB-0946-BFAF-411C7F064C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44479" y="4332113"/>
                <a:ext cx="357470" cy="276999"/>
              </a:xfrm>
              <a:prstGeom prst="rect">
                <a:avLst/>
              </a:prstGeom>
              <a:blipFill>
                <a:blip r:embed="rId14"/>
                <a:stretch>
                  <a:fillRect l="-13793" r="-13793" b="-434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矩形 41">
            <a:extLst>
              <a:ext uri="{FF2B5EF4-FFF2-40B4-BE49-F238E27FC236}">
                <a16:creationId xmlns:a16="http://schemas.microsoft.com/office/drawing/2014/main" id="{74DD7AA9-D88E-154D-9986-5C32E2622BA4}"/>
              </a:ext>
            </a:extLst>
          </p:cNvPr>
          <p:cNvSpPr/>
          <p:nvPr/>
        </p:nvSpPr>
        <p:spPr>
          <a:xfrm flipV="1">
            <a:off x="7633128" y="966629"/>
            <a:ext cx="3922602" cy="3965569"/>
          </a:xfrm>
          <a:prstGeom prst="rect">
            <a:avLst/>
          </a:prstGeom>
          <a:noFill/>
          <a:ln w="635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字方塊 42">
                <a:extLst>
                  <a:ext uri="{FF2B5EF4-FFF2-40B4-BE49-F238E27FC236}">
                    <a16:creationId xmlns:a16="http://schemas.microsoft.com/office/drawing/2014/main" id="{AD93C27A-F728-5F4A-9869-3BAB14C556A2}"/>
                  </a:ext>
                </a:extLst>
              </p:cNvPr>
              <p:cNvSpPr txBox="1"/>
              <p:nvPr/>
            </p:nvSpPr>
            <p:spPr>
              <a:xfrm>
                <a:off x="8050860" y="987605"/>
                <a:ext cx="16279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TW" b="1" dirty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Prediction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b="1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b="1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𝒐</m:t>
                        </m:r>
                      </m:e>
                      <m:sub>
                        <m:r>
                          <a:rPr kumimoji="1" lang="en-US" altLang="zh-TW" b="1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kumimoji="1" lang="en-US" altLang="zh-TW" b="1" dirty="0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endParaRPr kumimoji="1" lang="zh-TW" altLang="en-US" b="1" baseline="-25000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3" name="文字方塊 42">
                <a:extLst>
                  <a:ext uri="{FF2B5EF4-FFF2-40B4-BE49-F238E27FC236}">
                    <a16:creationId xmlns:a16="http://schemas.microsoft.com/office/drawing/2014/main" id="{AD93C27A-F728-5F4A-9869-3BAB14C556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0860" y="987605"/>
                <a:ext cx="1627946" cy="369332"/>
              </a:xfrm>
              <a:prstGeom prst="rect">
                <a:avLst/>
              </a:prstGeom>
              <a:blipFill>
                <a:blip r:embed="rId15"/>
                <a:stretch>
                  <a:fillRect l="-3371" t="-8197" r="-1873" b="-2459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文字方塊 43">
                <a:extLst>
                  <a:ext uri="{FF2B5EF4-FFF2-40B4-BE49-F238E27FC236}">
                    <a16:creationId xmlns:a16="http://schemas.microsoft.com/office/drawing/2014/main" id="{9ED17686-2BA0-CA41-BB1F-F9FE116DE4B7}"/>
                  </a:ext>
                </a:extLst>
              </p:cNvPr>
              <p:cNvSpPr txBox="1"/>
              <p:nvPr/>
            </p:nvSpPr>
            <p:spPr>
              <a:xfrm>
                <a:off x="10048752" y="987605"/>
                <a:ext cx="117044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TW" b="1" dirty="0">
                    <a:solidFill>
                      <a:srgbClr val="7030A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Label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kumimoji="1" lang="en-US" altLang="zh-TW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kumimoji="1" lang="en-US" altLang="zh-TW" b="1" dirty="0">
                    <a:solidFill>
                      <a:srgbClr val="7030A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endParaRPr kumimoji="1" lang="zh-TW" altLang="en-US" b="1" baseline="-25000" dirty="0">
                  <a:solidFill>
                    <a:srgbClr val="7030A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4" name="文字方塊 43">
                <a:extLst>
                  <a:ext uri="{FF2B5EF4-FFF2-40B4-BE49-F238E27FC236}">
                    <a16:creationId xmlns:a16="http://schemas.microsoft.com/office/drawing/2014/main" id="{9ED17686-2BA0-CA41-BB1F-F9FE116DE4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48752" y="987605"/>
                <a:ext cx="1170449" cy="369332"/>
              </a:xfrm>
              <a:prstGeom prst="rect">
                <a:avLst/>
              </a:prstGeom>
              <a:blipFill>
                <a:blip r:embed="rId16"/>
                <a:stretch>
                  <a:fillRect l="-3226" t="-6667" r="-3226" b="-20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直線箭頭接點 44">
            <a:extLst>
              <a:ext uri="{FF2B5EF4-FFF2-40B4-BE49-F238E27FC236}">
                <a16:creationId xmlns:a16="http://schemas.microsoft.com/office/drawing/2014/main" id="{E0C0E60C-0A73-1D46-A9D4-6B05966B4DFA}"/>
              </a:ext>
            </a:extLst>
          </p:cNvPr>
          <p:cNvCxnSpPr>
            <a:cxnSpLocks/>
          </p:cNvCxnSpPr>
          <p:nvPr/>
        </p:nvCxnSpPr>
        <p:spPr>
          <a:xfrm>
            <a:off x="9257281" y="1778395"/>
            <a:ext cx="796295" cy="0"/>
          </a:xfrm>
          <a:prstGeom prst="straightConnector1">
            <a:avLst/>
          </a:prstGeom>
          <a:ln w="25400">
            <a:solidFill>
              <a:srgbClr val="FF000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箭頭接點 45">
            <a:extLst>
              <a:ext uri="{FF2B5EF4-FFF2-40B4-BE49-F238E27FC236}">
                <a16:creationId xmlns:a16="http://schemas.microsoft.com/office/drawing/2014/main" id="{4F545B84-FCDA-7A4B-BCEC-F72A0C1C8117}"/>
              </a:ext>
            </a:extLst>
          </p:cNvPr>
          <p:cNvCxnSpPr>
            <a:cxnSpLocks/>
          </p:cNvCxnSpPr>
          <p:nvPr/>
        </p:nvCxnSpPr>
        <p:spPr>
          <a:xfrm>
            <a:off x="9257281" y="3143641"/>
            <a:ext cx="796295" cy="0"/>
          </a:xfrm>
          <a:prstGeom prst="straightConnector1">
            <a:avLst/>
          </a:prstGeom>
          <a:ln w="25400">
            <a:solidFill>
              <a:srgbClr val="FF000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箭頭接點 46">
            <a:extLst>
              <a:ext uri="{FF2B5EF4-FFF2-40B4-BE49-F238E27FC236}">
                <a16:creationId xmlns:a16="http://schemas.microsoft.com/office/drawing/2014/main" id="{158482F2-C652-7D45-B16D-5C95953BD1BF}"/>
              </a:ext>
            </a:extLst>
          </p:cNvPr>
          <p:cNvCxnSpPr>
            <a:cxnSpLocks/>
          </p:cNvCxnSpPr>
          <p:nvPr/>
        </p:nvCxnSpPr>
        <p:spPr>
          <a:xfrm>
            <a:off x="9252457" y="4507150"/>
            <a:ext cx="796295" cy="0"/>
          </a:xfrm>
          <a:prstGeom prst="straightConnector1">
            <a:avLst/>
          </a:prstGeom>
          <a:ln w="25400">
            <a:solidFill>
              <a:srgbClr val="FF000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A8E53417-020A-47F6-A53A-9EE06342D996}"/>
              </a:ext>
            </a:extLst>
          </p:cNvPr>
          <p:cNvSpPr txBox="1"/>
          <p:nvPr/>
        </p:nvSpPr>
        <p:spPr>
          <a:xfrm>
            <a:off x="6418341" y="5014595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Softmax</a:t>
            </a:r>
            <a:endParaRPr kumimoji="1" lang="zh-TW" altLang="en-US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04966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B5A5B166-CE82-6543-87F8-A161C4527D53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Gradient</a:t>
            </a:r>
          </a:p>
        </p:txBody>
      </p:sp>
      <p:cxnSp>
        <p:nvCxnSpPr>
          <p:cNvPr id="8" name="直線箭頭接點 7">
            <a:extLst>
              <a:ext uri="{FF2B5EF4-FFF2-40B4-BE49-F238E27FC236}">
                <a16:creationId xmlns:a16="http://schemas.microsoft.com/office/drawing/2014/main" id="{1A68A2A7-256F-8B41-A26F-9352EBA98748}"/>
              </a:ext>
            </a:extLst>
          </p:cNvPr>
          <p:cNvCxnSpPr>
            <a:cxnSpLocks/>
          </p:cNvCxnSpPr>
          <p:nvPr/>
        </p:nvCxnSpPr>
        <p:spPr>
          <a:xfrm flipV="1">
            <a:off x="359063" y="1775706"/>
            <a:ext cx="0" cy="3584646"/>
          </a:xfrm>
          <a:prstGeom prst="straightConnector1">
            <a:avLst/>
          </a:prstGeom>
          <a:ln w="32384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箭頭接點 8">
            <a:extLst>
              <a:ext uri="{FF2B5EF4-FFF2-40B4-BE49-F238E27FC236}">
                <a16:creationId xmlns:a16="http://schemas.microsoft.com/office/drawing/2014/main" id="{38D5DC9C-C349-7D46-AE6D-1E6CFA7338B0}"/>
              </a:ext>
            </a:extLst>
          </p:cNvPr>
          <p:cNvCxnSpPr>
            <a:cxnSpLocks/>
          </p:cNvCxnSpPr>
          <p:nvPr/>
        </p:nvCxnSpPr>
        <p:spPr>
          <a:xfrm>
            <a:off x="344268" y="5344645"/>
            <a:ext cx="4318277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D1EE3CCB-748D-0444-BC6A-92B885E9F136}"/>
              </a:ext>
            </a:extLst>
          </p:cNvPr>
          <p:cNvSpPr txBox="1"/>
          <p:nvPr/>
        </p:nvSpPr>
        <p:spPr>
          <a:xfrm>
            <a:off x="-48788" y="1273004"/>
            <a:ext cx="375424" cy="5027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40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endParaRPr kumimoji="1" lang="zh-TW" altLang="en-US" sz="2800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C9EE7888-DA2C-B744-A61F-8763FF1F5C49}"/>
              </a:ext>
            </a:extLst>
          </p:cNvPr>
          <p:cNvSpPr txBox="1"/>
          <p:nvPr/>
        </p:nvSpPr>
        <p:spPr>
          <a:xfrm>
            <a:off x="4250253" y="5344645"/>
            <a:ext cx="412292" cy="5027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40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endParaRPr kumimoji="1" lang="zh-TW" altLang="en-US" sz="2800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橢圓 23">
            <a:extLst>
              <a:ext uri="{FF2B5EF4-FFF2-40B4-BE49-F238E27FC236}">
                <a16:creationId xmlns:a16="http://schemas.microsoft.com/office/drawing/2014/main" id="{3E69E59E-9773-FE46-9592-7B15F53CC97B}"/>
              </a:ext>
            </a:extLst>
          </p:cNvPr>
          <p:cNvSpPr/>
          <p:nvPr/>
        </p:nvSpPr>
        <p:spPr>
          <a:xfrm>
            <a:off x="1195294" y="3542823"/>
            <a:ext cx="180000" cy="1800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35" name="直線接點 34">
            <a:extLst>
              <a:ext uri="{FF2B5EF4-FFF2-40B4-BE49-F238E27FC236}">
                <a16:creationId xmlns:a16="http://schemas.microsoft.com/office/drawing/2014/main" id="{2A9C956F-5EBF-024E-9DD3-99D6DD22DEBE}"/>
              </a:ext>
            </a:extLst>
          </p:cNvPr>
          <p:cNvCxnSpPr>
            <a:cxnSpLocks/>
            <a:endCxn id="43" idx="0"/>
          </p:cNvCxnSpPr>
          <p:nvPr/>
        </p:nvCxnSpPr>
        <p:spPr>
          <a:xfrm>
            <a:off x="1285294" y="3632823"/>
            <a:ext cx="0" cy="1757270"/>
          </a:xfrm>
          <a:prstGeom prst="line">
            <a:avLst/>
          </a:prstGeom>
          <a:ln w="44450">
            <a:solidFill>
              <a:srgbClr val="C00000"/>
            </a:solidFill>
            <a:prstDash val="sysDot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3" name="矩形 42">
            <a:extLst>
              <a:ext uri="{FF2B5EF4-FFF2-40B4-BE49-F238E27FC236}">
                <a16:creationId xmlns:a16="http://schemas.microsoft.com/office/drawing/2014/main" id="{CAF07B8F-CEEE-E848-8646-33F52A3B5BE5}"/>
              </a:ext>
            </a:extLst>
          </p:cNvPr>
          <p:cNvSpPr/>
          <p:nvPr/>
        </p:nvSpPr>
        <p:spPr>
          <a:xfrm>
            <a:off x="1090369" y="5390093"/>
            <a:ext cx="38985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3200" i="1" dirty="0">
                <a:solidFill>
                  <a:srgbClr val="23232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zh-TW" altLang="en-US" sz="3200" i="1" dirty="0"/>
          </a:p>
        </p:txBody>
      </p:sp>
      <p:sp>
        <p:nvSpPr>
          <p:cNvPr id="45" name="手繪多邊形 44">
            <a:extLst>
              <a:ext uri="{FF2B5EF4-FFF2-40B4-BE49-F238E27FC236}">
                <a16:creationId xmlns:a16="http://schemas.microsoft.com/office/drawing/2014/main" id="{C0D17A9C-E0CE-B947-97A6-024660AEAB14}"/>
              </a:ext>
            </a:extLst>
          </p:cNvPr>
          <p:cNvSpPr/>
          <p:nvPr/>
        </p:nvSpPr>
        <p:spPr>
          <a:xfrm>
            <a:off x="361945" y="2985719"/>
            <a:ext cx="4521200" cy="1685731"/>
          </a:xfrm>
          <a:custGeom>
            <a:avLst/>
            <a:gdLst>
              <a:gd name="connsiteX0" fmla="*/ 0 w 4521200"/>
              <a:gd name="connsiteY0" fmla="*/ 788121 h 1685731"/>
              <a:gd name="connsiteX1" fmla="*/ 355600 w 4521200"/>
              <a:gd name="connsiteY1" fmla="*/ 313987 h 1685731"/>
              <a:gd name="connsiteX2" fmla="*/ 812800 w 4521200"/>
              <a:gd name="connsiteY2" fmla="*/ 534121 h 1685731"/>
              <a:gd name="connsiteX3" fmla="*/ 1270000 w 4521200"/>
              <a:gd name="connsiteY3" fmla="*/ 1296121 h 1685731"/>
              <a:gd name="connsiteX4" fmla="*/ 1761067 w 4521200"/>
              <a:gd name="connsiteY4" fmla="*/ 1685587 h 1685731"/>
              <a:gd name="connsiteX5" fmla="*/ 2286000 w 4521200"/>
              <a:gd name="connsiteY5" fmla="*/ 1329987 h 1685731"/>
              <a:gd name="connsiteX6" fmla="*/ 2590800 w 4521200"/>
              <a:gd name="connsiteY6" fmla="*/ 483321 h 1685731"/>
              <a:gd name="connsiteX7" fmla="*/ 2963333 w 4521200"/>
              <a:gd name="connsiteY7" fmla="*/ 9187 h 1685731"/>
              <a:gd name="connsiteX8" fmla="*/ 3623733 w 4521200"/>
              <a:gd name="connsiteY8" fmla="*/ 889721 h 1685731"/>
              <a:gd name="connsiteX9" fmla="*/ 4182533 w 4521200"/>
              <a:gd name="connsiteY9" fmla="*/ 991321 h 1685731"/>
              <a:gd name="connsiteX10" fmla="*/ 4521200 w 4521200"/>
              <a:gd name="connsiteY10" fmla="*/ 381721 h 1685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521200" h="1685731">
                <a:moveTo>
                  <a:pt x="0" y="788121"/>
                </a:moveTo>
                <a:cubicBezTo>
                  <a:pt x="110066" y="572220"/>
                  <a:pt x="220133" y="356320"/>
                  <a:pt x="355600" y="313987"/>
                </a:cubicBezTo>
                <a:cubicBezTo>
                  <a:pt x="491067" y="271654"/>
                  <a:pt x="660400" y="370432"/>
                  <a:pt x="812800" y="534121"/>
                </a:cubicBezTo>
                <a:cubicBezTo>
                  <a:pt x="965200" y="697810"/>
                  <a:pt x="1111956" y="1104210"/>
                  <a:pt x="1270000" y="1296121"/>
                </a:cubicBezTo>
                <a:cubicBezTo>
                  <a:pt x="1428044" y="1488032"/>
                  <a:pt x="1591734" y="1679943"/>
                  <a:pt x="1761067" y="1685587"/>
                </a:cubicBezTo>
                <a:cubicBezTo>
                  <a:pt x="1930400" y="1691231"/>
                  <a:pt x="2147711" y="1530365"/>
                  <a:pt x="2286000" y="1329987"/>
                </a:cubicBezTo>
                <a:cubicBezTo>
                  <a:pt x="2424289" y="1129609"/>
                  <a:pt x="2477911" y="703454"/>
                  <a:pt x="2590800" y="483321"/>
                </a:cubicBezTo>
                <a:cubicBezTo>
                  <a:pt x="2703689" y="263188"/>
                  <a:pt x="2791178" y="-58546"/>
                  <a:pt x="2963333" y="9187"/>
                </a:cubicBezTo>
                <a:cubicBezTo>
                  <a:pt x="3135488" y="76920"/>
                  <a:pt x="3420533" y="726032"/>
                  <a:pt x="3623733" y="889721"/>
                </a:cubicBezTo>
                <a:cubicBezTo>
                  <a:pt x="3826933" y="1053410"/>
                  <a:pt x="4032955" y="1075988"/>
                  <a:pt x="4182533" y="991321"/>
                </a:cubicBezTo>
                <a:cubicBezTo>
                  <a:pt x="4332111" y="906654"/>
                  <a:pt x="4426655" y="644187"/>
                  <a:pt x="4521200" y="381721"/>
                </a:cubicBezTo>
              </a:path>
            </a:pathLst>
          </a:custGeom>
          <a:noFill/>
          <a:ln w="635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矩形 52">
                <a:extLst>
                  <a:ext uri="{FF2B5EF4-FFF2-40B4-BE49-F238E27FC236}">
                    <a16:creationId xmlns:a16="http://schemas.microsoft.com/office/drawing/2014/main" id="{FA6BCFAF-76C1-0343-BA6D-E1F83E1B2746}"/>
                  </a:ext>
                </a:extLst>
              </p:cNvPr>
              <p:cNvSpPr/>
              <p:nvPr/>
            </p:nvSpPr>
            <p:spPr>
              <a:xfrm>
                <a:off x="4250253" y="2752384"/>
                <a:ext cx="103759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53" name="矩形 52">
                <a:extLst>
                  <a:ext uri="{FF2B5EF4-FFF2-40B4-BE49-F238E27FC236}">
                    <a16:creationId xmlns:a16="http://schemas.microsoft.com/office/drawing/2014/main" id="{FA6BCFAF-76C1-0343-BA6D-E1F83E1B274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0253" y="2752384"/>
                <a:ext cx="1037592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直線箭頭接點 53">
            <a:extLst>
              <a:ext uri="{FF2B5EF4-FFF2-40B4-BE49-F238E27FC236}">
                <a16:creationId xmlns:a16="http://schemas.microsoft.com/office/drawing/2014/main" id="{7BD9379B-F03A-5444-93C7-AA1E61756A13}"/>
              </a:ext>
            </a:extLst>
          </p:cNvPr>
          <p:cNvCxnSpPr>
            <a:cxnSpLocks/>
          </p:cNvCxnSpPr>
          <p:nvPr/>
        </p:nvCxnSpPr>
        <p:spPr>
          <a:xfrm flipV="1">
            <a:off x="7733610" y="975774"/>
            <a:ext cx="0" cy="2254055"/>
          </a:xfrm>
          <a:prstGeom prst="straightConnector1">
            <a:avLst/>
          </a:prstGeom>
          <a:ln w="32384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箭頭接點 54">
            <a:extLst>
              <a:ext uri="{FF2B5EF4-FFF2-40B4-BE49-F238E27FC236}">
                <a16:creationId xmlns:a16="http://schemas.microsoft.com/office/drawing/2014/main" id="{AFDA69D1-DCF1-C445-AB8B-2B24CA1CDF41}"/>
              </a:ext>
            </a:extLst>
          </p:cNvPr>
          <p:cNvCxnSpPr>
            <a:cxnSpLocks/>
          </p:cNvCxnSpPr>
          <p:nvPr/>
        </p:nvCxnSpPr>
        <p:spPr>
          <a:xfrm>
            <a:off x="7720077" y="3219953"/>
            <a:ext cx="3949697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文字方塊 55">
            <a:extLst>
              <a:ext uri="{FF2B5EF4-FFF2-40B4-BE49-F238E27FC236}">
                <a16:creationId xmlns:a16="http://schemas.microsoft.com/office/drawing/2014/main" id="{B3A1A191-E457-2646-98C3-020ABEAB40A8}"/>
              </a:ext>
            </a:extLst>
          </p:cNvPr>
          <p:cNvSpPr txBox="1"/>
          <p:nvPr/>
        </p:nvSpPr>
        <p:spPr>
          <a:xfrm>
            <a:off x="7360570" y="659671"/>
            <a:ext cx="343380" cy="316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40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endParaRPr kumimoji="1" lang="zh-TW" altLang="en-US" sz="2800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文字方塊 56">
            <a:extLst>
              <a:ext uri="{FF2B5EF4-FFF2-40B4-BE49-F238E27FC236}">
                <a16:creationId xmlns:a16="http://schemas.microsoft.com/office/drawing/2014/main" id="{1F57285A-B989-B542-B029-0F1D39F800B4}"/>
              </a:ext>
            </a:extLst>
          </p:cNvPr>
          <p:cNvSpPr txBox="1"/>
          <p:nvPr/>
        </p:nvSpPr>
        <p:spPr>
          <a:xfrm>
            <a:off x="11292673" y="3219953"/>
            <a:ext cx="377101" cy="316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40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endParaRPr kumimoji="1" lang="zh-TW" altLang="en-US" sz="2800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9" name="直線接點 58">
            <a:extLst>
              <a:ext uri="{FF2B5EF4-FFF2-40B4-BE49-F238E27FC236}">
                <a16:creationId xmlns:a16="http://schemas.microsoft.com/office/drawing/2014/main" id="{971F7AD4-AA89-7248-AC95-76FD97206D11}"/>
              </a:ext>
            </a:extLst>
          </p:cNvPr>
          <p:cNvCxnSpPr>
            <a:cxnSpLocks/>
          </p:cNvCxnSpPr>
          <p:nvPr/>
        </p:nvCxnSpPr>
        <p:spPr>
          <a:xfrm>
            <a:off x="7906614" y="1381202"/>
            <a:ext cx="1362945" cy="1611823"/>
          </a:xfrm>
          <a:prstGeom prst="line">
            <a:avLst/>
          </a:prstGeom>
          <a:ln w="63500">
            <a:solidFill>
              <a:srgbClr val="C0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0" name="直線接點 59">
            <a:extLst>
              <a:ext uri="{FF2B5EF4-FFF2-40B4-BE49-F238E27FC236}">
                <a16:creationId xmlns:a16="http://schemas.microsoft.com/office/drawing/2014/main" id="{A6800138-2D82-F340-B821-D15AD49B4E5A}"/>
              </a:ext>
            </a:extLst>
          </p:cNvPr>
          <p:cNvCxnSpPr>
            <a:cxnSpLocks/>
            <a:endCxn id="64" idx="0"/>
          </p:cNvCxnSpPr>
          <p:nvPr/>
        </p:nvCxnSpPr>
        <p:spPr>
          <a:xfrm>
            <a:off x="8580784" y="2143545"/>
            <a:ext cx="0" cy="1104986"/>
          </a:xfrm>
          <a:prstGeom prst="line">
            <a:avLst/>
          </a:prstGeom>
          <a:ln w="44450">
            <a:solidFill>
              <a:srgbClr val="C00000"/>
            </a:solidFill>
            <a:prstDash val="sysDot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2" name="直線接點 61">
            <a:extLst>
              <a:ext uri="{FF2B5EF4-FFF2-40B4-BE49-F238E27FC236}">
                <a16:creationId xmlns:a16="http://schemas.microsoft.com/office/drawing/2014/main" id="{571F1FE9-A97E-0441-A85B-F875E3990C45}"/>
              </a:ext>
            </a:extLst>
          </p:cNvPr>
          <p:cNvCxnSpPr>
            <a:cxnSpLocks/>
          </p:cNvCxnSpPr>
          <p:nvPr/>
        </p:nvCxnSpPr>
        <p:spPr>
          <a:xfrm>
            <a:off x="8663102" y="3217742"/>
            <a:ext cx="353771" cy="0"/>
          </a:xfrm>
          <a:prstGeom prst="line">
            <a:avLst/>
          </a:prstGeom>
          <a:ln w="63500">
            <a:solidFill>
              <a:srgbClr val="C0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4" name="矩形 63">
            <a:extLst>
              <a:ext uri="{FF2B5EF4-FFF2-40B4-BE49-F238E27FC236}">
                <a16:creationId xmlns:a16="http://schemas.microsoft.com/office/drawing/2014/main" id="{0B936E74-7BDB-CC42-ABA4-FE8705D2635D}"/>
              </a:ext>
            </a:extLst>
          </p:cNvPr>
          <p:cNvSpPr/>
          <p:nvPr/>
        </p:nvSpPr>
        <p:spPr>
          <a:xfrm>
            <a:off x="8402496" y="3248531"/>
            <a:ext cx="356575" cy="36771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3200" i="1" dirty="0">
                <a:solidFill>
                  <a:srgbClr val="23232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zh-TW" altLang="en-US" sz="3200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矩形 64">
                <a:extLst>
                  <a:ext uri="{FF2B5EF4-FFF2-40B4-BE49-F238E27FC236}">
                    <a16:creationId xmlns:a16="http://schemas.microsoft.com/office/drawing/2014/main" id="{AF848023-F3D6-B14A-BE3D-301892FF8D69}"/>
                  </a:ext>
                </a:extLst>
              </p:cNvPr>
              <p:cNvSpPr/>
              <p:nvPr/>
            </p:nvSpPr>
            <p:spPr>
              <a:xfrm>
                <a:off x="8933949" y="3248531"/>
                <a:ext cx="1303142" cy="36771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" altLang="zh-TW" sz="3200" i="1" dirty="0">
                    <a:solidFill>
                      <a:srgbClr val="232323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a-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" altLang="zh-TW" sz="3200" i="1" smtClean="0">
                            <a:solidFill>
                              <a:srgbClr val="232323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TW" sz="3200" b="0" i="1" smtClean="0">
                            <a:solidFill>
                              <a:srgbClr val="232323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𝐿</m:t>
                        </m:r>
                      </m:e>
                      <m:sup>
                        <m:r>
                          <a:rPr lang="en-US" altLang="zh-TW" sz="3200" b="0" i="1" smtClean="0">
                            <a:solidFill>
                              <a:srgbClr val="232323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" altLang="zh-TW" sz="3200" i="1" smtClean="0">
                            <a:solidFill>
                              <a:srgbClr val="232323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TW" sz="3200" b="0" i="1" smtClean="0">
                            <a:solidFill>
                              <a:srgbClr val="232323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</m:d>
                  </m:oMath>
                </a14:m>
                <a:endParaRPr lang="zh-TW" altLang="en-US" sz="3200" i="1" dirty="0"/>
              </a:p>
            </p:txBody>
          </p:sp>
        </mc:Choice>
        <mc:Fallback xmlns="">
          <p:sp>
            <p:nvSpPr>
              <p:cNvPr id="65" name="矩形 64">
                <a:extLst>
                  <a:ext uri="{FF2B5EF4-FFF2-40B4-BE49-F238E27FC236}">
                    <a16:creationId xmlns:a16="http://schemas.microsoft.com/office/drawing/2014/main" id="{AF848023-F3D6-B14A-BE3D-301892FF8D6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3949" y="3248531"/>
                <a:ext cx="1303142" cy="367711"/>
              </a:xfrm>
              <a:prstGeom prst="rect">
                <a:avLst/>
              </a:prstGeom>
              <a:blipFill>
                <a:blip r:embed="rId4"/>
                <a:stretch>
                  <a:fillRect l="-10577" t="-23333" b="-100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手繪多邊形 65">
            <a:extLst>
              <a:ext uri="{FF2B5EF4-FFF2-40B4-BE49-F238E27FC236}">
                <a16:creationId xmlns:a16="http://schemas.microsoft.com/office/drawing/2014/main" id="{FD807D5B-B380-4745-8247-F5672D77C920}"/>
              </a:ext>
            </a:extLst>
          </p:cNvPr>
          <p:cNvSpPr/>
          <p:nvPr/>
        </p:nvSpPr>
        <p:spPr>
          <a:xfrm>
            <a:off x="7736246" y="1736640"/>
            <a:ext cx="4135300" cy="1060002"/>
          </a:xfrm>
          <a:custGeom>
            <a:avLst/>
            <a:gdLst>
              <a:gd name="connsiteX0" fmla="*/ 0 w 4521200"/>
              <a:gd name="connsiteY0" fmla="*/ 788121 h 1685731"/>
              <a:gd name="connsiteX1" fmla="*/ 355600 w 4521200"/>
              <a:gd name="connsiteY1" fmla="*/ 313987 h 1685731"/>
              <a:gd name="connsiteX2" fmla="*/ 812800 w 4521200"/>
              <a:gd name="connsiteY2" fmla="*/ 534121 h 1685731"/>
              <a:gd name="connsiteX3" fmla="*/ 1270000 w 4521200"/>
              <a:gd name="connsiteY3" fmla="*/ 1296121 h 1685731"/>
              <a:gd name="connsiteX4" fmla="*/ 1761067 w 4521200"/>
              <a:gd name="connsiteY4" fmla="*/ 1685587 h 1685731"/>
              <a:gd name="connsiteX5" fmla="*/ 2286000 w 4521200"/>
              <a:gd name="connsiteY5" fmla="*/ 1329987 h 1685731"/>
              <a:gd name="connsiteX6" fmla="*/ 2590800 w 4521200"/>
              <a:gd name="connsiteY6" fmla="*/ 483321 h 1685731"/>
              <a:gd name="connsiteX7" fmla="*/ 2963333 w 4521200"/>
              <a:gd name="connsiteY7" fmla="*/ 9187 h 1685731"/>
              <a:gd name="connsiteX8" fmla="*/ 3623733 w 4521200"/>
              <a:gd name="connsiteY8" fmla="*/ 889721 h 1685731"/>
              <a:gd name="connsiteX9" fmla="*/ 4182533 w 4521200"/>
              <a:gd name="connsiteY9" fmla="*/ 991321 h 1685731"/>
              <a:gd name="connsiteX10" fmla="*/ 4521200 w 4521200"/>
              <a:gd name="connsiteY10" fmla="*/ 381721 h 1685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521200" h="1685731">
                <a:moveTo>
                  <a:pt x="0" y="788121"/>
                </a:moveTo>
                <a:cubicBezTo>
                  <a:pt x="110066" y="572220"/>
                  <a:pt x="220133" y="356320"/>
                  <a:pt x="355600" y="313987"/>
                </a:cubicBezTo>
                <a:cubicBezTo>
                  <a:pt x="491067" y="271654"/>
                  <a:pt x="660400" y="370432"/>
                  <a:pt x="812800" y="534121"/>
                </a:cubicBezTo>
                <a:cubicBezTo>
                  <a:pt x="965200" y="697810"/>
                  <a:pt x="1111956" y="1104210"/>
                  <a:pt x="1270000" y="1296121"/>
                </a:cubicBezTo>
                <a:cubicBezTo>
                  <a:pt x="1428044" y="1488032"/>
                  <a:pt x="1591734" y="1679943"/>
                  <a:pt x="1761067" y="1685587"/>
                </a:cubicBezTo>
                <a:cubicBezTo>
                  <a:pt x="1930400" y="1691231"/>
                  <a:pt x="2147711" y="1530365"/>
                  <a:pt x="2286000" y="1329987"/>
                </a:cubicBezTo>
                <a:cubicBezTo>
                  <a:pt x="2424289" y="1129609"/>
                  <a:pt x="2477911" y="703454"/>
                  <a:pt x="2590800" y="483321"/>
                </a:cubicBezTo>
                <a:cubicBezTo>
                  <a:pt x="2703689" y="263188"/>
                  <a:pt x="2791178" y="-58546"/>
                  <a:pt x="2963333" y="9187"/>
                </a:cubicBezTo>
                <a:cubicBezTo>
                  <a:pt x="3135488" y="76920"/>
                  <a:pt x="3420533" y="726032"/>
                  <a:pt x="3623733" y="889721"/>
                </a:cubicBezTo>
                <a:cubicBezTo>
                  <a:pt x="3826933" y="1053410"/>
                  <a:pt x="4032955" y="1075988"/>
                  <a:pt x="4182533" y="991321"/>
                </a:cubicBezTo>
                <a:cubicBezTo>
                  <a:pt x="4332111" y="906654"/>
                  <a:pt x="4426655" y="644187"/>
                  <a:pt x="4521200" y="381721"/>
                </a:cubicBezTo>
              </a:path>
            </a:pathLst>
          </a:custGeom>
          <a:noFill/>
          <a:ln w="635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矩形 66">
                <a:extLst>
                  <a:ext uri="{FF2B5EF4-FFF2-40B4-BE49-F238E27FC236}">
                    <a16:creationId xmlns:a16="http://schemas.microsoft.com/office/drawing/2014/main" id="{113E5541-1980-A944-99E2-A7722B6A12A2}"/>
                  </a:ext>
                </a:extLst>
              </p:cNvPr>
              <p:cNvSpPr/>
              <p:nvPr/>
            </p:nvSpPr>
            <p:spPr>
              <a:xfrm>
                <a:off x="11292673" y="1589917"/>
                <a:ext cx="949030" cy="3290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67" name="矩形 66">
                <a:extLst>
                  <a:ext uri="{FF2B5EF4-FFF2-40B4-BE49-F238E27FC236}">
                    <a16:creationId xmlns:a16="http://schemas.microsoft.com/office/drawing/2014/main" id="{113E5541-1980-A944-99E2-A7722B6A12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92673" y="1589917"/>
                <a:ext cx="949030" cy="329005"/>
              </a:xfrm>
              <a:prstGeom prst="rect">
                <a:avLst/>
              </a:prstGeom>
              <a:blipFill>
                <a:blip r:embed="rId5"/>
                <a:stretch>
                  <a:fillRect l="-2632" b="-4814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6" name="直線箭頭接點 85">
            <a:extLst>
              <a:ext uri="{FF2B5EF4-FFF2-40B4-BE49-F238E27FC236}">
                <a16:creationId xmlns:a16="http://schemas.microsoft.com/office/drawing/2014/main" id="{B2A023C0-7A57-4744-A7BD-748764AC4094}"/>
              </a:ext>
            </a:extLst>
          </p:cNvPr>
          <p:cNvCxnSpPr>
            <a:cxnSpLocks/>
          </p:cNvCxnSpPr>
          <p:nvPr/>
        </p:nvCxnSpPr>
        <p:spPr>
          <a:xfrm flipV="1">
            <a:off x="7733610" y="3946017"/>
            <a:ext cx="0" cy="2254055"/>
          </a:xfrm>
          <a:prstGeom prst="straightConnector1">
            <a:avLst/>
          </a:prstGeom>
          <a:ln w="32384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線箭頭接點 86">
            <a:extLst>
              <a:ext uri="{FF2B5EF4-FFF2-40B4-BE49-F238E27FC236}">
                <a16:creationId xmlns:a16="http://schemas.microsoft.com/office/drawing/2014/main" id="{41512212-8515-4F4F-BD3B-FE1263705579}"/>
              </a:ext>
            </a:extLst>
          </p:cNvPr>
          <p:cNvCxnSpPr>
            <a:cxnSpLocks/>
          </p:cNvCxnSpPr>
          <p:nvPr/>
        </p:nvCxnSpPr>
        <p:spPr>
          <a:xfrm>
            <a:off x="7720077" y="6190196"/>
            <a:ext cx="3949697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文字方塊 87">
            <a:extLst>
              <a:ext uri="{FF2B5EF4-FFF2-40B4-BE49-F238E27FC236}">
                <a16:creationId xmlns:a16="http://schemas.microsoft.com/office/drawing/2014/main" id="{A755AEAE-7C64-8E46-A3FF-D9E2ED63781D}"/>
              </a:ext>
            </a:extLst>
          </p:cNvPr>
          <p:cNvSpPr txBox="1"/>
          <p:nvPr/>
        </p:nvSpPr>
        <p:spPr>
          <a:xfrm>
            <a:off x="7360570" y="3629914"/>
            <a:ext cx="343380" cy="316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40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endParaRPr kumimoji="1" lang="zh-TW" altLang="en-US" sz="2800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9" name="文字方塊 88">
            <a:extLst>
              <a:ext uri="{FF2B5EF4-FFF2-40B4-BE49-F238E27FC236}">
                <a16:creationId xmlns:a16="http://schemas.microsoft.com/office/drawing/2014/main" id="{14416900-5197-CB4F-B530-DA20952321EA}"/>
              </a:ext>
            </a:extLst>
          </p:cNvPr>
          <p:cNvSpPr txBox="1"/>
          <p:nvPr/>
        </p:nvSpPr>
        <p:spPr>
          <a:xfrm>
            <a:off x="11292673" y="6190196"/>
            <a:ext cx="377101" cy="316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40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endParaRPr kumimoji="1" lang="zh-TW" altLang="en-US" sz="2800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1" name="直線接點 90">
            <a:extLst>
              <a:ext uri="{FF2B5EF4-FFF2-40B4-BE49-F238E27FC236}">
                <a16:creationId xmlns:a16="http://schemas.microsoft.com/office/drawing/2014/main" id="{EDAF791F-4429-2A4D-9911-E857877100D9}"/>
              </a:ext>
            </a:extLst>
          </p:cNvPr>
          <p:cNvCxnSpPr>
            <a:cxnSpLocks/>
          </p:cNvCxnSpPr>
          <p:nvPr/>
        </p:nvCxnSpPr>
        <p:spPr>
          <a:xfrm flipH="1">
            <a:off x="9617463" y="4175259"/>
            <a:ext cx="960949" cy="1828800"/>
          </a:xfrm>
          <a:prstGeom prst="line">
            <a:avLst/>
          </a:prstGeom>
          <a:ln w="63500">
            <a:solidFill>
              <a:srgbClr val="C0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2" name="直線接點 91">
            <a:extLst>
              <a:ext uri="{FF2B5EF4-FFF2-40B4-BE49-F238E27FC236}">
                <a16:creationId xmlns:a16="http://schemas.microsoft.com/office/drawing/2014/main" id="{65DD5BC7-298E-5B43-9241-2006544057ED}"/>
              </a:ext>
            </a:extLst>
          </p:cNvPr>
          <p:cNvCxnSpPr>
            <a:cxnSpLocks/>
          </p:cNvCxnSpPr>
          <p:nvPr/>
        </p:nvCxnSpPr>
        <p:spPr>
          <a:xfrm>
            <a:off x="10034698" y="5154407"/>
            <a:ext cx="0" cy="976986"/>
          </a:xfrm>
          <a:prstGeom prst="line">
            <a:avLst/>
          </a:prstGeom>
          <a:ln w="44450">
            <a:solidFill>
              <a:srgbClr val="C00000"/>
            </a:solidFill>
            <a:prstDash val="sysDot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4" name="直線接點 93">
            <a:extLst>
              <a:ext uri="{FF2B5EF4-FFF2-40B4-BE49-F238E27FC236}">
                <a16:creationId xmlns:a16="http://schemas.microsoft.com/office/drawing/2014/main" id="{5A20E876-D830-4346-889B-08C322885F0F}"/>
              </a:ext>
            </a:extLst>
          </p:cNvPr>
          <p:cNvCxnSpPr>
            <a:cxnSpLocks/>
          </p:cNvCxnSpPr>
          <p:nvPr/>
        </p:nvCxnSpPr>
        <p:spPr>
          <a:xfrm flipH="1">
            <a:off x="9546081" y="6187985"/>
            <a:ext cx="417234" cy="0"/>
          </a:xfrm>
          <a:prstGeom prst="line">
            <a:avLst/>
          </a:prstGeom>
          <a:ln w="63500">
            <a:solidFill>
              <a:srgbClr val="C0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6" name="矩形 95">
            <a:extLst>
              <a:ext uri="{FF2B5EF4-FFF2-40B4-BE49-F238E27FC236}">
                <a16:creationId xmlns:a16="http://schemas.microsoft.com/office/drawing/2014/main" id="{2C243C40-93AD-EB4A-8036-80DC4C0209DC}"/>
              </a:ext>
            </a:extLst>
          </p:cNvPr>
          <p:cNvSpPr/>
          <p:nvPr/>
        </p:nvSpPr>
        <p:spPr>
          <a:xfrm>
            <a:off x="9853055" y="6218774"/>
            <a:ext cx="38985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3200" i="1" dirty="0">
                <a:solidFill>
                  <a:srgbClr val="23232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zh-TW" altLang="en-US" sz="3200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矩形 96">
                <a:extLst>
                  <a:ext uri="{FF2B5EF4-FFF2-40B4-BE49-F238E27FC236}">
                    <a16:creationId xmlns:a16="http://schemas.microsoft.com/office/drawing/2014/main" id="{8725D01A-EC26-214C-972D-DCBB48FD8D5B}"/>
                  </a:ext>
                </a:extLst>
              </p:cNvPr>
              <p:cNvSpPr/>
              <p:nvPr/>
            </p:nvSpPr>
            <p:spPr>
              <a:xfrm>
                <a:off x="8427880" y="6273225"/>
                <a:ext cx="1415772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" altLang="zh-TW" sz="3200" i="1" dirty="0">
                    <a:solidFill>
                      <a:srgbClr val="232323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b-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" altLang="zh-TW" sz="3200" i="1" smtClean="0">
                            <a:solidFill>
                              <a:srgbClr val="232323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TW" sz="3200" b="0" i="1" smtClean="0">
                            <a:solidFill>
                              <a:srgbClr val="232323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𝐿</m:t>
                        </m:r>
                      </m:e>
                      <m:sup>
                        <m:r>
                          <a:rPr lang="en-US" altLang="zh-TW" sz="3200" b="0" i="1" smtClean="0">
                            <a:solidFill>
                              <a:srgbClr val="232323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" altLang="zh-TW" sz="3200" i="1" smtClean="0">
                            <a:solidFill>
                              <a:srgbClr val="232323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TW" sz="3200" b="0" i="1" smtClean="0">
                            <a:solidFill>
                              <a:srgbClr val="232323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</m:d>
                  </m:oMath>
                </a14:m>
                <a:endParaRPr lang="zh-TW" altLang="en-US" sz="3200" i="1" dirty="0"/>
              </a:p>
            </p:txBody>
          </p:sp>
        </mc:Choice>
        <mc:Fallback xmlns="">
          <p:sp>
            <p:nvSpPr>
              <p:cNvPr id="97" name="矩形 96">
                <a:extLst>
                  <a:ext uri="{FF2B5EF4-FFF2-40B4-BE49-F238E27FC236}">
                    <a16:creationId xmlns:a16="http://schemas.microsoft.com/office/drawing/2014/main" id="{8725D01A-EC26-214C-972D-DCBB48FD8D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7880" y="6273225"/>
                <a:ext cx="1415772" cy="584775"/>
              </a:xfrm>
              <a:prstGeom prst="rect">
                <a:avLst/>
              </a:prstGeom>
              <a:blipFill>
                <a:blip r:embed="rId6"/>
                <a:stretch>
                  <a:fillRect l="-10714" t="-14894" b="-2766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8" name="手繪多邊形 97">
            <a:extLst>
              <a:ext uri="{FF2B5EF4-FFF2-40B4-BE49-F238E27FC236}">
                <a16:creationId xmlns:a16="http://schemas.microsoft.com/office/drawing/2014/main" id="{6E3A4F08-C57A-AB49-9079-79F0D9638C16}"/>
              </a:ext>
            </a:extLst>
          </p:cNvPr>
          <p:cNvSpPr/>
          <p:nvPr/>
        </p:nvSpPr>
        <p:spPr>
          <a:xfrm>
            <a:off x="7736246" y="4706883"/>
            <a:ext cx="4135300" cy="1060002"/>
          </a:xfrm>
          <a:custGeom>
            <a:avLst/>
            <a:gdLst>
              <a:gd name="connsiteX0" fmla="*/ 0 w 4521200"/>
              <a:gd name="connsiteY0" fmla="*/ 788121 h 1685731"/>
              <a:gd name="connsiteX1" fmla="*/ 355600 w 4521200"/>
              <a:gd name="connsiteY1" fmla="*/ 313987 h 1685731"/>
              <a:gd name="connsiteX2" fmla="*/ 812800 w 4521200"/>
              <a:gd name="connsiteY2" fmla="*/ 534121 h 1685731"/>
              <a:gd name="connsiteX3" fmla="*/ 1270000 w 4521200"/>
              <a:gd name="connsiteY3" fmla="*/ 1296121 h 1685731"/>
              <a:gd name="connsiteX4" fmla="*/ 1761067 w 4521200"/>
              <a:gd name="connsiteY4" fmla="*/ 1685587 h 1685731"/>
              <a:gd name="connsiteX5" fmla="*/ 2286000 w 4521200"/>
              <a:gd name="connsiteY5" fmla="*/ 1329987 h 1685731"/>
              <a:gd name="connsiteX6" fmla="*/ 2590800 w 4521200"/>
              <a:gd name="connsiteY6" fmla="*/ 483321 h 1685731"/>
              <a:gd name="connsiteX7" fmla="*/ 2963333 w 4521200"/>
              <a:gd name="connsiteY7" fmla="*/ 9187 h 1685731"/>
              <a:gd name="connsiteX8" fmla="*/ 3623733 w 4521200"/>
              <a:gd name="connsiteY8" fmla="*/ 889721 h 1685731"/>
              <a:gd name="connsiteX9" fmla="*/ 4182533 w 4521200"/>
              <a:gd name="connsiteY9" fmla="*/ 991321 h 1685731"/>
              <a:gd name="connsiteX10" fmla="*/ 4521200 w 4521200"/>
              <a:gd name="connsiteY10" fmla="*/ 381721 h 1685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521200" h="1685731">
                <a:moveTo>
                  <a:pt x="0" y="788121"/>
                </a:moveTo>
                <a:cubicBezTo>
                  <a:pt x="110066" y="572220"/>
                  <a:pt x="220133" y="356320"/>
                  <a:pt x="355600" y="313987"/>
                </a:cubicBezTo>
                <a:cubicBezTo>
                  <a:pt x="491067" y="271654"/>
                  <a:pt x="660400" y="370432"/>
                  <a:pt x="812800" y="534121"/>
                </a:cubicBezTo>
                <a:cubicBezTo>
                  <a:pt x="965200" y="697810"/>
                  <a:pt x="1111956" y="1104210"/>
                  <a:pt x="1270000" y="1296121"/>
                </a:cubicBezTo>
                <a:cubicBezTo>
                  <a:pt x="1428044" y="1488032"/>
                  <a:pt x="1591734" y="1679943"/>
                  <a:pt x="1761067" y="1685587"/>
                </a:cubicBezTo>
                <a:cubicBezTo>
                  <a:pt x="1930400" y="1691231"/>
                  <a:pt x="2147711" y="1530365"/>
                  <a:pt x="2286000" y="1329987"/>
                </a:cubicBezTo>
                <a:cubicBezTo>
                  <a:pt x="2424289" y="1129609"/>
                  <a:pt x="2477911" y="703454"/>
                  <a:pt x="2590800" y="483321"/>
                </a:cubicBezTo>
                <a:cubicBezTo>
                  <a:pt x="2703689" y="263188"/>
                  <a:pt x="2791178" y="-58546"/>
                  <a:pt x="2963333" y="9187"/>
                </a:cubicBezTo>
                <a:cubicBezTo>
                  <a:pt x="3135488" y="76920"/>
                  <a:pt x="3420533" y="726032"/>
                  <a:pt x="3623733" y="889721"/>
                </a:cubicBezTo>
                <a:cubicBezTo>
                  <a:pt x="3826933" y="1053410"/>
                  <a:pt x="4032955" y="1075988"/>
                  <a:pt x="4182533" y="991321"/>
                </a:cubicBezTo>
                <a:cubicBezTo>
                  <a:pt x="4332111" y="906654"/>
                  <a:pt x="4426655" y="644187"/>
                  <a:pt x="4521200" y="381721"/>
                </a:cubicBezTo>
              </a:path>
            </a:pathLst>
          </a:custGeom>
          <a:noFill/>
          <a:ln w="635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9" name="矩形 98">
                <a:extLst>
                  <a:ext uri="{FF2B5EF4-FFF2-40B4-BE49-F238E27FC236}">
                    <a16:creationId xmlns:a16="http://schemas.microsoft.com/office/drawing/2014/main" id="{F498B719-0ADD-CB4E-B98E-5C462C31CA4B}"/>
                  </a:ext>
                </a:extLst>
              </p:cNvPr>
              <p:cNvSpPr/>
              <p:nvPr/>
            </p:nvSpPr>
            <p:spPr>
              <a:xfrm>
                <a:off x="11292673" y="4560160"/>
                <a:ext cx="949030" cy="3290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99" name="矩形 98">
                <a:extLst>
                  <a:ext uri="{FF2B5EF4-FFF2-40B4-BE49-F238E27FC236}">
                    <a16:creationId xmlns:a16="http://schemas.microsoft.com/office/drawing/2014/main" id="{F498B719-0ADD-CB4E-B98E-5C462C31CA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92673" y="4560160"/>
                <a:ext cx="949030" cy="329005"/>
              </a:xfrm>
              <a:prstGeom prst="rect">
                <a:avLst/>
              </a:prstGeom>
              <a:blipFill>
                <a:blip r:embed="rId7"/>
                <a:stretch>
                  <a:fillRect l="-2632" b="-4814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6" name="橢圓 105">
            <a:extLst>
              <a:ext uri="{FF2B5EF4-FFF2-40B4-BE49-F238E27FC236}">
                <a16:creationId xmlns:a16="http://schemas.microsoft.com/office/drawing/2014/main" id="{317DEF9B-712E-B542-8610-0165BB59F0D5}"/>
              </a:ext>
            </a:extLst>
          </p:cNvPr>
          <p:cNvSpPr/>
          <p:nvPr/>
        </p:nvSpPr>
        <p:spPr>
          <a:xfrm>
            <a:off x="9366376" y="6097985"/>
            <a:ext cx="180000" cy="1800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7" name="橢圓 106">
            <a:extLst>
              <a:ext uri="{FF2B5EF4-FFF2-40B4-BE49-F238E27FC236}">
                <a16:creationId xmlns:a16="http://schemas.microsoft.com/office/drawing/2014/main" id="{00A74014-23AF-3940-A980-D17082A741CE}"/>
              </a:ext>
            </a:extLst>
          </p:cNvPr>
          <p:cNvSpPr/>
          <p:nvPr/>
        </p:nvSpPr>
        <p:spPr>
          <a:xfrm>
            <a:off x="9982455" y="6097985"/>
            <a:ext cx="180000" cy="180000"/>
          </a:xfrm>
          <a:prstGeom prst="ellipse">
            <a:avLst/>
          </a:prstGeom>
          <a:noFill/>
          <a:ln w="63500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8" name="橢圓 107">
            <a:extLst>
              <a:ext uri="{FF2B5EF4-FFF2-40B4-BE49-F238E27FC236}">
                <a16:creationId xmlns:a16="http://schemas.microsoft.com/office/drawing/2014/main" id="{78067F8F-DF75-1342-B8C6-EB0803BDF8D2}"/>
              </a:ext>
            </a:extLst>
          </p:cNvPr>
          <p:cNvSpPr/>
          <p:nvPr/>
        </p:nvSpPr>
        <p:spPr>
          <a:xfrm>
            <a:off x="9958381" y="5089637"/>
            <a:ext cx="180000" cy="1800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0" name="橢圓 109">
            <a:extLst>
              <a:ext uri="{FF2B5EF4-FFF2-40B4-BE49-F238E27FC236}">
                <a16:creationId xmlns:a16="http://schemas.microsoft.com/office/drawing/2014/main" id="{73AE5265-8097-B348-8C84-1BB56547D156}"/>
              </a:ext>
            </a:extLst>
          </p:cNvPr>
          <p:cNvSpPr/>
          <p:nvPr/>
        </p:nvSpPr>
        <p:spPr>
          <a:xfrm>
            <a:off x="8498465" y="2097113"/>
            <a:ext cx="180000" cy="1800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1" name="橢圓 110">
            <a:extLst>
              <a:ext uri="{FF2B5EF4-FFF2-40B4-BE49-F238E27FC236}">
                <a16:creationId xmlns:a16="http://schemas.microsoft.com/office/drawing/2014/main" id="{AB1E3B7E-26DB-5549-A009-ACB911022005}"/>
              </a:ext>
            </a:extLst>
          </p:cNvPr>
          <p:cNvSpPr/>
          <p:nvPr/>
        </p:nvSpPr>
        <p:spPr>
          <a:xfrm>
            <a:off x="8958397" y="3127742"/>
            <a:ext cx="180000" cy="1800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2" name="橢圓 111">
            <a:extLst>
              <a:ext uri="{FF2B5EF4-FFF2-40B4-BE49-F238E27FC236}">
                <a16:creationId xmlns:a16="http://schemas.microsoft.com/office/drawing/2014/main" id="{4F2D7E0F-38D6-7240-B645-A4AC242529C5}"/>
              </a:ext>
            </a:extLst>
          </p:cNvPr>
          <p:cNvSpPr/>
          <p:nvPr/>
        </p:nvSpPr>
        <p:spPr>
          <a:xfrm>
            <a:off x="8483102" y="3127334"/>
            <a:ext cx="180000" cy="180000"/>
          </a:xfrm>
          <a:prstGeom prst="ellipse">
            <a:avLst/>
          </a:prstGeom>
          <a:noFill/>
          <a:ln w="63500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3" name="橢圓 112">
            <a:extLst>
              <a:ext uri="{FF2B5EF4-FFF2-40B4-BE49-F238E27FC236}">
                <a16:creationId xmlns:a16="http://schemas.microsoft.com/office/drawing/2014/main" id="{FD07BC20-C654-7746-B2F1-F3DBA50881B2}"/>
              </a:ext>
            </a:extLst>
          </p:cNvPr>
          <p:cNvSpPr/>
          <p:nvPr/>
        </p:nvSpPr>
        <p:spPr>
          <a:xfrm>
            <a:off x="1195018" y="5254645"/>
            <a:ext cx="180000" cy="1800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15" name="直線箭頭接點 114">
            <a:extLst>
              <a:ext uri="{FF2B5EF4-FFF2-40B4-BE49-F238E27FC236}">
                <a16:creationId xmlns:a16="http://schemas.microsoft.com/office/drawing/2014/main" id="{BEAFFAE6-A93D-9548-8D46-D789DAB1807C}"/>
              </a:ext>
            </a:extLst>
          </p:cNvPr>
          <p:cNvCxnSpPr>
            <a:cxnSpLocks/>
          </p:cNvCxnSpPr>
          <p:nvPr/>
        </p:nvCxnSpPr>
        <p:spPr>
          <a:xfrm>
            <a:off x="2116452" y="4697545"/>
            <a:ext cx="386954" cy="1433848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直線箭頭接點 116">
            <a:extLst>
              <a:ext uri="{FF2B5EF4-FFF2-40B4-BE49-F238E27FC236}">
                <a16:creationId xmlns:a16="http://schemas.microsoft.com/office/drawing/2014/main" id="{3B81EEA5-C262-A243-A47C-F1D0885879D4}"/>
              </a:ext>
            </a:extLst>
          </p:cNvPr>
          <p:cNvCxnSpPr>
            <a:cxnSpLocks/>
          </p:cNvCxnSpPr>
          <p:nvPr/>
        </p:nvCxnSpPr>
        <p:spPr>
          <a:xfrm flipH="1" flipV="1">
            <a:off x="3430129" y="2187113"/>
            <a:ext cx="926231" cy="1863333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文字方塊 121">
            <a:extLst>
              <a:ext uri="{FF2B5EF4-FFF2-40B4-BE49-F238E27FC236}">
                <a16:creationId xmlns:a16="http://schemas.microsoft.com/office/drawing/2014/main" id="{9842D04E-A0A3-6E4F-A126-E881522181CD}"/>
              </a:ext>
            </a:extLst>
          </p:cNvPr>
          <p:cNvSpPr txBox="1"/>
          <p:nvPr/>
        </p:nvSpPr>
        <p:spPr>
          <a:xfrm>
            <a:off x="1646014" y="6148237"/>
            <a:ext cx="28103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Global minimum</a:t>
            </a:r>
            <a:endParaRPr kumimoji="1" lang="zh-TW" altLang="en-US" sz="28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4" name="文字方塊 123">
            <a:extLst>
              <a:ext uri="{FF2B5EF4-FFF2-40B4-BE49-F238E27FC236}">
                <a16:creationId xmlns:a16="http://schemas.microsoft.com/office/drawing/2014/main" id="{BA115927-A6A6-134F-91BE-E0B8826AEF11}"/>
              </a:ext>
            </a:extLst>
          </p:cNvPr>
          <p:cNvSpPr txBox="1"/>
          <p:nvPr/>
        </p:nvSpPr>
        <p:spPr>
          <a:xfrm>
            <a:off x="1598739" y="1644654"/>
            <a:ext cx="26292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Local minimum</a:t>
            </a:r>
            <a:endParaRPr kumimoji="1" lang="zh-TW" altLang="en-US" sz="28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5" name="矩形 124">
            <a:extLst>
              <a:ext uri="{FF2B5EF4-FFF2-40B4-BE49-F238E27FC236}">
                <a16:creationId xmlns:a16="http://schemas.microsoft.com/office/drawing/2014/main" id="{7C5E11EA-D43C-5443-BBCB-135DBDB70460}"/>
              </a:ext>
            </a:extLst>
          </p:cNvPr>
          <p:cNvSpPr/>
          <p:nvPr/>
        </p:nvSpPr>
        <p:spPr>
          <a:xfrm>
            <a:off x="5400355" y="2266641"/>
            <a:ext cx="201208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zh-TW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egative 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gradient</a:t>
            </a:r>
            <a:endPara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6" name="向右箭號 125">
            <a:extLst>
              <a:ext uri="{FF2B5EF4-FFF2-40B4-BE49-F238E27FC236}">
                <a16:creationId xmlns:a16="http://schemas.microsoft.com/office/drawing/2014/main" id="{6FAD824E-2B06-1B43-82FA-5EFEE22AB045}"/>
              </a:ext>
            </a:extLst>
          </p:cNvPr>
          <p:cNvSpPr/>
          <p:nvPr/>
        </p:nvSpPr>
        <p:spPr>
          <a:xfrm rot="20198378">
            <a:off x="5680207" y="2970754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27" name="向右箭號 126">
            <a:extLst>
              <a:ext uri="{FF2B5EF4-FFF2-40B4-BE49-F238E27FC236}">
                <a16:creationId xmlns:a16="http://schemas.microsoft.com/office/drawing/2014/main" id="{E4DCB643-D9C3-EF46-A40C-2027FDBFE16C}"/>
              </a:ext>
            </a:extLst>
          </p:cNvPr>
          <p:cNvSpPr/>
          <p:nvPr/>
        </p:nvSpPr>
        <p:spPr>
          <a:xfrm rot="1381412">
            <a:off x="5680383" y="4522975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28" name="矩形 127">
            <a:extLst>
              <a:ext uri="{FF2B5EF4-FFF2-40B4-BE49-F238E27FC236}">
                <a16:creationId xmlns:a16="http://schemas.microsoft.com/office/drawing/2014/main" id="{4F0C7402-8EBD-734A-9D48-FCEDE4DF6F93}"/>
              </a:ext>
            </a:extLst>
          </p:cNvPr>
          <p:cNvSpPr/>
          <p:nvPr/>
        </p:nvSpPr>
        <p:spPr>
          <a:xfrm>
            <a:off x="5401520" y="5288445"/>
            <a:ext cx="191110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Posi</a:t>
            </a:r>
            <a:r>
              <a:rPr lang="zh-TW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tive 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gradient</a:t>
            </a:r>
            <a:endPara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6585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B5A5B166-CE82-6543-87F8-A161C4527D53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Gradient Descent</a:t>
            </a:r>
          </a:p>
        </p:txBody>
      </p:sp>
      <p:pic>
        <p:nvPicPr>
          <p:cNvPr id="50" name="圖片 49">
            <a:extLst>
              <a:ext uri="{FF2B5EF4-FFF2-40B4-BE49-F238E27FC236}">
                <a16:creationId xmlns:a16="http://schemas.microsoft.com/office/drawing/2014/main" id="{962F0369-6311-1140-B3B7-0686CF86F1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2318" y="965079"/>
            <a:ext cx="5514975" cy="45053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1" name="文字方塊 50">
                <a:extLst>
                  <a:ext uri="{FF2B5EF4-FFF2-40B4-BE49-F238E27FC236}">
                    <a16:creationId xmlns:a16="http://schemas.microsoft.com/office/drawing/2014/main" id="{53240F75-B30D-2D4B-B9B4-854BED97458B}"/>
                  </a:ext>
                </a:extLst>
              </p:cNvPr>
              <p:cNvSpPr txBox="1"/>
              <p:nvPr/>
            </p:nvSpPr>
            <p:spPr>
              <a:xfrm>
                <a:off x="6073530" y="2786854"/>
                <a:ext cx="27988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51" name="文字方塊 50">
                <a:extLst>
                  <a:ext uri="{FF2B5EF4-FFF2-40B4-BE49-F238E27FC236}">
                    <a16:creationId xmlns:a16="http://schemas.microsoft.com/office/drawing/2014/main" id="{53240F75-B30D-2D4B-B9B4-854BED9745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3530" y="2786854"/>
                <a:ext cx="279885" cy="430887"/>
              </a:xfrm>
              <a:prstGeom prst="rect">
                <a:avLst/>
              </a:prstGeom>
              <a:blipFill>
                <a:blip r:embed="rId4"/>
                <a:stretch>
                  <a:fillRect l="-26087" r="-21739" b="-571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文字方塊 51">
                <a:extLst>
                  <a:ext uri="{FF2B5EF4-FFF2-40B4-BE49-F238E27FC236}">
                    <a16:creationId xmlns:a16="http://schemas.microsoft.com/office/drawing/2014/main" id="{A8269337-3547-E14A-A68A-FB0A7DF6F8C7}"/>
                  </a:ext>
                </a:extLst>
              </p:cNvPr>
              <p:cNvSpPr txBox="1"/>
              <p:nvPr/>
            </p:nvSpPr>
            <p:spPr>
              <a:xfrm>
                <a:off x="7025961" y="4776485"/>
                <a:ext cx="49321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52" name="文字方塊 51">
                <a:extLst>
                  <a:ext uri="{FF2B5EF4-FFF2-40B4-BE49-F238E27FC236}">
                    <a16:creationId xmlns:a16="http://schemas.microsoft.com/office/drawing/2014/main" id="{A8269337-3547-E14A-A68A-FB0A7DF6F8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5961" y="4776485"/>
                <a:ext cx="493212" cy="430887"/>
              </a:xfrm>
              <a:prstGeom prst="rect">
                <a:avLst/>
              </a:prstGeom>
              <a:blipFill>
                <a:blip r:embed="rId5"/>
                <a:stretch>
                  <a:fillRect l="-7500" r="-5000" b="-1142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文字方塊 57">
                <a:extLst>
                  <a:ext uri="{FF2B5EF4-FFF2-40B4-BE49-F238E27FC236}">
                    <a16:creationId xmlns:a16="http://schemas.microsoft.com/office/drawing/2014/main" id="{483D718D-608F-EA4F-A5C2-FD807CCA83DE}"/>
                  </a:ext>
                </a:extLst>
              </p:cNvPr>
              <p:cNvSpPr txBox="1"/>
              <p:nvPr/>
            </p:nvSpPr>
            <p:spPr>
              <a:xfrm>
                <a:off x="10410660" y="4890641"/>
                <a:ext cx="50148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58" name="文字方塊 57">
                <a:extLst>
                  <a:ext uri="{FF2B5EF4-FFF2-40B4-BE49-F238E27FC236}">
                    <a16:creationId xmlns:a16="http://schemas.microsoft.com/office/drawing/2014/main" id="{483D718D-608F-EA4F-A5C2-FD807CCA83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10660" y="4890641"/>
                <a:ext cx="501484" cy="430887"/>
              </a:xfrm>
              <a:prstGeom prst="rect">
                <a:avLst/>
              </a:prstGeom>
              <a:blipFill>
                <a:blip r:embed="rId6"/>
                <a:stretch>
                  <a:fillRect l="-7500" r="-5000" b="-1142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橢圓 60">
            <a:extLst>
              <a:ext uri="{FF2B5EF4-FFF2-40B4-BE49-F238E27FC236}">
                <a16:creationId xmlns:a16="http://schemas.microsoft.com/office/drawing/2014/main" id="{8F596C54-9F22-8849-BF62-7CC4C7CB0A00}"/>
              </a:ext>
            </a:extLst>
          </p:cNvPr>
          <p:cNvSpPr/>
          <p:nvPr/>
        </p:nvSpPr>
        <p:spPr>
          <a:xfrm>
            <a:off x="8325011" y="2103973"/>
            <a:ext cx="171366" cy="17136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63" name="直線單箭頭接點 14">
            <a:extLst>
              <a:ext uri="{FF2B5EF4-FFF2-40B4-BE49-F238E27FC236}">
                <a16:creationId xmlns:a16="http://schemas.microsoft.com/office/drawing/2014/main" id="{982F8D46-FC52-7A47-ADD4-528247C2EE17}"/>
              </a:ext>
            </a:extLst>
          </p:cNvPr>
          <p:cNvCxnSpPr/>
          <p:nvPr/>
        </p:nvCxnSpPr>
        <p:spPr>
          <a:xfrm flipH="1">
            <a:off x="10029673" y="3046384"/>
            <a:ext cx="123496" cy="31088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單箭頭接點 17">
            <a:extLst>
              <a:ext uri="{FF2B5EF4-FFF2-40B4-BE49-F238E27FC236}">
                <a16:creationId xmlns:a16="http://schemas.microsoft.com/office/drawing/2014/main" id="{1A0D0020-267C-7F4D-B453-F76A06A731B1}"/>
              </a:ext>
            </a:extLst>
          </p:cNvPr>
          <p:cNvCxnSpPr/>
          <p:nvPr/>
        </p:nvCxnSpPr>
        <p:spPr>
          <a:xfrm>
            <a:off x="8416244" y="2714972"/>
            <a:ext cx="40066" cy="28732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單箭頭接點 19">
            <a:extLst>
              <a:ext uri="{FF2B5EF4-FFF2-40B4-BE49-F238E27FC236}">
                <a16:creationId xmlns:a16="http://schemas.microsoft.com/office/drawing/2014/main" id="{9093BC84-CD80-F54C-B41D-967550C58512}"/>
              </a:ext>
            </a:extLst>
          </p:cNvPr>
          <p:cNvCxnSpPr/>
          <p:nvPr/>
        </p:nvCxnSpPr>
        <p:spPr>
          <a:xfrm>
            <a:off x="8437135" y="3007467"/>
            <a:ext cx="37251" cy="25436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線單箭頭接點 21">
            <a:extLst>
              <a:ext uri="{FF2B5EF4-FFF2-40B4-BE49-F238E27FC236}">
                <a16:creationId xmlns:a16="http://schemas.microsoft.com/office/drawing/2014/main" id="{76DA1A43-C2C7-594D-8A0C-8FC582B2A987}"/>
              </a:ext>
            </a:extLst>
          </p:cNvPr>
          <p:cNvCxnSpPr/>
          <p:nvPr/>
        </p:nvCxnSpPr>
        <p:spPr>
          <a:xfrm>
            <a:off x="8474385" y="3261827"/>
            <a:ext cx="68788" cy="27178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橢圓 70">
            <a:extLst>
              <a:ext uri="{FF2B5EF4-FFF2-40B4-BE49-F238E27FC236}">
                <a16:creationId xmlns:a16="http://schemas.microsoft.com/office/drawing/2014/main" id="{14E1DADA-9B91-7D4D-BD04-777D1DC8DBCA}"/>
              </a:ext>
            </a:extLst>
          </p:cNvPr>
          <p:cNvSpPr/>
          <p:nvPr/>
        </p:nvSpPr>
        <p:spPr>
          <a:xfrm>
            <a:off x="10067796" y="2916613"/>
            <a:ext cx="171366" cy="17136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2" name="直線單箭頭接點 26">
            <a:extLst>
              <a:ext uri="{FF2B5EF4-FFF2-40B4-BE49-F238E27FC236}">
                <a16:creationId xmlns:a16="http://schemas.microsoft.com/office/drawing/2014/main" id="{F9C33181-CE1F-6143-9E09-DCAA4833296D}"/>
              </a:ext>
            </a:extLst>
          </p:cNvPr>
          <p:cNvCxnSpPr/>
          <p:nvPr/>
        </p:nvCxnSpPr>
        <p:spPr>
          <a:xfrm>
            <a:off x="8396106" y="2227745"/>
            <a:ext cx="0" cy="48722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線單箭頭接點 31">
            <a:extLst>
              <a:ext uri="{FF2B5EF4-FFF2-40B4-BE49-F238E27FC236}">
                <a16:creationId xmlns:a16="http://schemas.microsoft.com/office/drawing/2014/main" id="{567C80A0-79EF-E940-A8FB-F3422C752EDE}"/>
              </a:ext>
            </a:extLst>
          </p:cNvPr>
          <p:cNvCxnSpPr/>
          <p:nvPr/>
        </p:nvCxnSpPr>
        <p:spPr>
          <a:xfrm flipH="1">
            <a:off x="9840570" y="3529617"/>
            <a:ext cx="102828" cy="17461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線箭頭接點 100">
            <a:extLst>
              <a:ext uri="{FF2B5EF4-FFF2-40B4-BE49-F238E27FC236}">
                <a16:creationId xmlns:a16="http://schemas.microsoft.com/office/drawing/2014/main" id="{1E809544-BE90-064B-90CA-263B98B66438}"/>
              </a:ext>
            </a:extLst>
          </p:cNvPr>
          <p:cNvCxnSpPr>
            <a:cxnSpLocks/>
          </p:cNvCxnSpPr>
          <p:nvPr/>
        </p:nvCxnSpPr>
        <p:spPr>
          <a:xfrm flipV="1">
            <a:off x="359063" y="1775706"/>
            <a:ext cx="0" cy="3584646"/>
          </a:xfrm>
          <a:prstGeom prst="straightConnector1">
            <a:avLst/>
          </a:prstGeom>
          <a:ln w="32384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線箭頭接點 101">
            <a:extLst>
              <a:ext uri="{FF2B5EF4-FFF2-40B4-BE49-F238E27FC236}">
                <a16:creationId xmlns:a16="http://schemas.microsoft.com/office/drawing/2014/main" id="{ACB9D04E-9AC6-5B49-AE9E-8AE3F2692C08}"/>
              </a:ext>
            </a:extLst>
          </p:cNvPr>
          <p:cNvCxnSpPr>
            <a:cxnSpLocks/>
          </p:cNvCxnSpPr>
          <p:nvPr/>
        </p:nvCxnSpPr>
        <p:spPr>
          <a:xfrm>
            <a:off x="344268" y="5344645"/>
            <a:ext cx="4318277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文字方塊 102">
            <a:extLst>
              <a:ext uri="{FF2B5EF4-FFF2-40B4-BE49-F238E27FC236}">
                <a16:creationId xmlns:a16="http://schemas.microsoft.com/office/drawing/2014/main" id="{AE8787A9-5EBF-6744-8AD4-A65E956A1C04}"/>
              </a:ext>
            </a:extLst>
          </p:cNvPr>
          <p:cNvSpPr txBox="1"/>
          <p:nvPr/>
        </p:nvSpPr>
        <p:spPr>
          <a:xfrm>
            <a:off x="-48788" y="1273004"/>
            <a:ext cx="375424" cy="5027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40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endParaRPr kumimoji="1" lang="zh-TW" altLang="en-US" sz="2800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4" name="文字方塊 103">
            <a:extLst>
              <a:ext uri="{FF2B5EF4-FFF2-40B4-BE49-F238E27FC236}">
                <a16:creationId xmlns:a16="http://schemas.microsoft.com/office/drawing/2014/main" id="{DB4E392E-F6F2-EA45-9DF4-71E689FE1DB6}"/>
              </a:ext>
            </a:extLst>
          </p:cNvPr>
          <p:cNvSpPr txBox="1"/>
          <p:nvPr/>
        </p:nvSpPr>
        <p:spPr>
          <a:xfrm>
            <a:off x="4250253" y="5344645"/>
            <a:ext cx="412292" cy="5027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40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endParaRPr kumimoji="1" lang="zh-TW" altLang="en-US" sz="2800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5" name="橢圓 104">
            <a:extLst>
              <a:ext uri="{FF2B5EF4-FFF2-40B4-BE49-F238E27FC236}">
                <a16:creationId xmlns:a16="http://schemas.microsoft.com/office/drawing/2014/main" id="{13DDBFDE-4A51-0A41-A83E-027F64FD56BC}"/>
              </a:ext>
            </a:extLst>
          </p:cNvPr>
          <p:cNvSpPr/>
          <p:nvPr/>
        </p:nvSpPr>
        <p:spPr>
          <a:xfrm>
            <a:off x="1195294" y="3542823"/>
            <a:ext cx="180000" cy="180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09" name="直線接點 108">
            <a:extLst>
              <a:ext uri="{FF2B5EF4-FFF2-40B4-BE49-F238E27FC236}">
                <a16:creationId xmlns:a16="http://schemas.microsoft.com/office/drawing/2014/main" id="{AC48EA4F-5D7B-7447-95E9-1A64B2EB81F2}"/>
              </a:ext>
            </a:extLst>
          </p:cNvPr>
          <p:cNvCxnSpPr>
            <a:cxnSpLocks/>
          </p:cNvCxnSpPr>
          <p:nvPr/>
        </p:nvCxnSpPr>
        <p:spPr>
          <a:xfrm>
            <a:off x="1285294" y="3632823"/>
            <a:ext cx="0" cy="1757270"/>
          </a:xfrm>
          <a:prstGeom prst="line">
            <a:avLst/>
          </a:prstGeom>
          <a:ln w="44450">
            <a:solidFill>
              <a:srgbClr val="FF0000"/>
            </a:solidFill>
            <a:prstDash val="sysDot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6" name="手繪多邊形 115">
            <a:extLst>
              <a:ext uri="{FF2B5EF4-FFF2-40B4-BE49-F238E27FC236}">
                <a16:creationId xmlns:a16="http://schemas.microsoft.com/office/drawing/2014/main" id="{E7F989EC-44F3-8D43-B0A8-EF1E979FB2EA}"/>
              </a:ext>
            </a:extLst>
          </p:cNvPr>
          <p:cNvSpPr/>
          <p:nvPr/>
        </p:nvSpPr>
        <p:spPr>
          <a:xfrm>
            <a:off x="361945" y="2985719"/>
            <a:ext cx="4521200" cy="1685731"/>
          </a:xfrm>
          <a:custGeom>
            <a:avLst/>
            <a:gdLst>
              <a:gd name="connsiteX0" fmla="*/ 0 w 4521200"/>
              <a:gd name="connsiteY0" fmla="*/ 788121 h 1685731"/>
              <a:gd name="connsiteX1" fmla="*/ 355600 w 4521200"/>
              <a:gd name="connsiteY1" fmla="*/ 313987 h 1685731"/>
              <a:gd name="connsiteX2" fmla="*/ 812800 w 4521200"/>
              <a:gd name="connsiteY2" fmla="*/ 534121 h 1685731"/>
              <a:gd name="connsiteX3" fmla="*/ 1270000 w 4521200"/>
              <a:gd name="connsiteY3" fmla="*/ 1296121 h 1685731"/>
              <a:gd name="connsiteX4" fmla="*/ 1761067 w 4521200"/>
              <a:gd name="connsiteY4" fmla="*/ 1685587 h 1685731"/>
              <a:gd name="connsiteX5" fmla="*/ 2286000 w 4521200"/>
              <a:gd name="connsiteY5" fmla="*/ 1329987 h 1685731"/>
              <a:gd name="connsiteX6" fmla="*/ 2590800 w 4521200"/>
              <a:gd name="connsiteY6" fmla="*/ 483321 h 1685731"/>
              <a:gd name="connsiteX7" fmla="*/ 2963333 w 4521200"/>
              <a:gd name="connsiteY7" fmla="*/ 9187 h 1685731"/>
              <a:gd name="connsiteX8" fmla="*/ 3623733 w 4521200"/>
              <a:gd name="connsiteY8" fmla="*/ 889721 h 1685731"/>
              <a:gd name="connsiteX9" fmla="*/ 4182533 w 4521200"/>
              <a:gd name="connsiteY9" fmla="*/ 991321 h 1685731"/>
              <a:gd name="connsiteX10" fmla="*/ 4521200 w 4521200"/>
              <a:gd name="connsiteY10" fmla="*/ 381721 h 1685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521200" h="1685731">
                <a:moveTo>
                  <a:pt x="0" y="788121"/>
                </a:moveTo>
                <a:cubicBezTo>
                  <a:pt x="110066" y="572220"/>
                  <a:pt x="220133" y="356320"/>
                  <a:pt x="355600" y="313987"/>
                </a:cubicBezTo>
                <a:cubicBezTo>
                  <a:pt x="491067" y="271654"/>
                  <a:pt x="660400" y="370432"/>
                  <a:pt x="812800" y="534121"/>
                </a:cubicBezTo>
                <a:cubicBezTo>
                  <a:pt x="965200" y="697810"/>
                  <a:pt x="1111956" y="1104210"/>
                  <a:pt x="1270000" y="1296121"/>
                </a:cubicBezTo>
                <a:cubicBezTo>
                  <a:pt x="1428044" y="1488032"/>
                  <a:pt x="1591734" y="1679943"/>
                  <a:pt x="1761067" y="1685587"/>
                </a:cubicBezTo>
                <a:cubicBezTo>
                  <a:pt x="1930400" y="1691231"/>
                  <a:pt x="2147711" y="1530365"/>
                  <a:pt x="2286000" y="1329987"/>
                </a:cubicBezTo>
                <a:cubicBezTo>
                  <a:pt x="2424289" y="1129609"/>
                  <a:pt x="2477911" y="703454"/>
                  <a:pt x="2590800" y="483321"/>
                </a:cubicBezTo>
                <a:cubicBezTo>
                  <a:pt x="2703689" y="263188"/>
                  <a:pt x="2791178" y="-58546"/>
                  <a:pt x="2963333" y="9187"/>
                </a:cubicBezTo>
                <a:cubicBezTo>
                  <a:pt x="3135488" y="76920"/>
                  <a:pt x="3420533" y="726032"/>
                  <a:pt x="3623733" y="889721"/>
                </a:cubicBezTo>
                <a:cubicBezTo>
                  <a:pt x="3826933" y="1053410"/>
                  <a:pt x="4032955" y="1075988"/>
                  <a:pt x="4182533" y="991321"/>
                </a:cubicBezTo>
                <a:cubicBezTo>
                  <a:pt x="4332111" y="906654"/>
                  <a:pt x="4426655" y="644187"/>
                  <a:pt x="4521200" y="381721"/>
                </a:cubicBezTo>
              </a:path>
            </a:pathLst>
          </a:custGeom>
          <a:noFill/>
          <a:ln w="635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矩形 117">
                <a:extLst>
                  <a:ext uri="{FF2B5EF4-FFF2-40B4-BE49-F238E27FC236}">
                    <a16:creationId xmlns:a16="http://schemas.microsoft.com/office/drawing/2014/main" id="{65B86051-E30E-4748-993F-8204FE71CFB5}"/>
                  </a:ext>
                </a:extLst>
              </p:cNvPr>
              <p:cNvSpPr/>
              <p:nvPr/>
            </p:nvSpPr>
            <p:spPr>
              <a:xfrm>
                <a:off x="4250253" y="2752384"/>
                <a:ext cx="103759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18" name="矩形 117">
                <a:extLst>
                  <a:ext uri="{FF2B5EF4-FFF2-40B4-BE49-F238E27FC236}">
                    <a16:creationId xmlns:a16="http://schemas.microsoft.com/office/drawing/2014/main" id="{65B86051-E30E-4748-993F-8204FE71CF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0253" y="2752384"/>
                <a:ext cx="1037592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4" name="橢圓 133">
            <a:extLst>
              <a:ext uri="{FF2B5EF4-FFF2-40B4-BE49-F238E27FC236}">
                <a16:creationId xmlns:a16="http://schemas.microsoft.com/office/drawing/2014/main" id="{F42BB3B6-EB1D-9B43-9432-F4D574A03308}"/>
              </a:ext>
            </a:extLst>
          </p:cNvPr>
          <p:cNvSpPr/>
          <p:nvPr/>
        </p:nvSpPr>
        <p:spPr>
          <a:xfrm>
            <a:off x="1195294" y="5241755"/>
            <a:ext cx="191799" cy="19179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5" name="橢圓 134">
            <a:extLst>
              <a:ext uri="{FF2B5EF4-FFF2-40B4-BE49-F238E27FC236}">
                <a16:creationId xmlns:a16="http://schemas.microsoft.com/office/drawing/2014/main" id="{0A7C8D06-0DC0-3B41-8ECA-5C71E638A89B}"/>
              </a:ext>
            </a:extLst>
          </p:cNvPr>
          <p:cNvSpPr/>
          <p:nvPr/>
        </p:nvSpPr>
        <p:spPr>
          <a:xfrm>
            <a:off x="2836186" y="5293532"/>
            <a:ext cx="191799" cy="19179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文字方塊 135">
                <a:extLst>
                  <a:ext uri="{FF2B5EF4-FFF2-40B4-BE49-F238E27FC236}">
                    <a16:creationId xmlns:a16="http://schemas.microsoft.com/office/drawing/2014/main" id="{D0BE603B-8419-6D48-A0DE-84E27D9C9339}"/>
                  </a:ext>
                </a:extLst>
              </p:cNvPr>
              <p:cNvSpPr txBox="1"/>
              <p:nvPr/>
            </p:nvSpPr>
            <p:spPr>
              <a:xfrm>
                <a:off x="1389946" y="5435540"/>
                <a:ext cx="125156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type m:val="lin"/>
                          <m:ctrlPr>
                            <a:rPr lang="en-US" altLang="zh-TW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zh-TW" alt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𝜂</m:t>
                          </m:r>
                          <m:r>
                            <a:rPr lang="en-US" altLang="zh-TW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zh-TW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</m:oMath>
                  </m:oMathPara>
                </a14:m>
                <a:endParaRPr lang="zh-TW" alt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36" name="文字方塊 135">
                <a:extLst>
                  <a:ext uri="{FF2B5EF4-FFF2-40B4-BE49-F238E27FC236}">
                    <a16:creationId xmlns:a16="http://schemas.microsoft.com/office/drawing/2014/main" id="{D0BE603B-8419-6D48-A0DE-84E27D9C93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9946" y="5435540"/>
                <a:ext cx="1251565" cy="461665"/>
              </a:xfrm>
              <a:prstGeom prst="rect">
                <a:avLst/>
              </a:prstGeom>
              <a:blipFill>
                <a:blip r:embed="rId8"/>
                <a:stretch>
                  <a:fillRect t="-124324" r="-19000" b="-19189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7" name="左大括弧 136">
            <a:extLst>
              <a:ext uri="{FF2B5EF4-FFF2-40B4-BE49-F238E27FC236}">
                <a16:creationId xmlns:a16="http://schemas.microsoft.com/office/drawing/2014/main" id="{CCFA362D-5546-FF4F-AC2B-EF39FC6CF10B}"/>
              </a:ext>
            </a:extLst>
          </p:cNvPr>
          <p:cNvSpPr/>
          <p:nvPr/>
        </p:nvSpPr>
        <p:spPr>
          <a:xfrm rot="5400000">
            <a:off x="1947554" y="4314218"/>
            <a:ext cx="312400" cy="1663274"/>
          </a:xfrm>
          <a:prstGeom prst="leftBrace">
            <a:avLst>
              <a:gd name="adj1" fmla="val 108049"/>
              <a:gd name="adj2" fmla="val 50000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8" name="文字方塊 137">
            <a:extLst>
              <a:ext uri="{FF2B5EF4-FFF2-40B4-BE49-F238E27FC236}">
                <a16:creationId xmlns:a16="http://schemas.microsoft.com/office/drawing/2014/main" id="{047F521B-7534-0A44-9BFA-3753E751EFB8}"/>
              </a:ext>
            </a:extLst>
          </p:cNvPr>
          <p:cNvSpPr txBox="1"/>
          <p:nvPr/>
        </p:nvSpPr>
        <p:spPr>
          <a:xfrm>
            <a:off x="2284624" y="5890436"/>
            <a:ext cx="2377921" cy="954107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l-GR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η</a:t>
            </a:r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called “</a:t>
            </a:r>
            <a:r>
              <a:rPr lang="en-US" altLang="zh-TW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learning rate</a:t>
            </a:r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3" name="文字方塊 142">
            <a:extLst>
              <a:ext uri="{FF2B5EF4-FFF2-40B4-BE49-F238E27FC236}">
                <a16:creationId xmlns:a16="http://schemas.microsoft.com/office/drawing/2014/main" id="{63353B2E-6CD6-A349-9699-A1362FF9CE01}"/>
              </a:ext>
            </a:extLst>
          </p:cNvPr>
          <p:cNvSpPr txBox="1"/>
          <p:nvPr/>
        </p:nvSpPr>
        <p:spPr>
          <a:xfrm>
            <a:off x="333867" y="928235"/>
            <a:ext cx="45782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Font typeface="Wingdings" panose="05000000000000000000" pitchFamily="2" charset="2"/>
              <a:buChar char="Ø"/>
            </a:pP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Pick an initial value for w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文字方塊 143">
                <a:extLst>
                  <a:ext uri="{FF2B5EF4-FFF2-40B4-BE49-F238E27FC236}">
                    <a16:creationId xmlns:a16="http://schemas.microsoft.com/office/drawing/2014/main" id="{6BFCBA9A-08BC-664F-9786-CD016CA66B99}"/>
                  </a:ext>
                </a:extLst>
              </p:cNvPr>
              <p:cNvSpPr txBox="1"/>
              <p:nvPr/>
            </p:nvSpPr>
            <p:spPr>
              <a:xfrm>
                <a:off x="760272" y="1406434"/>
                <a:ext cx="440638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Wingdings" panose="05000000000000000000" pitchFamily="2" charset="2"/>
                  <a:buChar char="Ø"/>
                </a:pPr>
                <a:r>
                  <a:rPr lang="en-US" altLang="zh-TW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Compute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𝑤</m:t>
                        </m:r>
                      </m:den>
                    </m:f>
                  </m:oMath>
                </a14:m>
                <a:endParaRPr lang="zh-TW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4" name="文字方塊 143">
                <a:extLst>
                  <a:ext uri="{FF2B5EF4-FFF2-40B4-BE49-F238E27FC236}">
                    <a16:creationId xmlns:a16="http://schemas.microsoft.com/office/drawing/2014/main" id="{6BFCBA9A-08BC-664F-9786-CD016CA66B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272" y="1406434"/>
                <a:ext cx="4406380" cy="461665"/>
              </a:xfrm>
              <a:prstGeom prst="rect">
                <a:avLst/>
              </a:prstGeom>
              <a:blipFill>
                <a:blip r:embed="rId9"/>
                <a:stretch>
                  <a:fillRect l="-2017" t="-124324" b="-19189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文字方塊 144">
                <a:extLst>
                  <a:ext uri="{FF2B5EF4-FFF2-40B4-BE49-F238E27FC236}">
                    <a16:creationId xmlns:a16="http://schemas.microsoft.com/office/drawing/2014/main" id="{11A87A8F-F0D3-314E-A3A4-A47266B391E5}"/>
                  </a:ext>
                </a:extLst>
              </p:cNvPr>
              <p:cNvSpPr txBox="1"/>
              <p:nvPr/>
            </p:nvSpPr>
            <p:spPr>
              <a:xfrm>
                <a:off x="1773731" y="1845964"/>
                <a:ext cx="350232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𝑤</m:t>
                      </m:r>
                      <m:f>
                        <m:fPr>
                          <m:type m:val="lin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←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zh-TW" alt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45" name="文字方塊 144">
                <a:extLst>
                  <a:ext uri="{FF2B5EF4-FFF2-40B4-BE49-F238E27FC236}">
                    <a16:creationId xmlns:a16="http://schemas.microsoft.com/office/drawing/2014/main" id="{11A87A8F-F0D3-314E-A3A4-A47266B391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3731" y="1845964"/>
                <a:ext cx="3502325" cy="461665"/>
              </a:xfrm>
              <a:prstGeom prst="rect">
                <a:avLst/>
              </a:prstGeom>
              <a:blipFill>
                <a:blip r:embed="rId10"/>
                <a:stretch>
                  <a:fillRect t="-121053" b="-18684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6" name="矩形 145">
            <a:extLst>
              <a:ext uri="{FF2B5EF4-FFF2-40B4-BE49-F238E27FC236}">
                <a16:creationId xmlns:a16="http://schemas.microsoft.com/office/drawing/2014/main" id="{D749DC26-0A45-CC41-BDD1-672ACECB00ED}"/>
              </a:ext>
            </a:extLst>
          </p:cNvPr>
          <p:cNvSpPr/>
          <p:nvPr/>
        </p:nvSpPr>
        <p:spPr>
          <a:xfrm>
            <a:off x="760272" y="1406434"/>
            <a:ext cx="4151829" cy="957135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7" name="文字方塊 146">
            <a:extLst>
              <a:ext uri="{FF2B5EF4-FFF2-40B4-BE49-F238E27FC236}">
                <a16:creationId xmlns:a16="http://schemas.microsoft.com/office/drawing/2014/main" id="{68A39723-8FF0-484E-8F3B-840542EE5080}"/>
              </a:ext>
            </a:extLst>
          </p:cNvPr>
          <p:cNvSpPr txBox="1"/>
          <p:nvPr/>
        </p:nvSpPr>
        <p:spPr>
          <a:xfrm>
            <a:off x="782361" y="2404340"/>
            <a:ext cx="20538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Repeat</a:t>
            </a:r>
            <a:endParaRPr lang="zh-TW" altLang="en-US" sz="2400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文字方塊 147">
                <a:extLst>
                  <a:ext uri="{FF2B5EF4-FFF2-40B4-BE49-F238E27FC236}">
                    <a16:creationId xmlns:a16="http://schemas.microsoft.com/office/drawing/2014/main" id="{F878AE8E-2BEC-CE4C-9146-1AD2BA38BD1A}"/>
                  </a:ext>
                </a:extLst>
              </p:cNvPr>
              <p:cNvSpPr txBox="1"/>
              <p:nvPr/>
            </p:nvSpPr>
            <p:spPr>
              <a:xfrm>
                <a:off x="7126468" y="5847347"/>
                <a:ext cx="3926673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Network parameters </a:t>
                </a:r>
                <a14:m>
                  <m:oMath xmlns:m="http://schemas.openxmlformats.org/officeDocument/2006/math">
                    <m:r>
                      <a:rPr lang="zh-TW" altLang="en-US" sz="2800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zh-TW" sz="28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TW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⋯,</m:t>
                        </m:r>
                        <m:sSub>
                          <m:sSub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e>
                    </m:d>
                  </m:oMath>
                </a14:m>
                <a:endParaRPr lang="zh-TW" alt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8" name="文字方塊 147">
                <a:extLst>
                  <a:ext uri="{FF2B5EF4-FFF2-40B4-BE49-F238E27FC236}">
                    <a16:creationId xmlns:a16="http://schemas.microsoft.com/office/drawing/2014/main" id="{F878AE8E-2BEC-CE4C-9146-1AD2BA38BD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6468" y="5847347"/>
                <a:ext cx="3926673" cy="954107"/>
              </a:xfrm>
              <a:prstGeom prst="rect">
                <a:avLst/>
              </a:prstGeom>
              <a:blipFill>
                <a:blip r:embed="rId11"/>
                <a:stretch>
                  <a:fillRect l="-2903" t="-5195" b="-129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59596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animBg="1"/>
      <p:bldP spid="71" grpId="0" animBg="1"/>
      <p:bldP spid="135" grpId="0" animBg="1"/>
      <p:bldP spid="136" grpId="0"/>
      <p:bldP spid="137" grpId="0" animBg="1"/>
      <p:bldP spid="138" grpId="0" animBg="1"/>
      <p:bldP spid="145" grpId="0"/>
      <p:bldP spid="146" grpId="0" animBg="1"/>
      <p:bldP spid="14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6" name="矩形 75">
                <a:extLst>
                  <a:ext uri="{FF2B5EF4-FFF2-40B4-BE49-F238E27FC236}">
                    <a16:creationId xmlns:a16="http://schemas.microsoft.com/office/drawing/2014/main" id="{520F403A-7A81-49AE-807E-C3E51B7496CC}"/>
                  </a:ext>
                </a:extLst>
              </p:cNvPr>
              <p:cNvSpPr/>
              <p:nvPr/>
            </p:nvSpPr>
            <p:spPr>
              <a:xfrm>
                <a:off x="5063184" y="805541"/>
                <a:ext cx="1242263" cy="15696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TW" altLang="en-US" sz="9600" b="0" i="1"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zh-TW" altLang="en-US" sz="96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6" name="矩形 75">
                <a:extLst>
                  <a:ext uri="{FF2B5EF4-FFF2-40B4-BE49-F238E27FC236}">
                    <a16:creationId xmlns:a16="http://schemas.microsoft.com/office/drawing/2014/main" id="{520F403A-7A81-49AE-807E-C3E51B7496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3184" y="805541"/>
                <a:ext cx="1242263" cy="156966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 3">
            <a:extLst>
              <a:ext uri="{FF2B5EF4-FFF2-40B4-BE49-F238E27FC236}">
                <a16:creationId xmlns:a16="http://schemas.microsoft.com/office/drawing/2014/main" id="{BE933B71-2017-1947-BC08-BC666FF660A0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" altLang="zh-TW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BackPropagation</a:t>
            </a:r>
            <a:endParaRPr kumimoji="1" lang="en" altLang="zh-TW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橢圓 31">
            <a:extLst>
              <a:ext uri="{FF2B5EF4-FFF2-40B4-BE49-F238E27FC236}">
                <a16:creationId xmlns:a16="http://schemas.microsoft.com/office/drawing/2014/main" id="{D5D3ACF0-18EE-3D43-B98D-854F822EF597}"/>
              </a:ext>
            </a:extLst>
          </p:cNvPr>
          <p:cNvSpPr/>
          <p:nvPr/>
        </p:nvSpPr>
        <p:spPr>
          <a:xfrm>
            <a:off x="275860" y="1312739"/>
            <a:ext cx="667372" cy="855837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  <a:tileRect/>
          </a:gra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kumimoji="1" lang="en-US" altLang="zh-TW" sz="24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sz="2400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橢圓 32">
            <a:extLst>
              <a:ext uri="{FF2B5EF4-FFF2-40B4-BE49-F238E27FC236}">
                <a16:creationId xmlns:a16="http://schemas.microsoft.com/office/drawing/2014/main" id="{FAC8454C-72F4-BE40-81C2-5EFECBD1E390}"/>
              </a:ext>
            </a:extLst>
          </p:cNvPr>
          <p:cNvSpPr/>
          <p:nvPr/>
        </p:nvSpPr>
        <p:spPr>
          <a:xfrm>
            <a:off x="249997" y="2673379"/>
            <a:ext cx="667372" cy="855837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  <a:tileRect/>
          </a:gra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kumimoji="1" lang="en-US" altLang="zh-TW" sz="24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kumimoji="1" lang="zh-TW" altLang="en-US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橢圓 33">
            <a:extLst>
              <a:ext uri="{FF2B5EF4-FFF2-40B4-BE49-F238E27FC236}">
                <a16:creationId xmlns:a16="http://schemas.microsoft.com/office/drawing/2014/main" id="{2E0C5ECB-2800-CA45-BB06-4A93F86C1E52}"/>
              </a:ext>
            </a:extLst>
          </p:cNvPr>
          <p:cNvSpPr/>
          <p:nvPr/>
        </p:nvSpPr>
        <p:spPr>
          <a:xfrm>
            <a:off x="249997" y="4034021"/>
            <a:ext cx="667372" cy="855837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  <a:tileRect/>
          </a:gra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kumimoji="1" lang="en-US" altLang="zh-TW" sz="24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kumimoji="1" lang="zh-TW" altLang="en-US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橢圓 37">
            <a:extLst>
              <a:ext uri="{FF2B5EF4-FFF2-40B4-BE49-F238E27FC236}">
                <a16:creationId xmlns:a16="http://schemas.microsoft.com/office/drawing/2014/main" id="{7ECD9188-6E2D-AA49-BFF3-BB8F5345920B}"/>
              </a:ext>
            </a:extLst>
          </p:cNvPr>
          <p:cNvSpPr/>
          <p:nvPr/>
        </p:nvSpPr>
        <p:spPr>
          <a:xfrm>
            <a:off x="2054067" y="1312360"/>
            <a:ext cx="667372" cy="855837"/>
          </a:xfrm>
          <a:prstGeom prst="ellipse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kumimoji="1" lang="en-US" altLang="zh-TW" sz="24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sz="2400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橢圓 39">
            <a:extLst>
              <a:ext uri="{FF2B5EF4-FFF2-40B4-BE49-F238E27FC236}">
                <a16:creationId xmlns:a16="http://schemas.microsoft.com/office/drawing/2014/main" id="{8718947B-41B0-6548-AE40-581DE067C274}"/>
              </a:ext>
            </a:extLst>
          </p:cNvPr>
          <p:cNvSpPr/>
          <p:nvPr/>
        </p:nvSpPr>
        <p:spPr>
          <a:xfrm>
            <a:off x="2028203" y="2673002"/>
            <a:ext cx="667372" cy="855837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5000"/>
                  <a:lumOff val="95000"/>
                </a:schemeClr>
              </a:gs>
              <a:gs pos="74000">
                <a:schemeClr val="accent6">
                  <a:lumMod val="45000"/>
                  <a:lumOff val="55000"/>
                </a:schemeClr>
              </a:gs>
              <a:gs pos="83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lin ang="5400000" scaled="1"/>
            <a:tileRect/>
          </a:gra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kumimoji="1" lang="en-US" altLang="zh-TW" sz="24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kumimoji="1" lang="zh-TW" altLang="en-US" sz="2400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橢圓 42">
            <a:extLst>
              <a:ext uri="{FF2B5EF4-FFF2-40B4-BE49-F238E27FC236}">
                <a16:creationId xmlns:a16="http://schemas.microsoft.com/office/drawing/2014/main" id="{AE9E186B-8D99-F841-B07C-613B03CFB827}"/>
              </a:ext>
            </a:extLst>
          </p:cNvPr>
          <p:cNvSpPr/>
          <p:nvPr/>
        </p:nvSpPr>
        <p:spPr>
          <a:xfrm>
            <a:off x="2028203" y="4033641"/>
            <a:ext cx="667372" cy="855837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5000"/>
                  <a:lumOff val="95000"/>
                </a:schemeClr>
              </a:gs>
              <a:gs pos="74000">
                <a:schemeClr val="accent6">
                  <a:lumMod val="45000"/>
                  <a:lumOff val="55000"/>
                </a:schemeClr>
              </a:gs>
              <a:gs pos="83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lin ang="5400000" scaled="1"/>
            <a:tileRect/>
          </a:gra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kumimoji="1" lang="en-US" altLang="zh-TW" sz="24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kumimoji="1" lang="zh-TW" altLang="en-US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D562CCBE-596E-F141-B92F-46CE3ED345FB}"/>
              </a:ext>
            </a:extLst>
          </p:cNvPr>
          <p:cNvSpPr txBox="1"/>
          <p:nvPr/>
        </p:nvSpPr>
        <p:spPr>
          <a:xfrm>
            <a:off x="241496" y="892758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  <a:endParaRPr kumimoji="1" lang="zh-TW" altLang="en-US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BC402C9B-35EC-7540-8446-2731AADFE047}"/>
              </a:ext>
            </a:extLst>
          </p:cNvPr>
          <p:cNvSpPr txBox="1"/>
          <p:nvPr/>
        </p:nvSpPr>
        <p:spPr>
          <a:xfrm>
            <a:off x="4486806" y="898585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  <a:endParaRPr kumimoji="1" lang="zh-TW" altLang="en-US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30E9F2B0-DAD1-6140-B28D-314D6B2F8A3D}"/>
              </a:ext>
            </a:extLst>
          </p:cNvPr>
          <p:cNvSpPr/>
          <p:nvPr/>
        </p:nvSpPr>
        <p:spPr>
          <a:xfrm flipV="1">
            <a:off x="2651048" y="892749"/>
            <a:ext cx="5128768" cy="4553691"/>
          </a:xfrm>
          <a:prstGeom prst="rect">
            <a:avLst/>
          </a:prstGeom>
          <a:noFill/>
          <a:ln w="635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2" name="橢圓 51">
            <a:extLst>
              <a:ext uri="{FF2B5EF4-FFF2-40B4-BE49-F238E27FC236}">
                <a16:creationId xmlns:a16="http://schemas.microsoft.com/office/drawing/2014/main" id="{2B8364ED-0F70-EB4F-8861-C734CBBF5480}"/>
              </a:ext>
            </a:extLst>
          </p:cNvPr>
          <p:cNvSpPr/>
          <p:nvPr/>
        </p:nvSpPr>
        <p:spPr>
          <a:xfrm>
            <a:off x="1138923" y="1303678"/>
            <a:ext cx="667372" cy="855837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5000"/>
                  <a:lumOff val="95000"/>
                </a:schemeClr>
              </a:gs>
              <a:gs pos="74000">
                <a:schemeClr val="accent6">
                  <a:lumMod val="45000"/>
                  <a:lumOff val="55000"/>
                </a:schemeClr>
              </a:gs>
              <a:gs pos="83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lin ang="5400000" scaled="1"/>
            <a:tileRect/>
          </a:gra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kumimoji="1" lang="en-US" altLang="zh-TW" sz="28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sz="2000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橢圓 55">
                <a:extLst>
                  <a:ext uri="{FF2B5EF4-FFF2-40B4-BE49-F238E27FC236}">
                    <a16:creationId xmlns:a16="http://schemas.microsoft.com/office/drawing/2014/main" id="{C5F184F5-4C16-4B4A-AA30-BB5775657AC1}"/>
                  </a:ext>
                </a:extLst>
              </p:cNvPr>
              <p:cNvSpPr/>
              <p:nvPr/>
            </p:nvSpPr>
            <p:spPr>
              <a:xfrm>
                <a:off x="1142078" y="2673002"/>
                <a:ext cx="667372" cy="855837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6">
                      <a:lumMod val="5000"/>
                      <a:lumOff val="95000"/>
                    </a:schemeClr>
                  </a:gs>
                  <a:gs pos="74000">
                    <a:schemeClr val="accent6">
                      <a:lumMod val="45000"/>
                      <a:lumOff val="55000"/>
                    </a:schemeClr>
                  </a:gs>
                  <a:gs pos="83000">
                    <a:schemeClr val="accent6">
                      <a:lumMod val="45000"/>
                      <a:lumOff val="55000"/>
                    </a:schemeClr>
                  </a:gs>
                  <a:gs pos="100000">
                    <a:schemeClr val="accent6">
                      <a:lumMod val="30000"/>
                      <a:lumOff val="70000"/>
                    </a:schemeClr>
                  </a:gs>
                </a:gsLst>
                <a:lin ang="5400000" scaled="1"/>
                <a:tileRect/>
              </a:gradFill>
              <a:ln/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kumimoji="1" lang="en-US" altLang="zh-TW" sz="2400" b="1" i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j</m:t>
                      </m:r>
                      <m:r>
                        <m:rPr>
                          <m:nor/>
                        </m:rPr>
                        <a:rPr kumimoji="1" lang="en-US" altLang="zh-TW" sz="2400" b="1" i="1" baseline="-25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2</m:t>
                      </m:r>
                    </m:oMath>
                  </m:oMathPara>
                </a14:m>
                <a:endParaRPr kumimoji="1" lang="zh-TW" altLang="en-US" b="1" i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6" name="橢圓 55">
                <a:extLst>
                  <a:ext uri="{FF2B5EF4-FFF2-40B4-BE49-F238E27FC236}">
                    <a16:creationId xmlns:a16="http://schemas.microsoft.com/office/drawing/2014/main" id="{C5F184F5-4C16-4B4A-AA30-BB5775657A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2078" y="2673002"/>
                <a:ext cx="667372" cy="855837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橢圓 56">
                <a:extLst>
                  <a:ext uri="{FF2B5EF4-FFF2-40B4-BE49-F238E27FC236}">
                    <a16:creationId xmlns:a16="http://schemas.microsoft.com/office/drawing/2014/main" id="{BC760E1B-EC0C-AC4D-844C-62BA54514044}"/>
                  </a:ext>
                </a:extLst>
              </p:cNvPr>
              <p:cNvSpPr/>
              <p:nvPr/>
            </p:nvSpPr>
            <p:spPr>
              <a:xfrm>
                <a:off x="1142078" y="4033641"/>
                <a:ext cx="667372" cy="855837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6">
                      <a:lumMod val="5000"/>
                      <a:lumOff val="95000"/>
                    </a:schemeClr>
                  </a:gs>
                  <a:gs pos="74000">
                    <a:schemeClr val="accent6">
                      <a:lumMod val="45000"/>
                      <a:lumOff val="55000"/>
                    </a:schemeClr>
                  </a:gs>
                  <a:gs pos="83000">
                    <a:schemeClr val="accent6">
                      <a:lumMod val="45000"/>
                      <a:lumOff val="55000"/>
                    </a:schemeClr>
                  </a:gs>
                  <a:gs pos="100000">
                    <a:schemeClr val="accent6">
                      <a:lumMod val="30000"/>
                      <a:lumOff val="70000"/>
                    </a:schemeClr>
                  </a:gs>
                </a:gsLst>
                <a:lin ang="5400000" scaled="1"/>
                <a:tileRect/>
              </a:gradFill>
              <a:ln/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kumimoji="1" lang="en-US" altLang="zh-TW" sz="2400" b="1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j</m:t>
                      </m:r>
                      <m:r>
                        <m:rPr>
                          <m:nor/>
                        </m:rPr>
                        <a:rPr kumimoji="1" lang="en-US" altLang="zh-TW" sz="2400" b="1" i="1" baseline="-25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3</m:t>
                      </m:r>
                    </m:oMath>
                  </m:oMathPara>
                </a14:m>
                <a:endParaRPr kumimoji="1" lang="zh-TW" altLang="en-US" b="1" i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7" name="橢圓 56">
                <a:extLst>
                  <a:ext uri="{FF2B5EF4-FFF2-40B4-BE49-F238E27FC236}">
                    <a16:creationId xmlns:a16="http://schemas.microsoft.com/office/drawing/2014/main" id="{BC760E1B-EC0C-AC4D-844C-62BA545140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2078" y="4033641"/>
                <a:ext cx="667372" cy="855837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文字方塊 57">
                <a:extLst>
                  <a:ext uri="{FF2B5EF4-FFF2-40B4-BE49-F238E27FC236}">
                    <a16:creationId xmlns:a16="http://schemas.microsoft.com/office/drawing/2014/main" id="{2347EC26-B86D-DB4F-9FF2-CD9C18EDB1AB}"/>
                  </a:ext>
                </a:extLst>
              </p:cNvPr>
              <p:cNvSpPr txBox="1"/>
              <p:nvPr/>
            </p:nvSpPr>
            <p:spPr>
              <a:xfrm>
                <a:off x="1324363" y="938771"/>
                <a:ext cx="296491" cy="2706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kumimoji="1" lang="en-US" altLang="zh-TW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kumimoji="1" lang="zh-TW" altLang="en-US" b="1" i="1" baseline="-25000" dirty="0"/>
              </a:p>
            </p:txBody>
          </p:sp>
        </mc:Choice>
        <mc:Fallback xmlns="">
          <p:sp>
            <p:nvSpPr>
              <p:cNvPr id="58" name="文字方塊 57">
                <a:extLst>
                  <a:ext uri="{FF2B5EF4-FFF2-40B4-BE49-F238E27FC236}">
                    <a16:creationId xmlns:a16="http://schemas.microsoft.com/office/drawing/2014/main" id="{2347EC26-B86D-DB4F-9FF2-CD9C18EDB1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4363" y="938771"/>
                <a:ext cx="296491" cy="270652"/>
              </a:xfrm>
              <a:prstGeom prst="rect">
                <a:avLst/>
              </a:prstGeom>
              <a:blipFill>
                <a:blip r:embed="rId6"/>
                <a:stretch>
                  <a:fillRect l="-16000" r="-8000" b="-1818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文字方塊 58">
                <a:extLst>
                  <a:ext uri="{FF2B5EF4-FFF2-40B4-BE49-F238E27FC236}">
                    <a16:creationId xmlns:a16="http://schemas.microsoft.com/office/drawing/2014/main" id="{C694F2A5-A191-2C42-8144-8137F75F6975}"/>
                  </a:ext>
                </a:extLst>
              </p:cNvPr>
              <p:cNvSpPr txBox="1"/>
              <p:nvPr/>
            </p:nvSpPr>
            <p:spPr>
              <a:xfrm>
                <a:off x="2233095" y="938547"/>
                <a:ext cx="309315" cy="276999"/>
              </a:xfrm>
              <a:prstGeom prst="rect">
                <a:avLst/>
              </a:prstGeom>
              <a:noFill/>
              <a:ln>
                <a:solidFill>
                  <a:schemeClr val="tx1">
                    <a:alpha val="10000"/>
                  </a:schemeClr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kumimoji="1" lang="en-US" altLang="zh-TW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kumimoji="1" lang="zh-TW" altLang="en-US" b="1" dirty="0"/>
              </a:p>
            </p:txBody>
          </p:sp>
        </mc:Choice>
        <mc:Fallback xmlns="">
          <p:sp>
            <p:nvSpPr>
              <p:cNvPr id="59" name="文字方塊 58">
                <a:extLst>
                  <a:ext uri="{FF2B5EF4-FFF2-40B4-BE49-F238E27FC236}">
                    <a16:creationId xmlns:a16="http://schemas.microsoft.com/office/drawing/2014/main" id="{C694F2A5-A191-2C42-8144-8137F75F69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3095" y="938547"/>
                <a:ext cx="309315" cy="276999"/>
              </a:xfrm>
              <a:prstGeom prst="rect">
                <a:avLst/>
              </a:prstGeom>
              <a:blipFill>
                <a:blip r:embed="rId7"/>
                <a:stretch>
                  <a:fillRect l="-15385" r="-3846" b="-8333"/>
                </a:stretch>
              </a:blipFill>
              <a:ln>
                <a:solidFill>
                  <a:schemeClr val="tx1">
                    <a:alpha val="10000"/>
                  </a:schemeClr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2" name="直線箭頭接點 71">
            <a:extLst>
              <a:ext uri="{FF2B5EF4-FFF2-40B4-BE49-F238E27FC236}">
                <a16:creationId xmlns:a16="http://schemas.microsoft.com/office/drawing/2014/main" id="{0E6E55FF-DBC8-E645-9001-44EC53749846}"/>
              </a:ext>
            </a:extLst>
          </p:cNvPr>
          <p:cNvCxnSpPr>
            <a:cxnSpLocks/>
          </p:cNvCxnSpPr>
          <p:nvPr/>
        </p:nvCxnSpPr>
        <p:spPr>
          <a:xfrm flipV="1">
            <a:off x="4562243" y="1740279"/>
            <a:ext cx="734971" cy="4627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線箭頭接點 72">
            <a:extLst>
              <a:ext uri="{FF2B5EF4-FFF2-40B4-BE49-F238E27FC236}">
                <a16:creationId xmlns:a16="http://schemas.microsoft.com/office/drawing/2014/main" id="{22E3FA6C-0807-EA44-95FC-BD3DD7F05FA9}"/>
              </a:ext>
            </a:extLst>
          </p:cNvPr>
          <p:cNvCxnSpPr>
            <a:cxnSpLocks/>
          </p:cNvCxnSpPr>
          <p:nvPr/>
        </p:nvCxnSpPr>
        <p:spPr>
          <a:xfrm flipV="1">
            <a:off x="4573611" y="3100921"/>
            <a:ext cx="722002" cy="579"/>
          </a:xfrm>
          <a:prstGeom prst="straightConnector1">
            <a:avLst/>
          </a:prstGeom>
          <a:ln w="25400">
            <a:solidFill>
              <a:schemeClr val="tx1">
                <a:alpha val="1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線箭頭接點 73">
            <a:extLst>
              <a:ext uri="{FF2B5EF4-FFF2-40B4-BE49-F238E27FC236}">
                <a16:creationId xmlns:a16="http://schemas.microsoft.com/office/drawing/2014/main" id="{B16479F5-8479-DD4A-AA62-7A0CC564AB74}"/>
              </a:ext>
            </a:extLst>
          </p:cNvPr>
          <p:cNvCxnSpPr>
            <a:cxnSpLocks/>
          </p:cNvCxnSpPr>
          <p:nvPr/>
        </p:nvCxnSpPr>
        <p:spPr>
          <a:xfrm>
            <a:off x="4562243" y="4461560"/>
            <a:ext cx="733370" cy="5990"/>
          </a:xfrm>
          <a:prstGeom prst="straightConnector1">
            <a:avLst/>
          </a:prstGeom>
          <a:ln w="25400">
            <a:solidFill>
              <a:schemeClr val="tx1">
                <a:alpha val="1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文字方塊 74">
            <a:extLst>
              <a:ext uri="{FF2B5EF4-FFF2-40B4-BE49-F238E27FC236}">
                <a16:creationId xmlns:a16="http://schemas.microsoft.com/office/drawing/2014/main" id="{ED51C6ED-3658-CB4D-B0D1-E4907608B780}"/>
              </a:ext>
            </a:extLst>
          </p:cNvPr>
          <p:cNvSpPr txBox="1"/>
          <p:nvPr/>
        </p:nvSpPr>
        <p:spPr>
          <a:xfrm>
            <a:off x="5126596" y="4898626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Softmax</a:t>
            </a:r>
            <a:endParaRPr kumimoji="1" lang="zh-TW" altLang="en-US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F1FD715D-8B46-EC49-8C39-6FD9F669854A}"/>
                  </a:ext>
                </a:extLst>
              </p:cNvPr>
              <p:cNvSpPr/>
              <p:nvPr/>
            </p:nvSpPr>
            <p:spPr>
              <a:xfrm>
                <a:off x="8320685" y="4094509"/>
                <a:ext cx="3407728" cy="6658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" altLang="zh-TW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kumimoji="1"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kumimoji="1" lang="en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kumimoji="1" lang="en-US" altLang="zh-TW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kumimoji="1" lang="en-US" altLang="zh-TW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kumimoji="1" lang="en-US" altLang="zh-TW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kumimoji="1" lang="en-US" altLang="zh-TW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kumimoji="1"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" altLang="zh-TW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" altLang="zh-TW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kumimoji="1" lang="en" altLang="zh-TW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𝑜𝑢𝑡</m:t>
                              </m:r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kumimoji="1" lang="en" altLang="zh-TW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" altLang="zh-TW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𝑜𝑢𝑡</m:t>
                              </m:r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kumimoji="1" lang="en" altLang="zh-TW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kumimoji="1" lang="en" altLang="zh-TW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" altLang="zh-TW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kumimoji="1" lang="en" altLang="zh-TW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kumimoji="1" lang="en-US" altLang="zh-TW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F1FD715D-8B46-EC49-8C39-6FD9F66985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0685" y="4094509"/>
                <a:ext cx="3407728" cy="66588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文字方塊 79">
                <a:extLst>
                  <a:ext uri="{FF2B5EF4-FFF2-40B4-BE49-F238E27FC236}">
                    <a16:creationId xmlns:a16="http://schemas.microsoft.com/office/drawing/2014/main" id="{8F3165EF-D2DD-AA46-8E1A-78148A22E400}"/>
                  </a:ext>
                </a:extLst>
              </p:cNvPr>
              <p:cNvSpPr txBox="1"/>
              <p:nvPr/>
            </p:nvSpPr>
            <p:spPr>
              <a:xfrm>
                <a:off x="7250328" y="1588849"/>
                <a:ext cx="30130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b="1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b="1" i="1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kumimoji="1" lang="en-US" altLang="zh-TW" b="1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kumimoji="1"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0" name="文字方塊 79">
                <a:extLst>
                  <a:ext uri="{FF2B5EF4-FFF2-40B4-BE49-F238E27FC236}">
                    <a16:creationId xmlns:a16="http://schemas.microsoft.com/office/drawing/2014/main" id="{8F3165EF-D2DD-AA46-8E1A-78148A22E4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0328" y="1588849"/>
                <a:ext cx="301300" cy="276999"/>
              </a:xfrm>
              <a:prstGeom prst="rect">
                <a:avLst/>
              </a:prstGeom>
              <a:blipFill>
                <a:blip r:embed="rId11"/>
                <a:stretch>
                  <a:fillRect l="-16000" r="-4000" b="-2173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文字方塊 80">
                <a:extLst>
                  <a:ext uri="{FF2B5EF4-FFF2-40B4-BE49-F238E27FC236}">
                    <a16:creationId xmlns:a16="http://schemas.microsoft.com/office/drawing/2014/main" id="{D2725DE8-CF9A-8544-822B-908E9F0304E8}"/>
                  </a:ext>
                </a:extLst>
              </p:cNvPr>
              <p:cNvSpPr txBox="1"/>
              <p:nvPr/>
            </p:nvSpPr>
            <p:spPr>
              <a:xfrm>
                <a:off x="7250328" y="2940395"/>
                <a:ext cx="30130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b="1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b="1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kumimoji="1" lang="en-US" altLang="zh-TW" b="1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kumimoji="1"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1" name="文字方塊 80">
                <a:extLst>
                  <a:ext uri="{FF2B5EF4-FFF2-40B4-BE49-F238E27FC236}">
                    <a16:creationId xmlns:a16="http://schemas.microsoft.com/office/drawing/2014/main" id="{D2725DE8-CF9A-8544-822B-908E9F0304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0328" y="2940395"/>
                <a:ext cx="301300" cy="276999"/>
              </a:xfrm>
              <a:prstGeom prst="rect">
                <a:avLst/>
              </a:prstGeom>
              <a:blipFill>
                <a:blip r:embed="rId12"/>
                <a:stretch>
                  <a:fillRect l="-16000" r="-4000" b="-2727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文字方塊 81">
                <a:extLst>
                  <a:ext uri="{FF2B5EF4-FFF2-40B4-BE49-F238E27FC236}">
                    <a16:creationId xmlns:a16="http://schemas.microsoft.com/office/drawing/2014/main" id="{53BC6A15-682A-4943-8205-C0994185C195}"/>
                  </a:ext>
                </a:extLst>
              </p:cNvPr>
              <p:cNvSpPr txBox="1"/>
              <p:nvPr/>
            </p:nvSpPr>
            <p:spPr>
              <a:xfrm>
                <a:off x="7250328" y="4332113"/>
                <a:ext cx="30130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b="1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b="1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kumimoji="1" lang="en-US" altLang="zh-TW" b="1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kumimoji="1" lang="zh-TW" altLang="en-US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2" name="文字方塊 81">
                <a:extLst>
                  <a:ext uri="{FF2B5EF4-FFF2-40B4-BE49-F238E27FC236}">
                    <a16:creationId xmlns:a16="http://schemas.microsoft.com/office/drawing/2014/main" id="{53BC6A15-682A-4943-8205-C0994185C1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0328" y="4332113"/>
                <a:ext cx="301300" cy="276999"/>
              </a:xfrm>
              <a:prstGeom prst="rect">
                <a:avLst/>
              </a:prstGeom>
              <a:blipFill>
                <a:blip r:embed="rId13"/>
                <a:stretch>
                  <a:fillRect l="-16000" r="-4000" b="-2173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4" name="文字方塊 83">
            <a:extLst>
              <a:ext uri="{FF2B5EF4-FFF2-40B4-BE49-F238E27FC236}">
                <a16:creationId xmlns:a16="http://schemas.microsoft.com/office/drawing/2014/main" id="{8A2A3765-BE2F-CC4F-AD33-72905AAB2BE1}"/>
              </a:ext>
            </a:extLst>
          </p:cNvPr>
          <p:cNvSpPr txBox="1"/>
          <p:nvPr/>
        </p:nvSpPr>
        <p:spPr>
          <a:xfrm>
            <a:off x="7030892" y="892758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Label</a:t>
            </a:r>
            <a:endParaRPr kumimoji="1" lang="zh-TW" altLang="en-US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8" name="直線箭頭接點 87">
            <a:extLst>
              <a:ext uri="{FF2B5EF4-FFF2-40B4-BE49-F238E27FC236}">
                <a16:creationId xmlns:a16="http://schemas.microsoft.com/office/drawing/2014/main" id="{E7F9FD3C-2C47-994F-B7BE-13A23F32D591}"/>
              </a:ext>
            </a:extLst>
          </p:cNvPr>
          <p:cNvCxnSpPr>
            <a:cxnSpLocks/>
            <a:endCxn id="80" idx="1"/>
          </p:cNvCxnSpPr>
          <p:nvPr/>
        </p:nvCxnSpPr>
        <p:spPr>
          <a:xfrm flipV="1">
            <a:off x="5964586" y="1727349"/>
            <a:ext cx="1285742" cy="1293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線箭頭接點 88">
            <a:extLst>
              <a:ext uri="{FF2B5EF4-FFF2-40B4-BE49-F238E27FC236}">
                <a16:creationId xmlns:a16="http://schemas.microsoft.com/office/drawing/2014/main" id="{F2160348-912A-A64C-BA2C-CC8A0CB663A8}"/>
              </a:ext>
            </a:extLst>
          </p:cNvPr>
          <p:cNvCxnSpPr>
            <a:cxnSpLocks/>
          </p:cNvCxnSpPr>
          <p:nvPr/>
        </p:nvCxnSpPr>
        <p:spPr>
          <a:xfrm flipV="1">
            <a:off x="5962985" y="3100921"/>
            <a:ext cx="1276222" cy="9146"/>
          </a:xfrm>
          <a:prstGeom prst="straightConnector1">
            <a:avLst/>
          </a:prstGeom>
          <a:ln w="25400">
            <a:solidFill>
              <a:schemeClr val="tx1">
                <a:alpha val="1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線箭頭接點 89">
            <a:extLst>
              <a:ext uri="{FF2B5EF4-FFF2-40B4-BE49-F238E27FC236}">
                <a16:creationId xmlns:a16="http://schemas.microsoft.com/office/drawing/2014/main" id="{16B1DB73-08B9-C944-8F46-A6B10B828F48}"/>
              </a:ext>
            </a:extLst>
          </p:cNvPr>
          <p:cNvCxnSpPr>
            <a:cxnSpLocks/>
          </p:cNvCxnSpPr>
          <p:nvPr/>
        </p:nvCxnSpPr>
        <p:spPr>
          <a:xfrm>
            <a:off x="5962985" y="4461560"/>
            <a:ext cx="1276222" cy="0"/>
          </a:xfrm>
          <a:prstGeom prst="straightConnector1">
            <a:avLst/>
          </a:prstGeom>
          <a:ln w="25400">
            <a:solidFill>
              <a:schemeClr val="tx1">
                <a:alpha val="1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848266D1-4C64-2440-8469-B3D806AD6F01}"/>
              </a:ext>
            </a:extLst>
          </p:cNvPr>
          <p:cNvSpPr txBox="1"/>
          <p:nvPr/>
        </p:nvSpPr>
        <p:spPr>
          <a:xfrm>
            <a:off x="6919421" y="3105807"/>
            <a:ext cx="184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矩形 105">
                <a:extLst>
                  <a:ext uri="{FF2B5EF4-FFF2-40B4-BE49-F238E27FC236}">
                    <a16:creationId xmlns:a16="http://schemas.microsoft.com/office/drawing/2014/main" id="{4101FD21-F244-1E42-9A90-E9FE3D9FC3AC}"/>
                  </a:ext>
                </a:extLst>
              </p:cNvPr>
              <p:cNvSpPr/>
              <p:nvPr/>
            </p:nvSpPr>
            <p:spPr>
              <a:xfrm>
                <a:off x="2888250" y="1259484"/>
                <a:ext cx="79355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06" name="矩形 105">
                <a:extLst>
                  <a:ext uri="{FF2B5EF4-FFF2-40B4-BE49-F238E27FC236}">
                    <a16:creationId xmlns:a16="http://schemas.microsoft.com/office/drawing/2014/main" id="{4101FD21-F244-1E42-9A90-E9FE3D9FC3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8250" y="1259484"/>
                <a:ext cx="793551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矩形 116">
                <a:extLst>
                  <a:ext uri="{FF2B5EF4-FFF2-40B4-BE49-F238E27FC236}">
                    <a16:creationId xmlns:a16="http://schemas.microsoft.com/office/drawing/2014/main" id="{40DA94B2-80A7-C543-8616-1C0C9C0ACF29}"/>
                  </a:ext>
                </a:extLst>
              </p:cNvPr>
              <p:cNvSpPr/>
              <p:nvPr/>
            </p:nvSpPr>
            <p:spPr>
              <a:xfrm>
                <a:off x="140996" y="5576465"/>
                <a:ext cx="4416144" cy="69814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kumimoji="1" lang="en-US" altLang="zh-TW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TW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TW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TW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num>
                        <m:den>
                          <m:r>
                            <a:rPr kumimoji="1" lang="en-US" altLang="zh-TW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kumimoji="1" lang="zh-TW" alt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kumimoji="1" lang="en-US" altLang="zh-TW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kumimoji="1" lang="en-US" altLang="zh-TW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zh-TW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kumimoji="1" lang="en-US" altLang="zh-TW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TW" sz="1400" i="1" smtClean="0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TW" sz="1400" i="1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kumimoji="1" lang="en-US" altLang="zh-TW" sz="1400" b="0" i="1" smtClean="0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kumimoji="1" lang="en-US" altLang="zh-TW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kumimoji="1" lang="en-US" altLang="zh-TW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×</m:t>
                                  </m:r>
                                  <m:r>
                                    <m:rPr>
                                      <m:sty m:val="p"/>
                                    </m:rPr>
                                    <a:rPr kumimoji="1" lang="en-US" altLang="zh-TW" sz="14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kumimoji="1" lang="en" altLang="zh-TW" sz="1400" i="1" smtClean="0">
                                          <a:solidFill>
                                            <a:srgbClr val="FF93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sz="1400" i="1">
                                          <a:solidFill>
                                            <a:srgbClr val="FF93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𝑂</m:t>
                                      </m:r>
                                    </m:e>
                                    <m:sub>
                                      <m:r>
                                        <a:rPr kumimoji="1" lang="en-US" altLang="zh-TW" sz="1400" i="1">
                                          <a:solidFill>
                                            <a:srgbClr val="FF93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𝑜𝑢𝑡</m:t>
                                      </m:r>
                                      <m:r>
                                        <a:rPr kumimoji="1" lang="en-US" altLang="zh-TW" sz="1400" i="1">
                                          <a:solidFill>
                                            <a:srgbClr val="FF93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func>
                              <m:r>
                                <a:rPr kumimoji="1" lang="en-US" altLang="zh-TW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kumimoji="1" lang="en-US" altLang="zh-TW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TW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kumimoji="1" lang="en-US" altLang="zh-TW" sz="1400" i="1" smtClean="0">
                                          <a:solidFill>
                                            <a:srgbClr val="0432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sz="1400" i="1">
                                          <a:solidFill>
                                            <a:srgbClr val="0432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kumimoji="1" lang="en-US" altLang="zh-TW" sz="1400" b="0" i="1" smtClean="0">
                                          <a:solidFill>
                                            <a:srgbClr val="0432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  <m:func>
                                <m:funcPr>
                                  <m:ctrlPr>
                                    <a:rPr kumimoji="1" lang="en-US" altLang="zh-TW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kumimoji="1" lang="en-US" altLang="zh-TW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×</m:t>
                                  </m:r>
                                  <m:r>
                                    <m:rPr>
                                      <m:sty m:val="p"/>
                                    </m:rPr>
                                    <a:rPr kumimoji="1" lang="en-US" altLang="zh-TW" sz="14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kumimoji="1" lang="en-US" altLang="zh-TW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1" lang="en-US" altLang="zh-TW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sSub>
                                        <m:sSubPr>
                                          <m:ctrlPr>
                                            <a:rPr kumimoji="1" lang="en" altLang="zh-TW" sz="1400" i="1" smtClean="0">
                                              <a:solidFill>
                                                <a:srgbClr val="FF93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TW" sz="1400" i="1">
                                              <a:solidFill>
                                                <a:srgbClr val="FF93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𝑂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TW" sz="1400" i="1">
                                              <a:solidFill>
                                                <a:srgbClr val="FF93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𝑜𝑢𝑡</m:t>
                                          </m:r>
                                          <m:r>
                                            <a:rPr kumimoji="1" lang="en-US" altLang="zh-TW" sz="1400" i="1">
                                              <a:solidFill>
                                                <a:srgbClr val="FF93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nary>
                    </m:oMath>
                  </m:oMathPara>
                </a14:m>
                <a:endParaRPr lang="zh-TW" alt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7" name="矩形 116">
                <a:extLst>
                  <a:ext uri="{FF2B5EF4-FFF2-40B4-BE49-F238E27FC236}">
                    <a16:creationId xmlns:a16="http://schemas.microsoft.com/office/drawing/2014/main" id="{40DA94B2-80A7-C543-8616-1C0C9C0ACF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996" y="5576465"/>
                <a:ext cx="4416144" cy="698140"/>
              </a:xfrm>
              <a:prstGeom prst="rect">
                <a:avLst/>
              </a:prstGeom>
              <a:blipFill>
                <a:blip r:embed="rId15"/>
                <a:stretch>
                  <a:fillRect t="-89474" b="-14210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矩形 117">
                <a:extLst>
                  <a:ext uri="{FF2B5EF4-FFF2-40B4-BE49-F238E27FC236}">
                    <a16:creationId xmlns:a16="http://schemas.microsoft.com/office/drawing/2014/main" id="{F02D066C-79B7-AE47-9331-0F08C0B7DAFA}"/>
                  </a:ext>
                </a:extLst>
              </p:cNvPr>
              <p:cNvSpPr/>
              <p:nvPr/>
            </p:nvSpPr>
            <p:spPr>
              <a:xfrm>
                <a:off x="6039590" y="1259484"/>
                <a:ext cx="77239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" altLang="zh-TW" i="1" smtClean="0">
                              <a:solidFill>
                                <a:srgbClr val="FF93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solidFill>
                                <a:srgbClr val="FF9300"/>
                              </a:solidFill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kumimoji="1" lang="en-US" altLang="zh-TW" i="1">
                              <a:solidFill>
                                <a:srgbClr val="FF9300"/>
                              </a:solidFill>
                              <a:latin typeface="Cambria Math" panose="02040503050406030204" pitchFamily="18" charset="0"/>
                            </a:rPr>
                            <m:t>𝑜𝑢𝑡</m:t>
                          </m:r>
                          <m:r>
                            <a:rPr kumimoji="1" lang="en-US" altLang="zh-TW" i="1">
                              <a:solidFill>
                                <a:srgbClr val="FF93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18" name="矩形 117">
                <a:extLst>
                  <a:ext uri="{FF2B5EF4-FFF2-40B4-BE49-F238E27FC236}">
                    <a16:creationId xmlns:a16="http://schemas.microsoft.com/office/drawing/2014/main" id="{F02D066C-79B7-AE47-9331-0F08C0B7DA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9590" y="1259484"/>
                <a:ext cx="772391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矩形 118">
                <a:extLst>
                  <a:ext uri="{FF2B5EF4-FFF2-40B4-BE49-F238E27FC236}">
                    <a16:creationId xmlns:a16="http://schemas.microsoft.com/office/drawing/2014/main" id="{D4FF74ED-121A-814E-A4AA-5768E368C966}"/>
                  </a:ext>
                </a:extLst>
              </p:cNvPr>
              <p:cNvSpPr/>
              <p:nvPr/>
            </p:nvSpPr>
            <p:spPr>
              <a:xfrm>
                <a:off x="4656504" y="1264409"/>
                <a:ext cx="65857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kumimoji="1" lang="en-US" altLang="zh-TW" i="1">
                              <a:latin typeface="Cambria Math" panose="02040503050406030204" pitchFamily="18" charset="0"/>
                            </a:rPr>
                            <m:t>𝑖𝑛</m:t>
                          </m:r>
                          <m:r>
                            <a:rPr kumimoji="1" lang="en-US" altLang="zh-TW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19" name="矩形 118">
                <a:extLst>
                  <a:ext uri="{FF2B5EF4-FFF2-40B4-BE49-F238E27FC236}">
                    <a16:creationId xmlns:a16="http://schemas.microsoft.com/office/drawing/2014/main" id="{D4FF74ED-121A-814E-A4AA-5768E368C9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6504" y="1264409"/>
                <a:ext cx="658577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矩形 125">
                <a:extLst>
                  <a:ext uri="{FF2B5EF4-FFF2-40B4-BE49-F238E27FC236}">
                    <a16:creationId xmlns:a16="http://schemas.microsoft.com/office/drawing/2014/main" id="{64325C3D-81A4-2B4E-A2AA-39E24EFD83AA}"/>
                  </a:ext>
                </a:extLst>
              </p:cNvPr>
              <p:cNvSpPr/>
              <p:nvPr/>
            </p:nvSpPr>
            <p:spPr>
              <a:xfrm>
                <a:off x="279643" y="6396759"/>
                <a:ext cx="3906903" cy="37023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kumimoji="1" lang="en-US" altLang="zh-TW" i="1">
                              <a:latin typeface="Cambria Math" panose="02040503050406030204" pitchFamily="18" charset="0"/>
                            </a:rPr>
                            <m:t>𝑜𝑢𝑡</m:t>
                          </m:r>
                          <m:r>
                            <a:rPr kumimoji="1" lang="en-US" altLang="zh-TW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type m:val="lin"/>
                          <m:ctrlPr>
                            <a:rPr kumimoji="1" lang="en-US" altLang="zh-TW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kumimoji="1"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TW" b="0" i="1" smtClean="0">
                                      <a:latin typeface="Cambria Math" panose="02040503050406030204" pitchFamily="18" charset="0"/>
                                    </a:rPr>
                                    <m:t>𝑂</m:t>
                                  </m:r>
                                </m:e>
                                <m:sub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</a:rPr>
                                    <m:t>𝑖𝑛</m:t>
                                  </m:r>
                                  <m:r>
                                    <a:rPr kumimoji="1" lang="en-US" altLang="zh-TW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p>
                          </m:sSup>
                        </m:num>
                        <m:den>
                          <m:d>
                            <m:dPr>
                              <m:ctrlP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kumimoji="1"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𝑂</m:t>
                                      </m:r>
                                    </m:e>
                                    <m:sub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𝑖𝑛</m:t>
                                      </m:r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sup>
                              </m:sSup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kumimoji="1"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kumimoji="1" lang="en-US" altLang="zh-TW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𝑂</m:t>
                                      </m:r>
                                    </m:e>
                                    <m:sub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𝑖𝑛</m:t>
                                      </m:r>
                                      <m:r>
                                        <a:rPr kumimoji="1"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sup>
                              </m:sSup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kumimoji="1"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𝑂</m:t>
                                      </m:r>
                                    </m:e>
                                    <m:sub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𝑖𝑛</m:t>
                                      </m:r>
                                      <m:r>
                                        <a:rPr kumimoji="1"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sup>
                              </m:sSup>
                            </m:e>
                          </m:d>
                        </m:den>
                      </m:f>
                    </m:oMath>
                  </m:oMathPara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126" name="矩形 125">
                <a:extLst>
                  <a:ext uri="{FF2B5EF4-FFF2-40B4-BE49-F238E27FC236}">
                    <a16:creationId xmlns:a16="http://schemas.microsoft.com/office/drawing/2014/main" id="{64325C3D-81A4-2B4E-A2AA-39E24EFD83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643" y="6396759"/>
                <a:ext cx="3906903" cy="370230"/>
              </a:xfrm>
              <a:prstGeom prst="rect">
                <a:avLst/>
              </a:prstGeom>
              <a:blipFill>
                <a:blip r:embed="rId18"/>
                <a:stretch>
                  <a:fillRect t="-113333" b="-16000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矩形 127">
                <a:extLst>
                  <a:ext uri="{FF2B5EF4-FFF2-40B4-BE49-F238E27FC236}">
                    <a16:creationId xmlns:a16="http://schemas.microsoft.com/office/drawing/2014/main" id="{2E3577B4-1C68-FE42-86A5-335B4EF93DF0}"/>
                  </a:ext>
                </a:extLst>
              </p:cNvPr>
              <p:cNvSpPr/>
              <p:nvPr/>
            </p:nvSpPr>
            <p:spPr>
              <a:xfrm>
                <a:off x="5629297" y="6374536"/>
                <a:ext cx="5868851" cy="369332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kumimoji="1" lang="en-US" altLang="zh-TW" i="1">
                              <a:latin typeface="Cambria Math" panose="02040503050406030204" pitchFamily="18" charset="0"/>
                            </a:rPr>
                            <m:t>𝑖𝑛</m:t>
                          </m:r>
                          <m:r>
                            <a:rPr kumimoji="1" lang="en-US" altLang="zh-TW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b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𝑜𝑢𝑡</m:t>
                              </m:r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b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𝑜𝑢𝑡</m:t>
                              </m:r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b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𝑜𝑢𝑡</m:t>
                              </m:r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kumimoji="1" lang="en-US" altLang="zh-TW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zh-TW" dirty="0"/>
              </a:p>
            </p:txBody>
          </p:sp>
        </mc:Choice>
        <mc:Fallback xmlns="">
          <p:sp>
            <p:nvSpPr>
              <p:cNvPr id="128" name="矩形 127">
                <a:extLst>
                  <a:ext uri="{FF2B5EF4-FFF2-40B4-BE49-F238E27FC236}">
                    <a16:creationId xmlns:a16="http://schemas.microsoft.com/office/drawing/2014/main" id="{2E3577B4-1C68-FE42-86A5-335B4EF93D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9297" y="6374536"/>
                <a:ext cx="5868851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0" name="直線箭頭接點 129">
            <a:extLst>
              <a:ext uri="{FF2B5EF4-FFF2-40B4-BE49-F238E27FC236}">
                <a16:creationId xmlns:a16="http://schemas.microsoft.com/office/drawing/2014/main" id="{EC9774AD-6E5D-574B-85B4-C62C03E8E9F3}"/>
              </a:ext>
            </a:extLst>
          </p:cNvPr>
          <p:cNvCxnSpPr>
            <a:cxnSpLocks/>
            <a:stCxn id="38" idx="6"/>
          </p:cNvCxnSpPr>
          <p:nvPr/>
        </p:nvCxnSpPr>
        <p:spPr>
          <a:xfrm>
            <a:off x="2721439" y="1740279"/>
            <a:ext cx="980404" cy="4627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直線箭頭接點 133">
            <a:extLst>
              <a:ext uri="{FF2B5EF4-FFF2-40B4-BE49-F238E27FC236}">
                <a16:creationId xmlns:a16="http://schemas.microsoft.com/office/drawing/2014/main" id="{F3DF2205-89A2-BD4F-95FB-239FB60BE213}"/>
              </a:ext>
            </a:extLst>
          </p:cNvPr>
          <p:cNvCxnSpPr>
            <a:cxnSpLocks/>
            <a:stCxn id="40" idx="6"/>
          </p:cNvCxnSpPr>
          <p:nvPr/>
        </p:nvCxnSpPr>
        <p:spPr>
          <a:xfrm flipV="1">
            <a:off x="2695575" y="1744906"/>
            <a:ext cx="1006268" cy="1356015"/>
          </a:xfrm>
          <a:prstGeom prst="straightConnector1">
            <a:avLst/>
          </a:prstGeom>
          <a:ln w="25400">
            <a:solidFill>
              <a:schemeClr val="tx1">
                <a:alpha val="1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直線箭頭接點 136">
            <a:extLst>
              <a:ext uri="{FF2B5EF4-FFF2-40B4-BE49-F238E27FC236}">
                <a16:creationId xmlns:a16="http://schemas.microsoft.com/office/drawing/2014/main" id="{3568F46F-D26A-8B4C-A5E2-3332D4A6A0C0}"/>
              </a:ext>
            </a:extLst>
          </p:cNvPr>
          <p:cNvCxnSpPr>
            <a:cxnSpLocks/>
            <a:stCxn id="43" idx="6"/>
          </p:cNvCxnSpPr>
          <p:nvPr/>
        </p:nvCxnSpPr>
        <p:spPr>
          <a:xfrm flipV="1">
            <a:off x="2695575" y="1744906"/>
            <a:ext cx="1006268" cy="2716654"/>
          </a:xfrm>
          <a:prstGeom prst="straightConnector1">
            <a:avLst/>
          </a:prstGeom>
          <a:ln w="25400">
            <a:solidFill>
              <a:schemeClr val="tx1">
                <a:alpha val="1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6" name="矩形 145">
                <a:extLst>
                  <a:ext uri="{FF2B5EF4-FFF2-40B4-BE49-F238E27FC236}">
                    <a16:creationId xmlns:a16="http://schemas.microsoft.com/office/drawing/2014/main" id="{95F36A98-179E-FB49-8E48-B5024308D474}"/>
                  </a:ext>
                </a:extLst>
              </p:cNvPr>
              <p:cNvSpPr/>
              <p:nvPr/>
            </p:nvSpPr>
            <p:spPr>
              <a:xfrm>
                <a:off x="8298219" y="2041502"/>
                <a:ext cx="2782108" cy="66582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Sup>
                            <m:sSubSupPr>
                              <m:ctrlPr>
                                <a:rPr kumimoji="1" lang="en" altLang="zh-TW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TW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kumimoji="1"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kumimoji="1" lang="en-US" altLang="zh-TW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TW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zh-TW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kumimoji="1" lang="en-US" altLang="zh-TW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kumimoji="1" lang="en-US" altLang="zh-TW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zh-TW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kumimoji="1" lang="en-US" altLang="zh-TW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kumimoji="1" lang="en-US" altLang="zh-TW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kumimoji="1" lang="en-US" altLang="zh-TW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kumimoji="1" lang="en-US" altLang="zh-TW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46" name="矩形 145">
                <a:extLst>
                  <a:ext uri="{FF2B5EF4-FFF2-40B4-BE49-F238E27FC236}">
                    <a16:creationId xmlns:a16="http://schemas.microsoft.com/office/drawing/2014/main" id="{95F36A98-179E-FB49-8E48-B5024308D4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8219" y="2041502"/>
                <a:ext cx="2782108" cy="665823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7" name="圓角矩形 146">
            <a:extLst>
              <a:ext uri="{FF2B5EF4-FFF2-40B4-BE49-F238E27FC236}">
                <a16:creationId xmlns:a16="http://schemas.microsoft.com/office/drawing/2014/main" id="{DD903CEA-760F-C544-928B-E2B853896707}"/>
              </a:ext>
            </a:extLst>
          </p:cNvPr>
          <p:cNvSpPr/>
          <p:nvPr/>
        </p:nvSpPr>
        <p:spPr>
          <a:xfrm>
            <a:off x="8221729" y="1148756"/>
            <a:ext cx="3605639" cy="717092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Gradient Descent</a:t>
            </a:r>
            <a:endParaRPr kumimoji="1" lang="zh-TW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8" name="圓角矩形 147">
            <a:extLst>
              <a:ext uri="{FF2B5EF4-FFF2-40B4-BE49-F238E27FC236}">
                <a16:creationId xmlns:a16="http://schemas.microsoft.com/office/drawing/2014/main" id="{8A63B426-7870-1748-99AA-6D4F0F27E8D8}"/>
              </a:ext>
            </a:extLst>
          </p:cNvPr>
          <p:cNvSpPr/>
          <p:nvPr/>
        </p:nvSpPr>
        <p:spPr>
          <a:xfrm>
            <a:off x="8554019" y="3114361"/>
            <a:ext cx="2941057" cy="72302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Chain Rule</a:t>
            </a:r>
            <a:endParaRPr kumimoji="1" lang="zh-TW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9" name="文字方塊 148">
            <a:extLst>
              <a:ext uri="{FF2B5EF4-FFF2-40B4-BE49-F238E27FC236}">
                <a16:creationId xmlns:a16="http://schemas.microsoft.com/office/drawing/2014/main" id="{CFA213EF-EFF7-644E-9BF2-B31B472C7C4A}"/>
              </a:ext>
            </a:extLst>
          </p:cNvPr>
          <p:cNvSpPr txBox="1"/>
          <p:nvPr/>
        </p:nvSpPr>
        <p:spPr>
          <a:xfrm>
            <a:off x="9609049" y="4760397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(I)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0" name="文字方塊 149">
            <a:extLst>
              <a:ext uri="{FF2B5EF4-FFF2-40B4-BE49-F238E27FC236}">
                <a16:creationId xmlns:a16="http://schemas.microsoft.com/office/drawing/2014/main" id="{FB4C9849-5967-0046-90EB-99D5DF55759B}"/>
              </a:ext>
            </a:extLst>
          </p:cNvPr>
          <p:cNvSpPr txBox="1"/>
          <p:nvPr/>
        </p:nvSpPr>
        <p:spPr>
          <a:xfrm>
            <a:off x="10221787" y="4760397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(II)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1" name="文字方塊 150">
            <a:extLst>
              <a:ext uri="{FF2B5EF4-FFF2-40B4-BE49-F238E27FC236}">
                <a16:creationId xmlns:a16="http://schemas.microsoft.com/office/drawing/2014/main" id="{8B6D61A4-05C2-B946-AF24-1825FE722156}"/>
              </a:ext>
            </a:extLst>
          </p:cNvPr>
          <p:cNvSpPr txBox="1"/>
          <p:nvPr/>
        </p:nvSpPr>
        <p:spPr>
          <a:xfrm>
            <a:off x="10911470" y="4760397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(III)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2" name="文字方塊 151">
            <a:extLst>
              <a:ext uri="{FF2B5EF4-FFF2-40B4-BE49-F238E27FC236}">
                <a16:creationId xmlns:a16="http://schemas.microsoft.com/office/drawing/2014/main" id="{2608F359-BB07-694F-876F-DFAB9948AC8C}"/>
              </a:ext>
            </a:extLst>
          </p:cNvPr>
          <p:cNvSpPr txBox="1"/>
          <p:nvPr/>
        </p:nvSpPr>
        <p:spPr>
          <a:xfrm>
            <a:off x="4694252" y="5740468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(I)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3" name="文字方塊 152">
            <a:extLst>
              <a:ext uri="{FF2B5EF4-FFF2-40B4-BE49-F238E27FC236}">
                <a16:creationId xmlns:a16="http://schemas.microsoft.com/office/drawing/2014/main" id="{ED4BC362-9803-EF48-A49A-757376DCF73A}"/>
              </a:ext>
            </a:extLst>
          </p:cNvPr>
          <p:cNvSpPr txBox="1"/>
          <p:nvPr/>
        </p:nvSpPr>
        <p:spPr>
          <a:xfrm>
            <a:off x="4656504" y="6433123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(II)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4" name="文字方塊 153">
            <a:extLst>
              <a:ext uri="{FF2B5EF4-FFF2-40B4-BE49-F238E27FC236}">
                <a16:creationId xmlns:a16="http://schemas.microsoft.com/office/drawing/2014/main" id="{D46BD9F3-86DA-C34C-897B-5D92B318134F}"/>
              </a:ext>
            </a:extLst>
          </p:cNvPr>
          <p:cNvSpPr txBox="1"/>
          <p:nvPr/>
        </p:nvSpPr>
        <p:spPr>
          <a:xfrm>
            <a:off x="11521340" y="6372799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(III)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文字方塊 68">
                <a:extLst>
                  <a:ext uri="{FF2B5EF4-FFF2-40B4-BE49-F238E27FC236}">
                    <a16:creationId xmlns:a16="http://schemas.microsoft.com/office/drawing/2014/main" id="{D6BEAFA3-E202-4FA3-9824-ECCB61ABBA4B}"/>
                  </a:ext>
                </a:extLst>
              </p:cNvPr>
              <p:cNvSpPr txBox="1"/>
              <p:nvPr/>
            </p:nvSpPr>
            <p:spPr>
              <a:xfrm>
                <a:off x="3512330" y="1157744"/>
                <a:ext cx="1238129" cy="101566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6600" b="0" i="1" smtClean="0">
                          <a:latin typeface="Cambria Math" panose="02040503050406030204" pitchFamily="18" charset="0"/>
                        </a:rPr>
                        <m:t>∑</m:t>
                      </m:r>
                    </m:oMath>
                  </m:oMathPara>
                </a14:m>
                <a:endParaRPr kumimoji="1" lang="zh-TW" altLang="en-US" sz="6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9" name="文字方塊 68">
                <a:extLst>
                  <a:ext uri="{FF2B5EF4-FFF2-40B4-BE49-F238E27FC236}">
                    <a16:creationId xmlns:a16="http://schemas.microsoft.com/office/drawing/2014/main" id="{D6BEAFA3-E202-4FA3-9824-ECCB61ABBA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2330" y="1157744"/>
                <a:ext cx="1238129" cy="1015663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文字方塊 69">
                <a:extLst>
                  <a:ext uri="{FF2B5EF4-FFF2-40B4-BE49-F238E27FC236}">
                    <a16:creationId xmlns:a16="http://schemas.microsoft.com/office/drawing/2014/main" id="{7EF36AEF-63F1-4650-ACF0-1F6B212B54A6}"/>
                  </a:ext>
                </a:extLst>
              </p:cNvPr>
              <p:cNvSpPr txBox="1"/>
              <p:nvPr/>
            </p:nvSpPr>
            <p:spPr>
              <a:xfrm>
                <a:off x="3509618" y="2539662"/>
                <a:ext cx="1238129" cy="101566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6600" b="0" i="1" smtClean="0">
                          <a:solidFill>
                            <a:schemeClr val="tx1">
                              <a:alpha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∑</m:t>
                      </m:r>
                    </m:oMath>
                  </m:oMathPara>
                </a14:m>
                <a:endParaRPr kumimoji="1" lang="zh-TW" altLang="en-US" sz="6600" dirty="0">
                  <a:solidFill>
                    <a:schemeClr val="tx1">
                      <a:alpha val="1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0" name="文字方塊 69">
                <a:extLst>
                  <a:ext uri="{FF2B5EF4-FFF2-40B4-BE49-F238E27FC236}">
                    <a16:creationId xmlns:a16="http://schemas.microsoft.com/office/drawing/2014/main" id="{7EF36AEF-63F1-4650-ACF0-1F6B212B54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9618" y="2539662"/>
                <a:ext cx="1238129" cy="1015663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文字方塊 70">
                <a:extLst>
                  <a:ext uri="{FF2B5EF4-FFF2-40B4-BE49-F238E27FC236}">
                    <a16:creationId xmlns:a16="http://schemas.microsoft.com/office/drawing/2014/main" id="{3F8D2003-590B-48B1-BAF1-575392435B8A}"/>
                  </a:ext>
                </a:extLst>
              </p:cNvPr>
              <p:cNvSpPr txBox="1"/>
              <p:nvPr/>
            </p:nvSpPr>
            <p:spPr>
              <a:xfrm>
                <a:off x="3507596" y="3884160"/>
                <a:ext cx="1238129" cy="101566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6600" b="0" i="1" smtClean="0">
                          <a:solidFill>
                            <a:schemeClr val="tx1">
                              <a:alpha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∑</m:t>
                      </m:r>
                    </m:oMath>
                  </m:oMathPara>
                </a14:m>
                <a:endParaRPr kumimoji="1" lang="zh-TW" altLang="en-US" sz="6600" dirty="0">
                  <a:solidFill>
                    <a:schemeClr val="tx1">
                      <a:alpha val="1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1" name="文字方塊 70">
                <a:extLst>
                  <a:ext uri="{FF2B5EF4-FFF2-40B4-BE49-F238E27FC236}">
                    <a16:creationId xmlns:a16="http://schemas.microsoft.com/office/drawing/2014/main" id="{3F8D2003-590B-48B1-BAF1-575392435B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7596" y="3884160"/>
                <a:ext cx="1238129" cy="1015663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矩形 76">
                <a:extLst>
                  <a:ext uri="{FF2B5EF4-FFF2-40B4-BE49-F238E27FC236}">
                    <a16:creationId xmlns:a16="http://schemas.microsoft.com/office/drawing/2014/main" id="{78605DDB-BBCD-427B-9581-8FBC1E1A6866}"/>
                  </a:ext>
                </a:extLst>
              </p:cNvPr>
              <p:cNvSpPr/>
              <p:nvPr/>
            </p:nvSpPr>
            <p:spPr>
              <a:xfrm>
                <a:off x="5063184" y="2168576"/>
                <a:ext cx="1242263" cy="15696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TW" altLang="en-US" sz="9600" b="0" i="1" smtClean="0">
                          <a:solidFill>
                            <a:schemeClr val="tx1">
                              <a:alpha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zh-TW" altLang="en-US" sz="9600" i="1" dirty="0">
                  <a:solidFill>
                    <a:schemeClr val="tx1">
                      <a:alpha val="1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7" name="矩形 76">
                <a:extLst>
                  <a:ext uri="{FF2B5EF4-FFF2-40B4-BE49-F238E27FC236}">
                    <a16:creationId xmlns:a16="http://schemas.microsoft.com/office/drawing/2014/main" id="{78605DDB-BBCD-427B-9581-8FBC1E1A68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3184" y="2168576"/>
                <a:ext cx="1242263" cy="1569660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矩形 77">
                <a:extLst>
                  <a:ext uri="{FF2B5EF4-FFF2-40B4-BE49-F238E27FC236}">
                    <a16:creationId xmlns:a16="http://schemas.microsoft.com/office/drawing/2014/main" id="{BEBE1E7E-3F61-4102-90F1-BA580D3A4DF1}"/>
                  </a:ext>
                </a:extLst>
              </p:cNvPr>
              <p:cNvSpPr/>
              <p:nvPr/>
            </p:nvSpPr>
            <p:spPr>
              <a:xfrm>
                <a:off x="5058450" y="3518111"/>
                <a:ext cx="1242263" cy="15696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TW" altLang="en-US" sz="9600" b="0" i="1" smtClean="0">
                          <a:solidFill>
                            <a:schemeClr val="tx1">
                              <a:alpha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zh-TW" altLang="en-US" sz="9600" i="1" dirty="0">
                  <a:solidFill>
                    <a:schemeClr val="tx1">
                      <a:alpha val="1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8" name="矩形 77">
                <a:extLst>
                  <a:ext uri="{FF2B5EF4-FFF2-40B4-BE49-F238E27FC236}">
                    <a16:creationId xmlns:a16="http://schemas.microsoft.com/office/drawing/2014/main" id="{BEBE1E7E-3F61-4102-90F1-BA580D3A4D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8450" y="3518111"/>
                <a:ext cx="1242263" cy="1569660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8236EE0D-89ED-4897-B5CD-E5AF78CCBB59}"/>
                  </a:ext>
                </a:extLst>
              </p:cNvPr>
              <p:cNvSpPr/>
              <p:nvPr/>
            </p:nvSpPr>
            <p:spPr>
              <a:xfrm>
                <a:off x="11020882" y="2186755"/>
                <a:ext cx="100091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kumimoji="1" lang="en-US" altLang="zh-TW" dirty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(</a:t>
                </a:r>
                <a14:m>
                  <m:oMath xmlns:m="http://schemas.openxmlformats.org/officeDocument/2006/math">
                    <m:r>
                      <a:rPr kumimoji="1"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=0.01)</a:t>
                </a:r>
                <a:endParaRPr lang="zh-TW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8236EE0D-89ED-4897-B5CD-E5AF78CCBB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20882" y="2186755"/>
                <a:ext cx="1000915" cy="369332"/>
              </a:xfrm>
              <a:prstGeom prst="rect">
                <a:avLst/>
              </a:prstGeom>
              <a:blipFill>
                <a:blip r:embed="rId26"/>
                <a:stretch>
                  <a:fillRect l="-5488" t="-10000" r="-5488" b="-2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275927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B5A5B166-CE82-6543-87F8-A161C4527D53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Feedforward Neural Network</a:t>
            </a:r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8D457950-F6F0-354C-BC85-9D9DA02CBF14}"/>
              </a:ext>
            </a:extLst>
          </p:cNvPr>
          <p:cNvSpPr/>
          <p:nvPr/>
        </p:nvSpPr>
        <p:spPr>
          <a:xfrm>
            <a:off x="1435563" y="1312739"/>
            <a:ext cx="667372" cy="855837"/>
          </a:xfrm>
          <a:prstGeom prst="ellipse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kumimoji="1" lang="en-US" altLang="zh-TW" sz="24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sz="2400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2B256F6C-05AC-5E4A-A756-277F2B246BBA}"/>
              </a:ext>
            </a:extLst>
          </p:cNvPr>
          <p:cNvSpPr/>
          <p:nvPr/>
        </p:nvSpPr>
        <p:spPr>
          <a:xfrm>
            <a:off x="1409700" y="2673379"/>
            <a:ext cx="667372" cy="855837"/>
          </a:xfrm>
          <a:prstGeom prst="ellipse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kumimoji="1" lang="en-US" altLang="zh-TW" sz="24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kumimoji="1" lang="zh-TW" altLang="en-US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03D4249B-BB3B-7A40-BC74-4DF5721E2AA2}"/>
              </a:ext>
            </a:extLst>
          </p:cNvPr>
          <p:cNvSpPr/>
          <p:nvPr/>
        </p:nvSpPr>
        <p:spPr>
          <a:xfrm>
            <a:off x="1409700" y="4034021"/>
            <a:ext cx="667372" cy="855837"/>
          </a:xfrm>
          <a:prstGeom prst="ellipse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kumimoji="1" lang="en-US" altLang="zh-TW" sz="24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kumimoji="1" lang="zh-TW" altLang="en-US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5E2732C5-F98B-0F49-ADA8-DEB0C82C4BB2}"/>
              </a:ext>
            </a:extLst>
          </p:cNvPr>
          <p:cNvSpPr/>
          <p:nvPr/>
        </p:nvSpPr>
        <p:spPr>
          <a:xfrm>
            <a:off x="4092464" y="1312360"/>
            <a:ext cx="667372" cy="855837"/>
          </a:xfrm>
          <a:prstGeom prst="ellipse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kumimoji="1" lang="en-US" altLang="zh-TW" sz="28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sz="2000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橢圓 9">
                <a:extLst>
                  <a:ext uri="{FF2B5EF4-FFF2-40B4-BE49-F238E27FC236}">
                    <a16:creationId xmlns:a16="http://schemas.microsoft.com/office/drawing/2014/main" id="{53356FCD-8950-9040-A200-5ED1150088BA}"/>
                  </a:ext>
                </a:extLst>
              </p:cNvPr>
              <p:cNvSpPr/>
              <p:nvPr/>
            </p:nvSpPr>
            <p:spPr>
              <a:xfrm>
                <a:off x="4066601" y="2673002"/>
                <a:ext cx="667372" cy="855837"/>
              </a:xfrm>
              <a:prstGeom prst="ellipse">
                <a:avLst/>
              </a:prstGeom>
              <a:ln/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kumimoji="1" lang="en-US" altLang="zh-TW" sz="2400" b="1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j</m:t>
                      </m:r>
                      <m:r>
                        <m:rPr>
                          <m:nor/>
                        </m:rPr>
                        <a:rPr kumimoji="1" lang="en-US" altLang="zh-TW" sz="2400" b="1" baseline="-25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2</m:t>
                      </m:r>
                    </m:oMath>
                  </m:oMathPara>
                </a14:m>
                <a:endParaRPr kumimoji="1" lang="zh-TW" altLang="en-US" b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橢圓 9">
                <a:extLst>
                  <a:ext uri="{FF2B5EF4-FFF2-40B4-BE49-F238E27FC236}">
                    <a16:creationId xmlns:a16="http://schemas.microsoft.com/office/drawing/2014/main" id="{53356FCD-8950-9040-A200-5ED1150088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6601" y="2673002"/>
                <a:ext cx="667372" cy="855837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橢圓 10">
                <a:extLst>
                  <a:ext uri="{FF2B5EF4-FFF2-40B4-BE49-F238E27FC236}">
                    <a16:creationId xmlns:a16="http://schemas.microsoft.com/office/drawing/2014/main" id="{21AF4E0D-D51C-DE45-AF55-E37023AE3B73}"/>
                  </a:ext>
                </a:extLst>
              </p:cNvPr>
              <p:cNvSpPr/>
              <p:nvPr/>
            </p:nvSpPr>
            <p:spPr>
              <a:xfrm>
                <a:off x="4066601" y="4033641"/>
                <a:ext cx="667372" cy="855837"/>
              </a:xfrm>
              <a:prstGeom prst="ellipse">
                <a:avLst/>
              </a:prstGeom>
              <a:ln/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kumimoji="1" lang="en-US" altLang="zh-TW" sz="2400" b="1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j</m:t>
                      </m:r>
                      <m:r>
                        <m:rPr>
                          <m:nor/>
                        </m:rPr>
                        <a:rPr kumimoji="1" lang="en-US" altLang="zh-TW" sz="2400" b="1" baseline="-25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3</m:t>
                      </m:r>
                    </m:oMath>
                  </m:oMathPara>
                </a14:m>
                <a:endParaRPr kumimoji="1" lang="zh-TW" altLang="en-US" b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橢圓 10">
                <a:extLst>
                  <a:ext uri="{FF2B5EF4-FFF2-40B4-BE49-F238E27FC236}">
                    <a16:creationId xmlns:a16="http://schemas.microsoft.com/office/drawing/2014/main" id="{21AF4E0D-D51C-DE45-AF55-E37023AE3B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6601" y="4033641"/>
                <a:ext cx="667372" cy="855837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橢圓 12">
            <a:extLst>
              <a:ext uri="{FF2B5EF4-FFF2-40B4-BE49-F238E27FC236}">
                <a16:creationId xmlns:a16="http://schemas.microsoft.com/office/drawing/2014/main" id="{2A42B80B-0CBD-BA4E-804F-B7CCDF3C35D4}"/>
              </a:ext>
            </a:extLst>
          </p:cNvPr>
          <p:cNvSpPr/>
          <p:nvPr/>
        </p:nvSpPr>
        <p:spPr>
          <a:xfrm>
            <a:off x="9406268" y="2673002"/>
            <a:ext cx="667372" cy="855837"/>
          </a:xfrm>
          <a:prstGeom prst="ellipse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kumimoji="1" lang="en-US" altLang="zh-TW" sz="24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kumimoji="1" lang="zh-TW" altLang="en-US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橢圓 13">
            <a:extLst>
              <a:ext uri="{FF2B5EF4-FFF2-40B4-BE49-F238E27FC236}">
                <a16:creationId xmlns:a16="http://schemas.microsoft.com/office/drawing/2014/main" id="{94902C33-FE4E-E44A-8560-2E3BE0AA104E}"/>
              </a:ext>
            </a:extLst>
          </p:cNvPr>
          <p:cNvSpPr/>
          <p:nvPr/>
        </p:nvSpPr>
        <p:spPr>
          <a:xfrm>
            <a:off x="9406268" y="4033641"/>
            <a:ext cx="667372" cy="855837"/>
          </a:xfrm>
          <a:prstGeom prst="ellipse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kumimoji="1" lang="en-US" altLang="zh-TW" sz="24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kumimoji="1" lang="zh-TW" altLang="en-US" sz="2400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5" name="直線箭頭接點 14">
            <a:extLst>
              <a:ext uri="{FF2B5EF4-FFF2-40B4-BE49-F238E27FC236}">
                <a16:creationId xmlns:a16="http://schemas.microsoft.com/office/drawing/2014/main" id="{7B2FC282-D857-D74F-8F32-0A95B8B36517}"/>
              </a:ext>
            </a:extLst>
          </p:cNvPr>
          <p:cNvCxnSpPr>
            <a:cxnSpLocks/>
            <a:stCxn id="6" idx="6"/>
            <a:endCxn id="9" idx="2"/>
          </p:cNvCxnSpPr>
          <p:nvPr/>
        </p:nvCxnSpPr>
        <p:spPr>
          <a:xfrm flipV="1">
            <a:off x="2102935" y="1740279"/>
            <a:ext cx="1989529" cy="379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箭頭接點 15">
            <a:extLst>
              <a:ext uri="{FF2B5EF4-FFF2-40B4-BE49-F238E27FC236}">
                <a16:creationId xmlns:a16="http://schemas.microsoft.com/office/drawing/2014/main" id="{551B5C2E-2CCE-754B-A826-B40D8A847534}"/>
              </a:ext>
            </a:extLst>
          </p:cNvPr>
          <p:cNvCxnSpPr>
            <a:cxnSpLocks/>
            <a:stCxn id="6" idx="6"/>
            <a:endCxn id="10" idx="2"/>
          </p:cNvCxnSpPr>
          <p:nvPr/>
        </p:nvCxnSpPr>
        <p:spPr>
          <a:xfrm>
            <a:off x="2102935" y="1740658"/>
            <a:ext cx="1963666" cy="1360263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箭頭接點 16">
            <a:extLst>
              <a:ext uri="{FF2B5EF4-FFF2-40B4-BE49-F238E27FC236}">
                <a16:creationId xmlns:a16="http://schemas.microsoft.com/office/drawing/2014/main" id="{5678EF5B-14B8-954E-B6D7-E3619AAA1D4F}"/>
              </a:ext>
            </a:extLst>
          </p:cNvPr>
          <p:cNvCxnSpPr>
            <a:cxnSpLocks/>
            <a:stCxn id="6" idx="6"/>
            <a:endCxn id="11" idx="2"/>
          </p:cNvCxnSpPr>
          <p:nvPr/>
        </p:nvCxnSpPr>
        <p:spPr>
          <a:xfrm>
            <a:off x="2102935" y="1740658"/>
            <a:ext cx="1963666" cy="2720902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箭頭接點 18">
            <a:extLst>
              <a:ext uri="{FF2B5EF4-FFF2-40B4-BE49-F238E27FC236}">
                <a16:creationId xmlns:a16="http://schemas.microsoft.com/office/drawing/2014/main" id="{127EB431-2634-7B47-8700-0969F15F00BC}"/>
              </a:ext>
            </a:extLst>
          </p:cNvPr>
          <p:cNvCxnSpPr>
            <a:cxnSpLocks/>
            <a:stCxn id="7" idx="6"/>
            <a:endCxn id="9" idx="2"/>
          </p:cNvCxnSpPr>
          <p:nvPr/>
        </p:nvCxnSpPr>
        <p:spPr>
          <a:xfrm flipV="1">
            <a:off x="2077072" y="1740279"/>
            <a:ext cx="2015392" cy="1361019"/>
          </a:xfrm>
          <a:prstGeom prst="straightConnector1">
            <a:avLst/>
          </a:prstGeom>
          <a:ln w="25400">
            <a:solidFill>
              <a:srgbClr val="7030A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箭頭接點 19">
            <a:extLst>
              <a:ext uri="{FF2B5EF4-FFF2-40B4-BE49-F238E27FC236}">
                <a16:creationId xmlns:a16="http://schemas.microsoft.com/office/drawing/2014/main" id="{0E1FF969-6BE9-5E48-B952-1456DFBDD93D}"/>
              </a:ext>
            </a:extLst>
          </p:cNvPr>
          <p:cNvCxnSpPr>
            <a:cxnSpLocks/>
            <a:stCxn id="7" idx="6"/>
            <a:endCxn id="10" idx="2"/>
          </p:cNvCxnSpPr>
          <p:nvPr/>
        </p:nvCxnSpPr>
        <p:spPr>
          <a:xfrm flipV="1">
            <a:off x="2077072" y="3100921"/>
            <a:ext cx="1989529" cy="377"/>
          </a:xfrm>
          <a:prstGeom prst="straightConnector1">
            <a:avLst/>
          </a:prstGeom>
          <a:ln w="25400">
            <a:solidFill>
              <a:srgbClr val="7030A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箭頭接點 20">
            <a:extLst>
              <a:ext uri="{FF2B5EF4-FFF2-40B4-BE49-F238E27FC236}">
                <a16:creationId xmlns:a16="http://schemas.microsoft.com/office/drawing/2014/main" id="{5D03F73A-8FAD-9C48-AD36-06A6989B5485}"/>
              </a:ext>
            </a:extLst>
          </p:cNvPr>
          <p:cNvCxnSpPr>
            <a:cxnSpLocks/>
            <a:stCxn id="7" idx="6"/>
            <a:endCxn id="11" idx="2"/>
          </p:cNvCxnSpPr>
          <p:nvPr/>
        </p:nvCxnSpPr>
        <p:spPr>
          <a:xfrm>
            <a:off x="2077072" y="3101298"/>
            <a:ext cx="1989529" cy="1360262"/>
          </a:xfrm>
          <a:prstGeom prst="straightConnector1">
            <a:avLst/>
          </a:prstGeom>
          <a:ln w="25400">
            <a:solidFill>
              <a:srgbClr val="7030A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箭頭接點 22">
            <a:extLst>
              <a:ext uri="{FF2B5EF4-FFF2-40B4-BE49-F238E27FC236}">
                <a16:creationId xmlns:a16="http://schemas.microsoft.com/office/drawing/2014/main" id="{28F55A0F-5A40-B84D-A954-435CB549A3F0}"/>
              </a:ext>
            </a:extLst>
          </p:cNvPr>
          <p:cNvCxnSpPr>
            <a:cxnSpLocks/>
            <a:stCxn id="8" idx="6"/>
            <a:endCxn id="9" idx="2"/>
          </p:cNvCxnSpPr>
          <p:nvPr/>
        </p:nvCxnSpPr>
        <p:spPr>
          <a:xfrm flipV="1">
            <a:off x="2077072" y="1740279"/>
            <a:ext cx="2015392" cy="2721661"/>
          </a:xfrm>
          <a:prstGeom prst="straightConnector1">
            <a:avLst/>
          </a:prstGeom>
          <a:ln w="25400">
            <a:solidFill>
              <a:schemeClr val="accent4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箭頭接點 23">
            <a:extLst>
              <a:ext uri="{FF2B5EF4-FFF2-40B4-BE49-F238E27FC236}">
                <a16:creationId xmlns:a16="http://schemas.microsoft.com/office/drawing/2014/main" id="{429223A1-3550-DB4D-9ABE-BA97F7A0ADC4}"/>
              </a:ext>
            </a:extLst>
          </p:cNvPr>
          <p:cNvCxnSpPr>
            <a:cxnSpLocks/>
            <a:stCxn id="8" idx="6"/>
            <a:endCxn id="10" idx="2"/>
          </p:cNvCxnSpPr>
          <p:nvPr/>
        </p:nvCxnSpPr>
        <p:spPr>
          <a:xfrm flipV="1">
            <a:off x="2077072" y="3100921"/>
            <a:ext cx="1989529" cy="1361019"/>
          </a:xfrm>
          <a:prstGeom prst="straightConnector1">
            <a:avLst/>
          </a:prstGeom>
          <a:ln w="25400">
            <a:solidFill>
              <a:schemeClr val="accent4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箭頭接點 24">
            <a:extLst>
              <a:ext uri="{FF2B5EF4-FFF2-40B4-BE49-F238E27FC236}">
                <a16:creationId xmlns:a16="http://schemas.microsoft.com/office/drawing/2014/main" id="{FE81B2A5-1399-714C-9724-DD4791BED81F}"/>
              </a:ext>
            </a:extLst>
          </p:cNvPr>
          <p:cNvCxnSpPr>
            <a:cxnSpLocks/>
            <a:stCxn id="8" idx="6"/>
            <a:endCxn id="11" idx="2"/>
          </p:cNvCxnSpPr>
          <p:nvPr/>
        </p:nvCxnSpPr>
        <p:spPr>
          <a:xfrm flipV="1">
            <a:off x="2077072" y="4461560"/>
            <a:ext cx="1989529" cy="380"/>
          </a:xfrm>
          <a:prstGeom prst="straightConnector1">
            <a:avLst/>
          </a:prstGeom>
          <a:ln w="25400">
            <a:solidFill>
              <a:schemeClr val="accent4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箭頭接點 26">
            <a:extLst>
              <a:ext uri="{FF2B5EF4-FFF2-40B4-BE49-F238E27FC236}">
                <a16:creationId xmlns:a16="http://schemas.microsoft.com/office/drawing/2014/main" id="{3CF07CAF-D706-DD4F-B6E8-A937077DAF2F}"/>
              </a:ext>
            </a:extLst>
          </p:cNvPr>
          <p:cNvCxnSpPr>
            <a:cxnSpLocks/>
            <a:stCxn id="35" idx="6"/>
            <a:endCxn id="13" idx="2"/>
          </p:cNvCxnSpPr>
          <p:nvPr/>
        </p:nvCxnSpPr>
        <p:spPr>
          <a:xfrm>
            <a:off x="7416740" y="1740279"/>
            <a:ext cx="1989528" cy="1360642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箭頭接點 27">
            <a:extLst>
              <a:ext uri="{FF2B5EF4-FFF2-40B4-BE49-F238E27FC236}">
                <a16:creationId xmlns:a16="http://schemas.microsoft.com/office/drawing/2014/main" id="{9537BBA0-0DAE-8649-A4DF-0EBA14447217}"/>
              </a:ext>
            </a:extLst>
          </p:cNvPr>
          <p:cNvCxnSpPr>
            <a:cxnSpLocks/>
            <a:stCxn id="36" idx="6"/>
            <a:endCxn id="13" idx="2"/>
          </p:cNvCxnSpPr>
          <p:nvPr/>
        </p:nvCxnSpPr>
        <p:spPr>
          <a:xfrm>
            <a:off x="7390876" y="3100919"/>
            <a:ext cx="2015392" cy="0"/>
          </a:xfrm>
          <a:prstGeom prst="straightConnector1">
            <a:avLst/>
          </a:prstGeom>
          <a:ln w="25400">
            <a:solidFill>
              <a:srgbClr val="7030A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箭頭接點 28">
            <a:extLst>
              <a:ext uri="{FF2B5EF4-FFF2-40B4-BE49-F238E27FC236}">
                <a16:creationId xmlns:a16="http://schemas.microsoft.com/office/drawing/2014/main" id="{2DD79070-6BB4-F544-AB95-62FDD652A524}"/>
              </a:ext>
            </a:extLst>
          </p:cNvPr>
          <p:cNvCxnSpPr>
            <a:cxnSpLocks/>
            <a:stCxn id="37" idx="6"/>
            <a:endCxn id="13" idx="2"/>
          </p:cNvCxnSpPr>
          <p:nvPr/>
        </p:nvCxnSpPr>
        <p:spPr>
          <a:xfrm flipV="1">
            <a:off x="7390876" y="3100919"/>
            <a:ext cx="2015392" cy="1360642"/>
          </a:xfrm>
          <a:prstGeom prst="straightConnector1">
            <a:avLst/>
          </a:prstGeom>
          <a:ln w="25400">
            <a:solidFill>
              <a:schemeClr val="accent4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箭頭接點 30">
            <a:extLst>
              <a:ext uri="{FF2B5EF4-FFF2-40B4-BE49-F238E27FC236}">
                <a16:creationId xmlns:a16="http://schemas.microsoft.com/office/drawing/2014/main" id="{F013DF4A-2C89-8E40-AD4C-C72A119C0322}"/>
              </a:ext>
            </a:extLst>
          </p:cNvPr>
          <p:cNvCxnSpPr>
            <a:cxnSpLocks/>
            <a:stCxn id="35" idx="6"/>
            <a:endCxn id="14" idx="2"/>
          </p:cNvCxnSpPr>
          <p:nvPr/>
        </p:nvCxnSpPr>
        <p:spPr>
          <a:xfrm>
            <a:off x="7416740" y="1740279"/>
            <a:ext cx="1989528" cy="2721281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箭頭接點 31">
            <a:extLst>
              <a:ext uri="{FF2B5EF4-FFF2-40B4-BE49-F238E27FC236}">
                <a16:creationId xmlns:a16="http://schemas.microsoft.com/office/drawing/2014/main" id="{C98F0407-BE16-4F4F-B59D-97414CFA0DDC}"/>
              </a:ext>
            </a:extLst>
          </p:cNvPr>
          <p:cNvCxnSpPr>
            <a:cxnSpLocks/>
            <a:stCxn id="36" idx="6"/>
            <a:endCxn id="14" idx="2"/>
          </p:cNvCxnSpPr>
          <p:nvPr/>
        </p:nvCxnSpPr>
        <p:spPr>
          <a:xfrm>
            <a:off x="7390876" y="3100919"/>
            <a:ext cx="2015392" cy="1360642"/>
          </a:xfrm>
          <a:prstGeom prst="straightConnector1">
            <a:avLst/>
          </a:prstGeom>
          <a:ln w="25400">
            <a:solidFill>
              <a:srgbClr val="7030A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箭頭接點 32">
            <a:extLst>
              <a:ext uri="{FF2B5EF4-FFF2-40B4-BE49-F238E27FC236}">
                <a16:creationId xmlns:a16="http://schemas.microsoft.com/office/drawing/2014/main" id="{93D78CC5-B6A2-574E-B3B9-F0617629077E}"/>
              </a:ext>
            </a:extLst>
          </p:cNvPr>
          <p:cNvCxnSpPr>
            <a:cxnSpLocks/>
            <a:stCxn id="37" idx="6"/>
            <a:endCxn id="14" idx="2"/>
          </p:cNvCxnSpPr>
          <p:nvPr/>
        </p:nvCxnSpPr>
        <p:spPr>
          <a:xfrm>
            <a:off x="7390876" y="4461561"/>
            <a:ext cx="2015392" cy="0"/>
          </a:xfrm>
          <a:prstGeom prst="straightConnector1">
            <a:avLst/>
          </a:prstGeom>
          <a:ln w="25400">
            <a:solidFill>
              <a:schemeClr val="accent4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橢圓 34">
            <a:extLst>
              <a:ext uri="{FF2B5EF4-FFF2-40B4-BE49-F238E27FC236}">
                <a16:creationId xmlns:a16="http://schemas.microsoft.com/office/drawing/2014/main" id="{5D6D42E0-DD24-9B4E-95E7-41E72D008970}"/>
              </a:ext>
            </a:extLst>
          </p:cNvPr>
          <p:cNvSpPr/>
          <p:nvPr/>
        </p:nvSpPr>
        <p:spPr>
          <a:xfrm>
            <a:off x="6749365" y="1312360"/>
            <a:ext cx="667372" cy="855837"/>
          </a:xfrm>
          <a:prstGeom prst="ellipse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kumimoji="1" lang="en-US" altLang="zh-TW" sz="24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sz="2400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橢圓 35">
            <a:extLst>
              <a:ext uri="{FF2B5EF4-FFF2-40B4-BE49-F238E27FC236}">
                <a16:creationId xmlns:a16="http://schemas.microsoft.com/office/drawing/2014/main" id="{1718272F-4689-7E47-9B19-3CC884990F74}"/>
              </a:ext>
            </a:extLst>
          </p:cNvPr>
          <p:cNvSpPr/>
          <p:nvPr/>
        </p:nvSpPr>
        <p:spPr>
          <a:xfrm>
            <a:off x="6723501" y="2673002"/>
            <a:ext cx="667372" cy="855837"/>
          </a:xfrm>
          <a:prstGeom prst="ellipse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kumimoji="1" lang="en-US" altLang="zh-TW" sz="24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kumimoji="1" lang="zh-TW" altLang="en-US" sz="2400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橢圓 36">
            <a:extLst>
              <a:ext uri="{FF2B5EF4-FFF2-40B4-BE49-F238E27FC236}">
                <a16:creationId xmlns:a16="http://schemas.microsoft.com/office/drawing/2014/main" id="{E5393C31-65F7-5D48-BEB0-8AF638A00F9E}"/>
              </a:ext>
            </a:extLst>
          </p:cNvPr>
          <p:cNvSpPr/>
          <p:nvPr/>
        </p:nvSpPr>
        <p:spPr>
          <a:xfrm>
            <a:off x="6723501" y="4033641"/>
            <a:ext cx="667372" cy="855837"/>
          </a:xfrm>
          <a:prstGeom prst="ellipse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kumimoji="1" lang="en-US" altLang="zh-TW" sz="24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kumimoji="1" lang="zh-TW" altLang="en-US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9" name="直線箭頭接點 38">
            <a:extLst>
              <a:ext uri="{FF2B5EF4-FFF2-40B4-BE49-F238E27FC236}">
                <a16:creationId xmlns:a16="http://schemas.microsoft.com/office/drawing/2014/main" id="{726CF9E4-76E5-9040-BD87-F37CDDDFE182}"/>
              </a:ext>
            </a:extLst>
          </p:cNvPr>
          <p:cNvCxnSpPr>
            <a:cxnSpLocks/>
            <a:stCxn id="9" idx="6"/>
            <a:endCxn id="35" idx="2"/>
          </p:cNvCxnSpPr>
          <p:nvPr/>
        </p:nvCxnSpPr>
        <p:spPr>
          <a:xfrm>
            <a:off x="4759839" y="1740279"/>
            <a:ext cx="198952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箭頭接點 39">
            <a:extLst>
              <a:ext uri="{FF2B5EF4-FFF2-40B4-BE49-F238E27FC236}">
                <a16:creationId xmlns:a16="http://schemas.microsoft.com/office/drawing/2014/main" id="{FFDC0375-79CD-FA48-AEC5-1F8DBA5E35C2}"/>
              </a:ext>
            </a:extLst>
          </p:cNvPr>
          <p:cNvCxnSpPr>
            <a:cxnSpLocks/>
            <a:stCxn id="9" idx="6"/>
            <a:endCxn id="36" idx="2"/>
          </p:cNvCxnSpPr>
          <p:nvPr/>
        </p:nvCxnSpPr>
        <p:spPr>
          <a:xfrm>
            <a:off x="4759839" y="1740279"/>
            <a:ext cx="1963663" cy="1360642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箭頭接點 40">
            <a:extLst>
              <a:ext uri="{FF2B5EF4-FFF2-40B4-BE49-F238E27FC236}">
                <a16:creationId xmlns:a16="http://schemas.microsoft.com/office/drawing/2014/main" id="{2E914C0A-B6F0-4441-A40F-73C8460D1192}"/>
              </a:ext>
            </a:extLst>
          </p:cNvPr>
          <p:cNvCxnSpPr>
            <a:cxnSpLocks/>
            <a:stCxn id="9" idx="6"/>
            <a:endCxn id="37" idx="2"/>
          </p:cNvCxnSpPr>
          <p:nvPr/>
        </p:nvCxnSpPr>
        <p:spPr>
          <a:xfrm>
            <a:off x="4759839" y="1740279"/>
            <a:ext cx="1963663" cy="2721281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箭頭接點 42">
            <a:extLst>
              <a:ext uri="{FF2B5EF4-FFF2-40B4-BE49-F238E27FC236}">
                <a16:creationId xmlns:a16="http://schemas.microsoft.com/office/drawing/2014/main" id="{0CF1E314-60AA-2C45-9219-DAE736B05ECB}"/>
              </a:ext>
            </a:extLst>
          </p:cNvPr>
          <p:cNvCxnSpPr>
            <a:cxnSpLocks/>
            <a:stCxn id="10" idx="6"/>
            <a:endCxn id="35" idx="2"/>
          </p:cNvCxnSpPr>
          <p:nvPr/>
        </p:nvCxnSpPr>
        <p:spPr>
          <a:xfrm flipV="1">
            <a:off x="4733975" y="1740279"/>
            <a:ext cx="2015392" cy="1360642"/>
          </a:xfrm>
          <a:prstGeom prst="straightConnector1">
            <a:avLst/>
          </a:prstGeom>
          <a:ln w="25400">
            <a:solidFill>
              <a:srgbClr val="7030A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箭頭接點 43">
            <a:extLst>
              <a:ext uri="{FF2B5EF4-FFF2-40B4-BE49-F238E27FC236}">
                <a16:creationId xmlns:a16="http://schemas.microsoft.com/office/drawing/2014/main" id="{A37D1C7D-AF00-9245-B046-F5C659DEAEF2}"/>
              </a:ext>
            </a:extLst>
          </p:cNvPr>
          <p:cNvCxnSpPr>
            <a:cxnSpLocks/>
            <a:stCxn id="10" idx="6"/>
            <a:endCxn id="36" idx="2"/>
          </p:cNvCxnSpPr>
          <p:nvPr/>
        </p:nvCxnSpPr>
        <p:spPr>
          <a:xfrm>
            <a:off x="4733975" y="3100919"/>
            <a:ext cx="1989528" cy="0"/>
          </a:xfrm>
          <a:prstGeom prst="straightConnector1">
            <a:avLst/>
          </a:prstGeom>
          <a:ln w="25400">
            <a:solidFill>
              <a:srgbClr val="7030A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箭頭接點 44">
            <a:extLst>
              <a:ext uri="{FF2B5EF4-FFF2-40B4-BE49-F238E27FC236}">
                <a16:creationId xmlns:a16="http://schemas.microsoft.com/office/drawing/2014/main" id="{AFE886F6-EC01-E948-B5EC-05F023E50121}"/>
              </a:ext>
            </a:extLst>
          </p:cNvPr>
          <p:cNvCxnSpPr>
            <a:cxnSpLocks/>
            <a:stCxn id="10" idx="6"/>
            <a:endCxn id="37" idx="2"/>
          </p:cNvCxnSpPr>
          <p:nvPr/>
        </p:nvCxnSpPr>
        <p:spPr>
          <a:xfrm>
            <a:off x="4733975" y="3100919"/>
            <a:ext cx="1989528" cy="1360642"/>
          </a:xfrm>
          <a:prstGeom prst="straightConnector1">
            <a:avLst/>
          </a:prstGeom>
          <a:ln w="25400">
            <a:solidFill>
              <a:srgbClr val="7030A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箭頭接點 46">
            <a:extLst>
              <a:ext uri="{FF2B5EF4-FFF2-40B4-BE49-F238E27FC236}">
                <a16:creationId xmlns:a16="http://schemas.microsoft.com/office/drawing/2014/main" id="{E9088595-F0E3-B940-B87A-921011845409}"/>
              </a:ext>
            </a:extLst>
          </p:cNvPr>
          <p:cNvCxnSpPr>
            <a:cxnSpLocks/>
            <a:stCxn id="11" idx="6"/>
            <a:endCxn id="35" idx="2"/>
          </p:cNvCxnSpPr>
          <p:nvPr/>
        </p:nvCxnSpPr>
        <p:spPr>
          <a:xfrm flipV="1">
            <a:off x="4733975" y="1740279"/>
            <a:ext cx="2015392" cy="2721281"/>
          </a:xfrm>
          <a:prstGeom prst="straightConnector1">
            <a:avLst/>
          </a:prstGeom>
          <a:ln w="25400">
            <a:solidFill>
              <a:schemeClr val="accent4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箭頭接點 47">
            <a:extLst>
              <a:ext uri="{FF2B5EF4-FFF2-40B4-BE49-F238E27FC236}">
                <a16:creationId xmlns:a16="http://schemas.microsoft.com/office/drawing/2014/main" id="{621EE4D0-67C7-884D-8159-320EA4D504AB}"/>
              </a:ext>
            </a:extLst>
          </p:cNvPr>
          <p:cNvCxnSpPr>
            <a:cxnSpLocks/>
            <a:stCxn id="11" idx="6"/>
            <a:endCxn id="36" idx="2"/>
          </p:cNvCxnSpPr>
          <p:nvPr/>
        </p:nvCxnSpPr>
        <p:spPr>
          <a:xfrm flipV="1">
            <a:off x="4733975" y="3100919"/>
            <a:ext cx="1989528" cy="1360642"/>
          </a:xfrm>
          <a:prstGeom prst="straightConnector1">
            <a:avLst/>
          </a:prstGeom>
          <a:ln w="25400">
            <a:solidFill>
              <a:schemeClr val="accent4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箭頭接點 48">
            <a:extLst>
              <a:ext uri="{FF2B5EF4-FFF2-40B4-BE49-F238E27FC236}">
                <a16:creationId xmlns:a16="http://schemas.microsoft.com/office/drawing/2014/main" id="{DEC75CD2-FE08-444B-81E6-87D47C1AC8E5}"/>
              </a:ext>
            </a:extLst>
          </p:cNvPr>
          <p:cNvCxnSpPr>
            <a:cxnSpLocks/>
            <a:stCxn id="11" idx="6"/>
            <a:endCxn id="37" idx="2"/>
          </p:cNvCxnSpPr>
          <p:nvPr/>
        </p:nvCxnSpPr>
        <p:spPr>
          <a:xfrm>
            <a:off x="4733975" y="4461561"/>
            <a:ext cx="1989528" cy="0"/>
          </a:xfrm>
          <a:prstGeom prst="straightConnector1">
            <a:avLst/>
          </a:prstGeom>
          <a:ln w="25400">
            <a:solidFill>
              <a:schemeClr val="accent4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橢圓 78">
            <a:extLst>
              <a:ext uri="{FF2B5EF4-FFF2-40B4-BE49-F238E27FC236}">
                <a16:creationId xmlns:a16="http://schemas.microsoft.com/office/drawing/2014/main" id="{79E13BF7-24FF-204B-8132-2F6912B2BDD3}"/>
              </a:ext>
            </a:extLst>
          </p:cNvPr>
          <p:cNvSpPr/>
          <p:nvPr/>
        </p:nvSpPr>
        <p:spPr>
          <a:xfrm>
            <a:off x="9406263" y="1312360"/>
            <a:ext cx="667372" cy="855837"/>
          </a:xfrm>
          <a:prstGeom prst="ellipse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kumimoji="1" lang="en-US" altLang="zh-TW" sz="24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sz="2400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0" name="直線箭頭接點 79">
            <a:extLst>
              <a:ext uri="{FF2B5EF4-FFF2-40B4-BE49-F238E27FC236}">
                <a16:creationId xmlns:a16="http://schemas.microsoft.com/office/drawing/2014/main" id="{19B4069F-38CA-FD4C-8C5F-49EE36E07EA4}"/>
              </a:ext>
            </a:extLst>
          </p:cNvPr>
          <p:cNvCxnSpPr>
            <a:cxnSpLocks/>
            <a:stCxn id="35" idx="6"/>
            <a:endCxn id="79" idx="2"/>
          </p:cNvCxnSpPr>
          <p:nvPr/>
        </p:nvCxnSpPr>
        <p:spPr>
          <a:xfrm>
            <a:off x="7416737" y="1740279"/>
            <a:ext cx="1989526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線箭頭接點 82">
            <a:extLst>
              <a:ext uri="{FF2B5EF4-FFF2-40B4-BE49-F238E27FC236}">
                <a16:creationId xmlns:a16="http://schemas.microsoft.com/office/drawing/2014/main" id="{AF912A88-6BBC-E04F-911F-D06E240CD435}"/>
              </a:ext>
            </a:extLst>
          </p:cNvPr>
          <p:cNvCxnSpPr>
            <a:cxnSpLocks/>
            <a:stCxn id="36" idx="6"/>
            <a:endCxn id="79" idx="2"/>
          </p:cNvCxnSpPr>
          <p:nvPr/>
        </p:nvCxnSpPr>
        <p:spPr>
          <a:xfrm flipV="1">
            <a:off x="7390873" y="1740279"/>
            <a:ext cx="2015390" cy="1360642"/>
          </a:xfrm>
          <a:prstGeom prst="straightConnector1">
            <a:avLst/>
          </a:prstGeom>
          <a:ln w="25400">
            <a:solidFill>
              <a:srgbClr val="7030A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線箭頭接點 86">
            <a:extLst>
              <a:ext uri="{FF2B5EF4-FFF2-40B4-BE49-F238E27FC236}">
                <a16:creationId xmlns:a16="http://schemas.microsoft.com/office/drawing/2014/main" id="{AC459F75-04BB-6C41-93D0-EF166D090C88}"/>
              </a:ext>
            </a:extLst>
          </p:cNvPr>
          <p:cNvCxnSpPr>
            <a:cxnSpLocks/>
            <a:stCxn id="37" idx="6"/>
            <a:endCxn id="79" idx="2"/>
          </p:cNvCxnSpPr>
          <p:nvPr/>
        </p:nvCxnSpPr>
        <p:spPr>
          <a:xfrm flipV="1">
            <a:off x="7390873" y="1740279"/>
            <a:ext cx="2015390" cy="2721281"/>
          </a:xfrm>
          <a:prstGeom prst="straightConnector1">
            <a:avLst/>
          </a:prstGeom>
          <a:ln w="25400">
            <a:solidFill>
              <a:schemeClr val="accent4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文字方塊 97">
            <a:extLst>
              <a:ext uri="{FF2B5EF4-FFF2-40B4-BE49-F238E27FC236}">
                <a16:creationId xmlns:a16="http://schemas.microsoft.com/office/drawing/2014/main" id="{FDC0BA5F-9098-D94F-ADFA-9A9CD63CBE5C}"/>
              </a:ext>
            </a:extLst>
          </p:cNvPr>
          <p:cNvSpPr txBox="1"/>
          <p:nvPr/>
        </p:nvSpPr>
        <p:spPr>
          <a:xfrm>
            <a:off x="2767822" y="1299046"/>
            <a:ext cx="643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kumimoji="1" lang="en-US" altLang="zh-TW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kumimoji="1" lang="en-US" altLang="zh-TW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kumimoji="1" lang="en-US" altLang="zh-TW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kumimoji="1" lang="en-US" altLang="zh-TW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9" name="文字方塊 98">
            <a:extLst>
              <a:ext uri="{FF2B5EF4-FFF2-40B4-BE49-F238E27FC236}">
                <a16:creationId xmlns:a16="http://schemas.microsoft.com/office/drawing/2014/main" id="{B489E85B-15D3-184A-BE6B-64A48E2C138C}"/>
              </a:ext>
            </a:extLst>
          </p:cNvPr>
          <p:cNvSpPr txBox="1"/>
          <p:nvPr/>
        </p:nvSpPr>
        <p:spPr>
          <a:xfrm>
            <a:off x="2528830" y="1794511"/>
            <a:ext cx="643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kumimoji="1" lang="en-US" altLang="zh-TW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kumimoji="1" lang="en-US" altLang="zh-TW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kumimoji="1" lang="en-US" altLang="zh-TW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kumimoji="1" lang="en-US" altLang="zh-TW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kumimoji="1" lang="zh-TW" altLang="en-US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0" name="文字方塊 99">
            <a:extLst>
              <a:ext uri="{FF2B5EF4-FFF2-40B4-BE49-F238E27FC236}">
                <a16:creationId xmlns:a16="http://schemas.microsoft.com/office/drawing/2014/main" id="{914A4754-D9D8-9449-99B7-BB29140EB2C8}"/>
              </a:ext>
            </a:extLst>
          </p:cNvPr>
          <p:cNvSpPr txBox="1"/>
          <p:nvPr/>
        </p:nvSpPr>
        <p:spPr>
          <a:xfrm>
            <a:off x="1947028" y="2101741"/>
            <a:ext cx="643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kumimoji="1" lang="en-US" altLang="zh-TW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kumimoji="1" lang="en-US" altLang="zh-TW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kumimoji="1" lang="en-US" altLang="zh-TW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kumimoji="1" lang="en-US" altLang="zh-TW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kumimoji="1" lang="zh-TW" altLang="en-US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1" name="文字方塊 100">
            <a:extLst>
              <a:ext uri="{FF2B5EF4-FFF2-40B4-BE49-F238E27FC236}">
                <a16:creationId xmlns:a16="http://schemas.microsoft.com/office/drawing/2014/main" id="{422F2134-017A-024F-A9C8-05FAB6F349E0}"/>
              </a:ext>
            </a:extLst>
          </p:cNvPr>
          <p:cNvSpPr txBox="1"/>
          <p:nvPr/>
        </p:nvSpPr>
        <p:spPr>
          <a:xfrm>
            <a:off x="1890170" y="2524926"/>
            <a:ext cx="643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kumimoji="1" lang="en-US" altLang="zh-TW" i="1" baseline="-25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kumimoji="1" lang="en-US" altLang="zh-TW" baseline="-25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kumimoji="1" lang="en-US" altLang="zh-TW" i="1" baseline="-25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kumimoji="1" lang="en-US" altLang="zh-TW" baseline="-25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baseline="-250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2" name="文字方塊 101">
            <a:extLst>
              <a:ext uri="{FF2B5EF4-FFF2-40B4-BE49-F238E27FC236}">
                <a16:creationId xmlns:a16="http://schemas.microsoft.com/office/drawing/2014/main" id="{3D9509A6-8690-FD4A-8A13-7455EBB5FA09}"/>
              </a:ext>
            </a:extLst>
          </p:cNvPr>
          <p:cNvSpPr txBox="1"/>
          <p:nvPr/>
        </p:nvSpPr>
        <p:spPr>
          <a:xfrm>
            <a:off x="2387496" y="2742253"/>
            <a:ext cx="643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kumimoji="1" lang="en-US" altLang="zh-TW" i="1" baseline="-25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kumimoji="1" lang="en-US" altLang="zh-TW" baseline="-25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kumimoji="1" lang="en-US" altLang="zh-TW" i="1" baseline="-25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kumimoji="1" lang="en-US" altLang="zh-TW" baseline="-25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kumimoji="1" lang="zh-TW" altLang="en-US" baseline="-250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3" name="文字方塊 102">
            <a:extLst>
              <a:ext uri="{FF2B5EF4-FFF2-40B4-BE49-F238E27FC236}">
                <a16:creationId xmlns:a16="http://schemas.microsoft.com/office/drawing/2014/main" id="{94AD1070-2456-EF44-A8C5-58C13B19D4FF}"/>
              </a:ext>
            </a:extLst>
          </p:cNvPr>
          <p:cNvSpPr txBox="1"/>
          <p:nvPr/>
        </p:nvSpPr>
        <p:spPr>
          <a:xfrm>
            <a:off x="1947028" y="3238189"/>
            <a:ext cx="643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kumimoji="1" lang="en-US" altLang="zh-TW" i="1" baseline="-25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kumimoji="1" lang="en-US" altLang="zh-TW" baseline="-25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kumimoji="1" lang="en-US" altLang="zh-TW" i="1" baseline="-25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kumimoji="1" lang="en-US" altLang="zh-TW" baseline="-25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kumimoji="1" lang="zh-TW" altLang="en-US" baseline="-250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4" name="文字方塊 103">
            <a:extLst>
              <a:ext uri="{FF2B5EF4-FFF2-40B4-BE49-F238E27FC236}">
                <a16:creationId xmlns:a16="http://schemas.microsoft.com/office/drawing/2014/main" id="{BEEAB80F-E460-AA45-9852-F9D4AB4A32F5}"/>
              </a:ext>
            </a:extLst>
          </p:cNvPr>
          <p:cNvSpPr txBox="1"/>
          <p:nvPr/>
        </p:nvSpPr>
        <p:spPr>
          <a:xfrm>
            <a:off x="1769301" y="3781240"/>
            <a:ext cx="643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kumimoji="1" lang="en-US" altLang="zh-TW" i="1" baseline="-250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kumimoji="1" lang="en-US" altLang="zh-TW" baseline="-250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kumimoji="1" lang="en-US" altLang="zh-TW" i="1" baseline="-250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kumimoji="1" lang="en-US" altLang="zh-TW" baseline="-250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baseline="-250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5" name="文字方塊 104">
            <a:extLst>
              <a:ext uri="{FF2B5EF4-FFF2-40B4-BE49-F238E27FC236}">
                <a16:creationId xmlns:a16="http://schemas.microsoft.com/office/drawing/2014/main" id="{11DB13EC-8B59-B241-9B35-BE35F1270D81}"/>
              </a:ext>
            </a:extLst>
          </p:cNvPr>
          <p:cNvSpPr txBox="1"/>
          <p:nvPr/>
        </p:nvSpPr>
        <p:spPr>
          <a:xfrm>
            <a:off x="2489008" y="4033641"/>
            <a:ext cx="643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kumimoji="1" lang="en-US" altLang="zh-TW" i="1" baseline="-250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kumimoji="1" lang="en-US" altLang="zh-TW" baseline="-250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kumimoji="1" lang="en-US" altLang="zh-TW" i="1" baseline="-250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kumimoji="1" lang="en-US" altLang="zh-TW" baseline="-250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kumimoji="1" lang="zh-TW" altLang="en-US" baseline="-250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6" name="文字方塊 105">
            <a:extLst>
              <a:ext uri="{FF2B5EF4-FFF2-40B4-BE49-F238E27FC236}">
                <a16:creationId xmlns:a16="http://schemas.microsoft.com/office/drawing/2014/main" id="{15F39A72-3590-2C40-A1E4-1527FF5D0B5B}"/>
              </a:ext>
            </a:extLst>
          </p:cNvPr>
          <p:cNvSpPr txBox="1"/>
          <p:nvPr/>
        </p:nvSpPr>
        <p:spPr>
          <a:xfrm>
            <a:off x="2051205" y="4425483"/>
            <a:ext cx="643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kumimoji="1" lang="en-US" altLang="zh-TW" i="1" baseline="-250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kumimoji="1" lang="en-US" altLang="zh-TW" baseline="-250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kumimoji="1" lang="en-US" altLang="zh-TW" i="1" baseline="-250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kumimoji="1" lang="en-US" altLang="zh-TW" baseline="-250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kumimoji="1" lang="zh-TW" altLang="en-US" baseline="-250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7" name="文字方塊 106">
            <a:extLst>
              <a:ext uri="{FF2B5EF4-FFF2-40B4-BE49-F238E27FC236}">
                <a16:creationId xmlns:a16="http://schemas.microsoft.com/office/drawing/2014/main" id="{A0587189-F404-9749-BBE3-2D5F7F2C4862}"/>
              </a:ext>
            </a:extLst>
          </p:cNvPr>
          <p:cNvSpPr txBox="1"/>
          <p:nvPr/>
        </p:nvSpPr>
        <p:spPr>
          <a:xfrm>
            <a:off x="1401199" y="892758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  <a:endParaRPr kumimoji="1" lang="zh-TW" altLang="en-US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1" name="文字方塊 110">
            <a:extLst>
              <a:ext uri="{FF2B5EF4-FFF2-40B4-BE49-F238E27FC236}">
                <a16:creationId xmlns:a16="http://schemas.microsoft.com/office/drawing/2014/main" id="{724C259B-9DAD-DA47-B975-4E3BFAB67206}"/>
              </a:ext>
            </a:extLst>
          </p:cNvPr>
          <p:cNvSpPr txBox="1"/>
          <p:nvPr/>
        </p:nvSpPr>
        <p:spPr>
          <a:xfrm>
            <a:off x="9288543" y="898585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  <a:endParaRPr kumimoji="1" lang="zh-TW" altLang="en-US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3" name="文字方塊 112">
            <a:extLst>
              <a:ext uri="{FF2B5EF4-FFF2-40B4-BE49-F238E27FC236}">
                <a16:creationId xmlns:a16="http://schemas.microsoft.com/office/drawing/2014/main" id="{7A8F9FFA-1878-1443-8808-5602C2068540}"/>
              </a:ext>
            </a:extLst>
          </p:cNvPr>
          <p:cNvSpPr txBox="1"/>
          <p:nvPr/>
        </p:nvSpPr>
        <p:spPr>
          <a:xfrm>
            <a:off x="5400470" y="1299046"/>
            <a:ext cx="668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kumimoji="1" lang="en-US" altLang="zh-TW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kumimoji="1" lang="en-US" altLang="zh-TW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kumimoji="1" lang="en-US" altLang="zh-TW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kumimoji="1" lang="en-US" altLang="zh-TW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4" name="文字方塊 113">
            <a:extLst>
              <a:ext uri="{FF2B5EF4-FFF2-40B4-BE49-F238E27FC236}">
                <a16:creationId xmlns:a16="http://schemas.microsoft.com/office/drawing/2014/main" id="{216355A1-96A6-A646-A6BC-26A6CA7A80A1}"/>
              </a:ext>
            </a:extLst>
          </p:cNvPr>
          <p:cNvSpPr txBox="1"/>
          <p:nvPr/>
        </p:nvSpPr>
        <p:spPr>
          <a:xfrm>
            <a:off x="5161478" y="1794511"/>
            <a:ext cx="668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kumimoji="1" lang="en-US" altLang="zh-TW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kumimoji="1" lang="en-US" altLang="zh-TW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kumimoji="1" lang="en-US" altLang="zh-TW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kumimoji="1" lang="en-US" altLang="zh-TW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kumimoji="1" lang="zh-TW" altLang="en-US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5" name="文字方塊 114">
            <a:extLst>
              <a:ext uri="{FF2B5EF4-FFF2-40B4-BE49-F238E27FC236}">
                <a16:creationId xmlns:a16="http://schemas.microsoft.com/office/drawing/2014/main" id="{CB47918F-33CF-B345-A40B-294CB51BE779}"/>
              </a:ext>
            </a:extLst>
          </p:cNvPr>
          <p:cNvSpPr txBox="1"/>
          <p:nvPr/>
        </p:nvSpPr>
        <p:spPr>
          <a:xfrm>
            <a:off x="4579676" y="2101741"/>
            <a:ext cx="668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kumimoji="1" lang="en-US" altLang="zh-TW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kumimoji="1" lang="en-US" altLang="zh-TW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kumimoji="1" lang="en-US" altLang="zh-TW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kumimoji="1" lang="en-US" altLang="zh-TW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kumimoji="1" lang="zh-TW" altLang="en-US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6" name="文字方塊 115">
            <a:extLst>
              <a:ext uri="{FF2B5EF4-FFF2-40B4-BE49-F238E27FC236}">
                <a16:creationId xmlns:a16="http://schemas.microsoft.com/office/drawing/2014/main" id="{380B6B61-E7E9-304D-B87A-172D0D1A084D}"/>
              </a:ext>
            </a:extLst>
          </p:cNvPr>
          <p:cNvSpPr txBox="1"/>
          <p:nvPr/>
        </p:nvSpPr>
        <p:spPr>
          <a:xfrm>
            <a:off x="4522818" y="2524926"/>
            <a:ext cx="668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kumimoji="1" lang="en-US" altLang="zh-TW" i="1" baseline="-25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kumimoji="1" lang="en-US" altLang="zh-TW" baseline="-25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kumimoji="1" lang="en-US" altLang="zh-TW" i="1" baseline="-25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kumimoji="1" lang="en-US" altLang="zh-TW" baseline="-25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baseline="-250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7" name="文字方塊 116">
            <a:extLst>
              <a:ext uri="{FF2B5EF4-FFF2-40B4-BE49-F238E27FC236}">
                <a16:creationId xmlns:a16="http://schemas.microsoft.com/office/drawing/2014/main" id="{015331C1-BD4F-2641-9396-93ABF5D6E785}"/>
              </a:ext>
            </a:extLst>
          </p:cNvPr>
          <p:cNvSpPr txBox="1"/>
          <p:nvPr/>
        </p:nvSpPr>
        <p:spPr>
          <a:xfrm>
            <a:off x="5020144" y="2742253"/>
            <a:ext cx="668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kumimoji="1" lang="en-US" altLang="zh-TW" i="1" baseline="-25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kumimoji="1" lang="en-US" altLang="zh-TW" baseline="-25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kumimoji="1" lang="en-US" altLang="zh-TW" i="1" baseline="-25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kumimoji="1" lang="en-US" altLang="zh-TW" baseline="-25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kumimoji="1" lang="zh-TW" altLang="en-US" baseline="-250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8" name="文字方塊 117">
            <a:extLst>
              <a:ext uri="{FF2B5EF4-FFF2-40B4-BE49-F238E27FC236}">
                <a16:creationId xmlns:a16="http://schemas.microsoft.com/office/drawing/2014/main" id="{4E344407-72B9-DC48-86C4-963C1F62D7E5}"/>
              </a:ext>
            </a:extLst>
          </p:cNvPr>
          <p:cNvSpPr txBox="1"/>
          <p:nvPr/>
        </p:nvSpPr>
        <p:spPr>
          <a:xfrm>
            <a:off x="4579676" y="3238189"/>
            <a:ext cx="668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kumimoji="1" lang="en-US" altLang="zh-TW" i="1" baseline="-25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kumimoji="1" lang="en-US" altLang="zh-TW" baseline="-25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kumimoji="1" lang="en-US" altLang="zh-TW" i="1" baseline="-25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kumimoji="1" lang="en-US" altLang="zh-TW" baseline="-25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kumimoji="1" lang="zh-TW" altLang="en-US" baseline="-250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9" name="文字方塊 118">
            <a:extLst>
              <a:ext uri="{FF2B5EF4-FFF2-40B4-BE49-F238E27FC236}">
                <a16:creationId xmlns:a16="http://schemas.microsoft.com/office/drawing/2014/main" id="{AF8E4851-CD55-B340-A6DF-3E38A2E3487A}"/>
              </a:ext>
            </a:extLst>
          </p:cNvPr>
          <p:cNvSpPr txBox="1"/>
          <p:nvPr/>
        </p:nvSpPr>
        <p:spPr>
          <a:xfrm>
            <a:off x="4401949" y="3781240"/>
            <a:ext cx="668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kumimoji="1" lang="en-US" altLang="zh-TW" i="1" baseline="-250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kumimoji="1" lang="en-US" altLang="zh-TW" baseline="-250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kumimoji="1" lang="en-US" altLang="zh-TW" i="1" baseline="-250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kumimoji="1" lang="en-US" altLang="zh-TW" baseline="-250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baseline="-250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0" name="文字方塊 119">
            <a:extLst>
              <a:ext uri="{FF2B5EF4-FFF2-40B4-BE49-F238E27FC236}">
                <a16:creationId xmlns:a16="http://schemas.microsoft.com/office/drawing/2014/main" id="{AF21CBBF-4C42-AA43-813E-4978775CA4D5}"/>
              </a:ext>
            </a:extLst>
          </p:cNvPr>
          <p:cNvSpPr txBox="1"/>
          <p:nvPr/>
        </p:nvSpPr>
        <p:spPr>
          <a:xfrm>
            <a:off x="5121656" y="4033641"/>
            <a:ext cx="668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kumimoji="1" lang="en-US" altLang="zh-TW" i="1" baseline="-250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kumimoji="1" lang="en-US" altLang="zh-TW" baseline="-250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kumimoji="1" lang="en-US" altLang="zh-TW" i="1" baseline="-250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kumimoji="1" lang="en-US" altLang="zh-TW" baseline="-250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kumimoji="1" lang="zh-TW" altLang="en-US" baseline="-250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1" name="文字方塊 120">
            <a:extLst>
              <a:ext uri="{FF2B5EF4-FFF2-40B4-BE49-F238E27FC236}">
                <a16:creationId xmlns:a16="http://schemas.microsoft.com/office/drawing/2014/main" id="{869D448F-FD6D-7047-A5F5-8B1E72839776}"/>
              </a:ext>
            </a:extLst>
          </p:cNvPr>
          <p:cNvSpPr txBox="1"/>
          <p:nvPr/>
        </p:nvSpPr>
        <p:spPr>
          <a:xfrm>
            <a:off x="4683853" y="4425483"/>
            <a:ext cx="668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kumimoji="1" lang="en-US" altLang="zh-TW" i="1" baseline="-250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kumimoji="1" lang="en-US" altLang="zh-TW" baseline="-250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kumimoji="1" lang="en-US" altLang="zh-TW" i="1" baseline="-250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kumimoji="1" lang="en-US" altLang="zh-TW" baseline="-250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kumimoji="1" lang="zh-TW" altLang="en-US" baseline="-250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2" name="文字方塊 121">
            <a:extLst>
              <a:ext uri="{FF2B5EF4-FFF2-40B4-BE49-F238E27FC236}">
                <a16:creationId xmlns:a16="http://schemas.microsoft.com/office/drawing/2014/main" id="{39FB46CD-540E-6C4D-8BEF-1737EA8E7B47}"/>
              </a:ext>
            </a:extLst>
          </p:cNvPr>
          <p:cNvSpPr txBox="1"/>
          <p:nvPr/>
        </p:nvSpPr>
        <p:spPr>
          <a:xfrm>
            <a:off x="8098809" y="1299046"/>
            <a:ext cx="668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kumimoji="1" lang="en-US" altLang="zh-TW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kumimoji="1" lang="en-US" altLang="zh-TW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kumimoji="1" lang="en-US" altLang="zh-TW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kumimoji="1" lang="en-US" altLang="zh-TW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3" name="文字方塊 122">
            <a:extLst>
              <a:ext uri="{FF2B5EF4-FFF2-40B4-BE49-F238E27FC236}">
                <a16:creationId xmlns:a16="http://schemas.microsoft.com/office/drawing/2014/main" id="{B46F5153-A9A8-F546-AF60-396113E7BC63}"/>
              </a:ext>
            </a:extLst>
          </p:cNvPr>
          <p:cNvSpPr txBox="1"/>
          <p:nvPr/>
        </p:nvSpPr>
        <p:spPr>
          <a:xfrm>
            <a:off x="7859817" y="1794511"/>
            <a:ext cx="668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kumimoji="1" lang="en-US" altLang="zh-TW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kumimoji="1" lang="en-US" altLang="zh-TW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kumimoji="1" lang="en-US" altLang="zh-TW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kumimoji="1" lang="en-US" altLang="zh-TW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kumimoji="1" lang="zh-TW" altLang="en-US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4" name="文字方塊 123">
            <a:extLst>
              <a:ext uri="{FF2B5EF4-FFF2-40B4-BE49-F238E27FC236}">
                <a16:creationId xmlns:a16="http://schemas.microsoft.com/office/drawing/2014/main" id="{DA54B60C-C096-AC49-95C5-C9CC099B66D2}"/>
              </a:ext>
            </a:extLst>
          </p:cNvPr>
          <p:cNvSpPr txBox="1"/>
          <p:nvPr/>
        </p:nvSpPr>
        <p:spPr>
          <a:xfrm>
            <a:off x="7278015" y="2101741"/>
            <a:ext cx="668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kumimoji="1" lang="en-US" altLang="zh-TW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kumimoji="1" lang="en-US" altLang="zh-TW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kumimoji="1" lang="en-US" altLang="zh-TW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kumimoji="1" lang="en-US" altLang="zh-TW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kumimoji="1" lang="zh-TW" altLang="en-US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5" name="文字方塊 124">
            <a:extLst>
              <a:ext uri="{FF2B5EF4-FFF2-40B4-BE49-F238E27FC236}">
                <a16:creationId xmlns:a16="http://schemas.microsoft.com/office/drawing/2014/main" id="{71AA18AF-5ECF-D54C-B41E-E824962E1E2D}"/>
              </a:ext>
            </a:extLst>
          </p:cNvPr>
          <p:cNvSpPr txBox="1"/>
          <p:nvPr/>
        </p:nvSpPr>
        <p:spPr>
          <a:xfrm>
            <a:off x="7221157" y="2524926"/>
            <a:ext cx="668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kumimoji="1" lang="en-US" altLang="zh-TW" i="1" baseline="-25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kumimoji="1" lang="en-US" altLang="zh-TW" baseline="-25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kumimoji="1" lang="en-US" altLang="zh-TW" i="1" baseline="-25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kumimoji="1" lang="en-US" altLang="zh-TW" baseline="-25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baseline="-250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6" name="文字方塊 125">
            <a:extLst>
              <a:ext uri="{FF2B5EF4-FFF2-40B4-BE49-F238E27FC236}">
                <a16:creationId xmlns:a16="http://schemas.microsoft.com/office/drawing/2014/main" id="{7A034C96-432C-8245-9DB1-3FD9F858C93B}"/>
              </a:ext>
            </a:extLst>
          </p:cNvPr>
          <p:cNvSpPr txBox="1"/>
          <p:nvPr/>
        </p:nvSpPr>
        <p:spPr>
          <a:xfrm>
            <a:off x="7718483" y="2742253"/>
            <a:ext cx="668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kumimoji="1" lang="en-US" altLang="zh-TW" i="1" baseline="-25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kumimoji="1" lang="en-US" altLang="zh-TW" baseline="-25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kumimoji="1" lang="en-US" altLang="zh-TW" i="1" baseline="-25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kumimoji="1" lang="en-US" altLang="zh-TW" baseline="-25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kumimoji="1" lang="zh-TW" altLang="en-US" baseline="-250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7" name="文字方塊 126">
            <a:extLst>
              <a:ext uri="{FF2B5EF4-FFF2-40B4-BE49-F238E27FC236}">
                <a16:creationId xmlns:a16="http://schemas.microsoft.com/office/drawing/2014/main" id="{4FC2F2DD-4A70-CD4F-B237-BEFC1D206797}"/>
              </a:ext>
            </a:extLst>
          </p:cNvPr>
          <p:cNvSpPr txBox="1"/>
          <p:nvPr/>
        </p:nvSpPr>
        <p:spPr>
          <a:xfrm>
            <a:off x="7278015" y="3238189"/>
            <a:ext cx="668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kumimoji="1" lang="en-US" altLang="zh-TW" i="1" baseline="-25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kumimoji="1" lang="en-US" altLang="zh-TW" baseline="-25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kumimoji="1" lang="en-US" altLang="zh-TW" i="1" baseline="-25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kumimoji="1" lang="en-US" altLang="zh-TW" baseline="-25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kumimoji="1" lang="zh-TW" altLang="en-US" baseline="-250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8" name="文字方塊 127">
            <a:extLst>
              <a:ext uri="{FF2B5EF4-FFF2-40B4-BE49-F238E27FC236}">
                <a16:creationId xmlns:a16="http://schemas.microsoft.com/office/drawing/2014/main" id="{2E66871B-D400-904D-9B02-1D09C80A0F51}"/>
              </a:ext>
            </a:extLst>
          </p:cNvPr>
          <p:cNvSpPr txBox="1"/>
          <p:nvPr/>
        </p:nvSpPr>
        <p:spPr>
          <a:xfrm>
            <a:off x="7100288" y="3781240"/>
            <a:ext cx="668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kumimoji="1" lang="en-US" altLang="zh-TW" i="1" baseline="-250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kumimoji="1" lang="en-US" altLang="zh-TW" baseline="-250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kumimoji="1" lang="en-US" altLang="zh-TW" i="1" baseline="-250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kumimoji="1" lang="en-US" altLang="zh-TW" baseline="-250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baseline="-250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9" name="文字方塊 128">
            <a:extLst>
              <a:ext uri="{FF2B5EF4-FFF2-40B4-BE49-F238E27FC236}">
                <a16:creationId xmlns:a16="http://schemas.microsoft.com/office/drawing/2014/main" id="{A50FAFF9-09BF-8044-8815-D7854316438F}"/>
              </a:ext>
            </a:extLst>
          </p:cNvPr>
          <p:cNvSpPr txBox="1"/>
          <p:nvPr/>
        </p:nvSpPr>
        <p:spPr>
          <a:xfrm>
            <a:off x="7819995" y="4033641"/>
            <a:ext cx="668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kumimoji="1" lang="en-US" altLang="zh-TW" i="1" baseline="-250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kumimoji="1" lang="en-US" altLang="zh-TW" baseline="-250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kumimoji="1" lang="en-US" altLang="zh-TW" i="1" baseline="-250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kumimoji="1" lang="en-US" altLang="zh-TW" baseline="-250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kumimoji="1" lang="zh-TW" altLang="en-US" baseline="-250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0" name="文字方塊 129">
            <a:extLst>
              <a:ext uri="{FF2B5EF4-FFF2-40B4-BE49-F238E27FC236}">
                <a16:creationId xmlns:a16="http://schemas.microsoft.com/office/drawing/2014/main" id="{60AA1CEB-E82F-804E-9F9D-24DCA6BD5407}"/>
              </a:ext>
            </a:extLst>
          </p:cNvPr>
          <p:cNvSpPr txBox="1"/>
          <p:nvPr/>
        </p:nvSpPr>
        <p:spPr>
          <a:xfrm>
            <a:off x="7382192" y="4425483"/>
            <a:ext cx="668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kumimoji="1" lang="en-US" altLang="zh-TW" i="1" baseline="-250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kumimoji="1" lang="en-US" altLang="zh-TW" baseline="-250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kumimoji="1" lang="en-US" altLang="zh-TW" i="1" baseline="-250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kumimoji="1" lang="en-US" altLang="zh-TW" baseline="-250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kumimoji="1" lang="zh-TW" altLang="en-US" baseline="-250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2" name="文字方塊 131">
            <a:extLst>
              <a:ext uri="{FF2B5EF4-FFF2-40B4-BE49-F238E27FC236}">
                <a16:creationId xmlns:a16="http://schemas.microsoft.com/office/drawing/2014/main" id="{44434351-CE0D-C94A-B6EC-BAF04BFA8243}"/>
              </a:ext>
            </a:extLst>
          </p:cNvPr>
          <p:cNvSpPr txBox="1"/>
          <p:nvPr/>
        </p:nvSpPr>
        <p:spPr>
          <a:xfrm>
            <a:off x="4013001" y="4898159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ReLU</a:t>
            </a:r>
            <a:endParaRPr kumimoji="1" lang="zh-TW" altLang="en-US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3" name="文字方塊 132">
            <a:extLst>
              <a:ext uri="{FF2B5EF4-FFF2-40B4-BE49-F238E27FC236}">
                <a16:creationId xmlns:a16="http://schemas.microsoft.com/office/drawing/2014/main" id="{C646C819-51E8-7946-8BCA-E4ED717FD850}"/>
              </a:ext>
            </a:extLst>
          </p:cNvPr>
          <p:cNvSpPr txBox="1"/>
          <p:nvPr/>
        </p:nvSpPr>
        <p:spPr>
          <a:xfrm>
            <a:off x="6560897" y="4898159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Sigmoid</a:t>
            </a:r>
            <a:endParaRPr kumimoji="1" lang="zh-TW" altLang="en-US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4" name="文字方塊 133">
            <a:extLst>
              <a:ext uri="{FF2B5EF4-FFF2-40B4-BE49-F238E27FC236}">
                <a16:creationId xmlns:a16="http://schemas.microsoft.com/office/drawing/2014/main" id="{469BCA19-4336-084A-962D-CE48B0DF8793}"/>
              </a:ext>
            </a:extLst>
          </p:cNvPr>
          <p:cNvSpPr txBox="1"/>
          <p:nvPr/>
        </p:nvSpPr>
        <p:spPr>
          <a:xfrm>
            <a:off x="9237246" y="4898626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Softmax</a:t>
            </a:r>
            <a:endParaRPr kumimoji="1" lang="zh-TW" altLang="en-US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文字方塊 134">
                <a:extLst>
                  <a:ext uri="{FF2B5EF4-FFF2-40B4-BE49-F238E27FC236}">
                    <a16:creationId xmlns:a16="http://schemas.microsoft.com/office/drawing/2014/main" id="{D8D9CC80-DFDC-5A4A-8D41-2B803B9FDD04}"/>
                  </a:ext>
                </a:extLst>
              </p:cNvPr>
              <p:cNvSpPr txBox="1"/>
              <p:nvPr/>
            </p:nvSpPr>
            <p:spPr>
              <a:xfrm>
                <a:off x="195486" y="5906665"/>
                <a:ext cx="3723968" cy="6861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1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kumimoji="1" lang="en-US" altLang="zh-TW" sz="14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kumimoji="1" lang="en-US" altLang="zh-TW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TW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TW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TW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sz="1400" b="0" i="1" smtClean="0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kumimoji="1" lang="en-US" altLang="zh-TW" sz="14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kumimoji="1" lang="en-US" altLang="zh-TW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kumimoji="1" lang="en-US" altLang="zh-TW" sz="14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kumimoji="1" lang="en-US" altLang="zh-TW" sz="1400" b="0" i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kumimoji="1" lang="en-US" altLang="zh-TW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sz="1400" i="1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kumimoji="1" lang="en-US" altLang="zh-TW" sz="1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kumimoji="1" lang="en-US" altLang="zh-TW" sz="1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kumimoji="1" lang="en-US" altLang="zh-TW" sz="14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kumimoji="1" lang="en-US" altLang="zh-TW" sz="1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kumimoji="1" lang="en-US" altLang="zh-TW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sz="1400" i="1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kumimoji="1" lang="en-US" altLang="zh-TW" sz="1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kumimoji="1" lang="en-US" altLang="zh-TW" sz="1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kumimoji="1" lang="en-US" altLang="zh-TW" sz="14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kumimoji="1" lang="en-US" altLang="zh-TW" sz="1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TW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sz="1400" i="1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kumimoji="1" lang="en-US" altLang="zh-TW" sz="1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kumimoji="1" lang="en-US" altLang="zh-TW" sz="1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kumimoji="1" lang="en-US" altLang="zh-TW" sz="14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kumimoji="1" lang="en-US" altLang="zh-TW" sz="1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kumimoji="1" lang="en-US" altLang="zh-TW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sz="1400" i="1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kumimoji="1" lang="en-US" altLang="zh-TW" sz="1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kumimoji="1" lang="en-US" altLang="zh-TW" sz="1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kumimoji="1" lang="en-US" altLang="zh-TW" sz="14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kumimoji="1" lang="en-US" altLang="zh-TW" sz="1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kumimoji="1" lang="en-US" altLang="zh-TW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sz="1400" i="1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kumimoji="1" lang="en-US" altLang="zh-TW" sz="1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kumimoji="1" lang="en-US" altLang="zh-TW" sz="1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kumimoji="1" lang="en-US" altLang="zh-TW" sz="14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kumimoji="1" lang="en-US" altLang="zh-TW" sz="1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TW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sz="1400" i="1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kumimoji="1" lang="en-US" altLang="zh-TW" sz="1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kumimoji="1" lang="en-US" altLang="zh-TW" sz="1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kumimoji="1" lang="en-US" altLang="zh-TW" sz="14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kumimoji="1" lang="en-US" altLang="zh-TW" sz="1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kumimoji="1" lang="en-US" altLang="zh-TW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sz="1400" i="1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kumimoji="1" lang="en-US" altLang="zh-TW" sz="1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kumimoji="1" lang="en-US" altLang="zh-TW" sz="1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kumimoji="1" lang="en-US" altLang="zh-TW" sz="14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kumimoji="1" lang="en-US" altLang="zh-TW" sz="1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kumimoji="1" lang="en-US" altLang="zh-TW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sz="1400" i="1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kumimoji="1" lang="en-US" altLang="zh-TW" sz="1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kumimoji="1" lang="en-US" altLang="zh-TW" sz="1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kumimoji="1" lang="en-US" altLang="zh-TW" sz="14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kumimoji="1" lang="en-US" altLang="zh-TW" sz="1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kumimoji="1" lang="en-US" altLang="zh-TW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TW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TW" sz="1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1" lang="en-US" altLang="zh-TW" sz="1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kumimoji="1" lang="en-US" altLang="zh-TW" sz="1400" b="0" i="1" smtClean="0">
                                    <a:latin typeface="Cambria Math" panose="02040503050406030204" pitchFamily="18" charset="0"/>
                                  </a:rPr>
                                  <m:t>.1</m:t>
                                </m:r>
                              </m:e>
                              <m:e>
                                <m:r>
                                  <a:rPr kumimoji="1" lang="en-US" altLang="zh-TW" sz="1400" b="0" i="1" smtClean="0">
                                    <a:latin typeface="Cambria Math" panose="02040503050406030204" pitchFamily="18" charset="0"/>
                                  </a:rPr>
                                  <m:t>0.2</m:t>
                                </m:r>
                              </m:e>
                              <m:e>
                                <m:r>
                                  <a:rPr kumimoji="1" lang="en-US" altLang="zh-TW" sz="1400" b="0" i="1" smtClean="0">
                                    <a:latin typeface="Cambria Math" panose="02040503050406030204" pitchFamily="18" charset="0"/>
                                  </a:rPr>
                                  <m:t>0.3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TW" sz="1400" b="0" i="1" smtClean="0">
                                    <a:latin typeface="Cambria Math" panose="02040503050406030204" pitchFamily="18" charset="0"/>
                                  </a:rPr>
                                  <m:t>0.3</m:t>
                                </m:r>
                              </m:e>
                              <m:e>
                                <m:r>
                                  <a:rPr kumimoji="1" lang="en-US" altLang="zh-TW" sz="1400" b="0" i="1" smtClean="0">
                                    <a:latin typeface="Cambria Math" panose="02040503050406030204" pitchFamily="18" charset="0"/>
                                  </a:rPr>
                                  <m:t>0.2</m:t>
                                </m:r>
                              </m:e>
                              <m:e>
                                <m:r>
                                  <a:rPr kumimoji="1" lang="en-US" altLang="zh-TW" sz="1400" b="0" i="1" smtClean="0">
                                    <a:latin typeface="Cambria Math" panose="02040503050406030204" pitchFamily="18" charset="0"/>
                                  </a:rPr>
                                  <m:t>0.7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TW" sz="1400" b="0" i="1" smtClean="0">
                                    <a:latin typeface="Cambria Math" panose="02040503050406030204" pitchFamily="18" charset="0"/>
                                  </a:rPr>
                                  <m:t>0.4</m:t>
                                </m:r>
                              </m:e>
                              <m:e>
                                <m:r>
                                  <a:rPr kumimoji="1" lang="en-US" altLang="zh-TW" sz="1400" b="0" i="1" smtClean="0">
                                    <a:latin typeface="Cambria Math" panose="02040503050406030204" pitchFamily="18" charset="0"/>
                                  </a:rPr>
                                  <m:t>0.3</m:t>
                                </m:r>
                              </m:e>
                              <m:e>
                                <m:r>
                                  <a:rPr kumimoji="1" lang="en-US" altLang="zh-TW" sz="1400" b="0" i="1" smtClean="0">
                                    <a:latin typeface="Cambria Math" panose="02040503050406030204" pitchFamily="18" charset="0"/>
                                  </a:rPr>
                                  <m:t>0.9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zh-TW" altLang="en-US" sz="1400" dirty="0"/>
              </a:p>
            </p:txBody>
          </p:sp>
        </mc:Choice>
        <mc:Fallback xmlns="">
          <p:sp>
            <p:nvSpPr>
              <p:cNvPr id="135" name="文字方塊 134">
                <a:extLst>
                  <a:ext uri="{FF2B5EF4-FFF2-40B4-BE49-F238E27FC236}">
                    <a16:creationId xmlns:a16="http://schemas.microsoft.com/office/drawing/2014/main" id="{D8D9CC80-DFDC-5A4A-8D41-2B803B9FDD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486" y="5906665"/>
                <a:ext cx="3723968" cy="68615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文字方塊 136">
                <a:extLst>
                  <a:ext uri="{FF2B5EF4-FFF2-40B4-BE49-F238E27FC236}">
                    <a16:creationId xmlns:a16="http://schemas.microsoft.com/office/drawing/2014/main" id="{FD03E269-2BBC-174E-BE05-A8B7E0B1723E}"/>
                  </a:ext>
                </a:extLst>
              </p:cNvPr>
              <p:cNvSpPr txBox="1"/>
              <p:nvPr/>
            </p:nvSpPr>
            <p:spPr>
              <a:xfrm>
                <a:off x="4066601" y="5906665"/>
                <a:ext cx="3771610" cy="6861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1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kumimoji="1" lang="en-US" altLang="zh-TW" sz="1400" b="0" i="1" smtClean="0">
                              <a:latin typeface="Cambria Math" panose="02040503050406030204" pitchFamily="18" charset="0"/>
                            </a:rPr>
                            <m:t>𝑗𝑘</m:t>
                          </m:r>
                        </m:sub>
                      </m:sSub>
                      <m:r>
                        <a:rPr kumimoji="1" lang="en-US" altLang="zh-TW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TW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TW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TW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sz="1400" b="0" i="1" smtClean="0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kumimoji="1" lang="en-US" altLang="zh-TW" sz="14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kumimoji="1" lang="en-US" altLang="zh-TW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kumimoji="1" lang="en-US" altLang="zh-TW" sz="1400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kumimoji="1" lang="en-US" altLang="zh-TW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kumimoji="1" lang="en-US" altLang="zh-TW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sz="1400" i="1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kumimoji="1" lang="en-US" altLang="zh-TW" sz="14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kumimoji="1" lang="en-US" altLang="zh-TW" sz="1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kumimoji="1" lang="en-US" altLang="zh-TW" sz="1400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kumimoji="1" lang="en-US" altLang="zh-TW" sz="1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kumimoji="1" lang="en-US" altLang="zh-TW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sz="1400" i="1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kumimoji="1" lang="en-US" altLang="zh-TW" sz="14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kumimoji="1" lang="en-US" altLang="zh-TW" sz="1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kumimoji="1" lang="en-US" altLang="zh-TW" sz="1400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kumimoji="1" lang="en-US" altLang="zh-TW" sz="1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TW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sz="1400" i="1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kumimoji="1" lang="en-US" altLang="zh-TW" sz="14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kumimoji="1" lang="en-US" altLang="zh-TW" sz="1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kumimoji="1" lang="en-US" altLang="zh-TW" sz="1400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kumimoji="1" lang="en-US" altLang="zh-TW" sz="1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kumimoji="1" lang="en-US" altLang="zh-TW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sz="1400" i="1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kumimoji="1" lang="en-US" altLang="zh-TW" sz="14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kumimoji="1" lang="en-US" altLang="zh-TW" sz="1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kumimoji="1" lang="en-US" altLang="zh-TW" sz="1400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kumimoji="1" lang="en-US" altLang="zh-TW" sz="1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kumimoji="1" lang="en-US" altLang="zh-TW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sz="1400" i="1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kumimoji="1" lang="en-US" altLang="zh-TW" sz="14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kumimoji="1" lang="en-US" altLang="zh-TW" sz="1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kumimoji="1" lang="en-US" altLang="zh-TW" sz="1400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kumimoji="1" lang="en-US" altLang="zh-TW" sz="1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TW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sz="1400" i="1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kumimoji="1" lang="en-US" altLang="zh-TW" sz="14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kumimoji="1" lang="en-US" altLang="zh-TW" sz="1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kumimoji="1" lang="en-US" altLang="zh-TW" sz="1400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kumimoji="1" lang="en-US" altLang="zh-TW" sz="1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kumimoji="1" lang="en-US" altLang="zh-TW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sz="1400" i="1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kumimoji="1" lang="en-US" altLang="zh-TW" sz="14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kumimoji="1" lang="en-US" altLang="zh-TW" sz="1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kumimoji="1" lang="en-US" altLang="zh-TW" sz="1400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kumimoji="1" lang="en-US" altLang="zh-TW" sz="1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kumimoji="1" lang="en-US" altLang="zh-TW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sz="1400" i="1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kumimoji="1" lang="en-US" altLang="zh-TW" sz="14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kumimoji="1" lang="en-US" altLang="zh-TW" sz="1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kumimoji="1" lang="en-US" altLang="zh-TW" sz="1400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kumimoji="1" lang="en-US" altLang="zh-TW" sz="1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kumimoji="1" lang="en-US" altLang="zh-TW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TW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TW" sz="1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1" lang="en-US" altLang="zh-TW" sz="1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kumimoji="1" lang="en-US" altLang="zh-TW" sz="1400" b="0" i="1" smtClean="0">
                                    <a:latin typeface="Cambria Math" panose="02040503050406030204" pitchFamily="18" charset="0"/>
                                  </a:rPr>
                                  <m:t>.2</m:t>
                                </m:r>
                              </m:e>
                              <m:e>
                                <m:r>
                                  <a:rPr kumimoji="1" lang="en-US" altLang="zh-TW" sz="1400" b="0" i="1" smtClean="0">
                                    <a:latin typeface="Cambria Math" panose="02040503050406030204" pitchFamily="18" charset="0"/>
                                  </a:rPr>
                                  <m:t>0.3</m:t>
                                </m:r>
                              </m:e>
                              <m:e>
                                <m:r>
                                  <a:rPr kumimoji="1" lang="en-US" altLang="zh-TW" sz="1400" b="0" i="1" smtClean="0">
                                    <a:latin typeface="Cambria Math" panose="02040503050406030204" pitchFamily="18" charset="0"/>
                                  </a:rPr>
                                  <m:t>0.5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TW" sz="1400" b="0" i="1" smtClean="0">
                                    <a:latin typeface="Cambria Math" panose="02040503050406030204" pitchFamily="18" charset="0"/>
                                  </a:rPr>
                                  <m:t>0.3</m:t>
                                </m:r>
                              </m:e>
                              <m:e>
                                <m:r>
                                  <a:rPr kumimoji="1" lang="en-US" altLang="zh-TW" sz="1400" b="0" i="1" smtClean="0">
                                    <a:latin typeface="Cambria Math" panose="02040503050406030204" pitchFamily="18" charset="0"/>
                                  </a:rPr>
                                  <m:t>0.5</m:t>
                                </m:r>
                              </m:e>
                              <m:e>
                                <m:r>
                                  <a:rPr kumimoji="1" lang="en-US" altLang="zh-TW" sz="1400" b="0" i="1" smtClean="0">
                                    <a:latin typeface="Cambria Math" panose="02040503050406030204" pitchFamily="18" charset="0"/>
                                  </a:rPr>
                                  <m:t>0.7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TW" sz="1400" b="0" i="1" smtClean="0">
                                    <a:latin typeface="Cambria Math" panose="02040503050406030204" pitchFamily="18" charset="0"/>
                                  </a:rPr>
                                  <m:t>0.6</m:t>
                                </m:r>
                              </m:e>
                              <m:e>
                                <m:r>
                                  <a:rPr kumimoji="1" lang="en-US" altLang="zh-TW" sz="1400" b="0" i="1" smtClean="0">
                                    <a:latin typeface="Cambria Math" panose="02040503050406030204" pitchFamily="18" charset="0"/>
                                  </a:rPr>
                                  <m:t>0.4</m:t>
                                </m:r>
                              </m:e>
                              <m:e>
                                <m:r>
                                  <a:rPr kumimoji="1" lang="en-US" altLang="zh-TW" sz="1400" b="0" i="1" smtClean="0">
                                    <a:latin typeface="Cambria Math" panose="02040503050406030204" pitchFamily="18" charset="0"/>
                                  </a:rPr>
                                  <m:t>0.8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zh-TW" altLang="en-US" sz="1400" dirty="0"/>
              </a:p>
            </p:txBody>
          </p:sp>
        </mc:Choice>
        <mc:Fallback xmlns="">
          <p:sp>
            <p:nvSpPr>
              <p:cNvPr id="137" name="文字方塊 136">
                <a:extLst>
                  <a:ext uri="{FF2B5EF4-FFF2-40B4-BE49-F238E27FC236}">
                    <a16:creationId xmlns:a16="http://schemas.microsoft.com/office/drawing/2014/main" id="{FD03E269-2BBC-174E-BE05-A8B7E0B172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6601" y="5906665"/>
                <a:ext cx="3771610" cy="686150"/>
              </a:xfrm>
              <a:prstGeom prst="rect">
                <a:avLst/>
              </a:prstGeom>
              <a:blipFill>
                <a:blip r:embed="rId6"/>
                <a:stretch>
                  <a:fillRect l="-671" b="-727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文字方塊 137">
                <a:extLst>
                  <a:ext uri="{FF2B5EF4-FFF2-40B4-BE49-F238E27FC236}">
                    <a16:creationId xmlns:a16="http://schemas.microsoft.com/office/drawing/2014/main" id="{F28854D9-BE4D-A34C-B74A-B3C1541CAC0F}"/>
                  </a:ext>
                </a:extLst>
              </p:cNvPr>
              <p:cNvSpPr txBox="1"/>
              <p:nvPr/>
            </p:nvSpPr>
            <p:spPr>
              <a:xfrm>
                <a:off x="8098809" y="5906665"/>
                <a:ext cx="3890552" cy="6130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1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kumimoji="1" lang="en-US" altLang="zh-TW" sz="1400" b="0" i="1" smtClean="0">
                              <a:latin typeface="Cambria Math" panose="02040503050406030204" pitchFamily="18" charset="0"/>
                            </a:rPr>
                            <m:t>𝑘𝑙</m:t>
                          </m:r>
                        </m:sub>
                      </m:sSub>
                      <m:r>
                        <a:rPr kumimoji="1" lang="en-US" altLang="zh-TW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TW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TW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TW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sz="1400" b="0" i="1" smtClean="0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kumimoji="1" lang="en-US" altLang="zh-TW" sz="1400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kumimoji="1" lang="en-US" altLang="zh-TW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kumimoji="1" lang="en-US" altLang="zh-TW" sz="1400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  <m:r>
                                      <a:rPr kumimoji="1" lang="en-US" altLang="zh-TW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kumimoji="1" lang="en-US" altLang="zh-TW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sz="1400" i="1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kumimoji="1" lang="en-US" altLang="zh-TW" sz="1400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kumimoji="1" lang="en-US" altLang="zh-TW" sz="1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kumimoji="1" lang="en-US" altLang="zh-TW" sz="1400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  <m:r>
                                      <a:rPr kumimoji="1" lang="en-US" altLang="zh-TW" sz="1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kumimoji="1" lang="en-US" altLang="zh-TW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sz="1400" i="1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kumimoji="1" lang="en-US" altLang="zh-TW" sz="1400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kumimoji="1" lang="en-US" altLang="zh-TW" sz="1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kumimoji="1" lang="en-US" altLang="zh-TW" sz="1400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  <m:r>
                                      <a:rPr kumimoji="1" lang="en-US" altLang="zh-TW" sz="1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TW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sz="1400" i="1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kumimoji="1" lang="en-US" altLang="zh-TW" sz="1400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kumimoji="1" lang="en-US" altLang="zh-TW" sz="1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kumimoji="1" lang="en-US" altLang="zh-TW" sz="1400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  <m:r>
                                      <a:rPr kumimoji="1" lang="en-US" altLang="zh-TW" sz="1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kumimoji="1" lang="en-US" altLang="zh-TW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sz="1400" i="1" smtClean="0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kumimoji="1" lang="en-US" altLang="zh-TW" sz="1400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kumimoji="1" lang="en-US" altLang="zh-TW" sz="1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kumimoji="1" lang="en-US" altLang="zh-TW" sz="1400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  <m:r>
                                      <a:rPr kumimoji="1" lang="en-US" altLang="zh-TW" sz="1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kumimoji="1" lang="en-US" altLang="zh-TW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sz="1400" i="1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kumimoji="1" lang="en-US" altLang="zh-TW" sz="1400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kumimoji="1" lang="en-US" altLang="zh-TW" sz="1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kumimoji="1" lang="en-US" altLang="zh-TW" sz="1400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  <m:r>
                                      <a:rPr kumimoji="1" lang="en-US" altLang="zh-TW" sz="1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TW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sz="1400" i="1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kumimoji="1" lang="en-US" altLang="zh-TW" sz="1400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kumimoji="1" lang="en-US" altLang="zh-TW" sz="1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kumimoji="1" lang="en-US" altLang="zh-TW" sz="1400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  <m:r>
                                      <a:rPr kumimoji="1" lang="en-US" altLang="zh-TW" sz="1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kumimoji="1" lang="en-US" altLang="zh-TW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sz="1400" i="1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kumimoji="1" lang="en-US" altLang="zh-TW" sz="1400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kumimoji="1" lang="en-US" altLang="zh-TW" sz="1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kumimoji="1" lang="en-US" altLang="zh-TW" sz="1400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  <m:r>
                                      <a:rPr kumimoji="1" lang="en-US" altLang="zh-TW" sz="1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kumimoji="1" lang="en-US" altLang="zh-TW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sz="1400" i="1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kumimoji="1" lang="en-US" altLang="zh-TW" sz="1400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kumimoji="1" lang="en-US" altLang="zh-TW" sz="1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kumimoji="1" lang="en-US" altLang="zh-TW" sz="1400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  <m:r>
                                      <a:rPr kumimoji="1" lang="en-US" altLang="zh-TW" sz="1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kumimoji="1" lang="en-US" altLang="zh-TW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TW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TW" sz="1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1" lang="en-US" altLang="zh-TW" sz="1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kumimoji="1" lang="en-US" altLang="zh-TW" sz="1400" b="0" i="1" smtClean="0">
                                    <a:latin typeface="Cambria Math" panose="02040503050406030204" pitchFamily="18" charset="0"/>
                                  </a:rPr>
                                  <m:t>.1</m:t>
                                </m:r>
                              </m:e>
                              <m:e>
                                <m:r>
                                  <a:rPr kumimoji="1" lang="en-US" altLang="zh-TW" sz="1400" b="0" i="1" smtClean="0">
                                    <a:latin typeface="Cambria Math" panose="02040503050406030204" pitchFamily="18" charset="0"/>
                                  </a:rPr>
                                  <m:t>0.4</m:t>
                                </m:r>
                              </m:e>
                              <m:e>
                                <m:r>
                                  <a:rPr kumimoji="1" lang="en-US" altLang="zh-TW" sz="1400" b="0" i="1" smtClean="0">
                                    <a:latin typeface="Cambria Math" panose="02040503050406030204" pitchFamily="18" charset="0"/>
                                  </a:rPr>
                                  <m:t>0.8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TW" sz="1400" b="0" i="1" smtClean="0">
                                    <a:latin typeface="Cambria Math" panose="02040503050406030204" pitchFamily="18" charset="0"/>
                                  </a:rPr>
                                  <m:t>0.3</m:t>
                                </m:r>
                              </m:e>
                              <m:e>
                                <m:r>
                                  <a:rPr kumimoji="1" lang="en-US" altLang="zh-TW" sz="1400" b="0" i="1" smtClean="0">
                                    <a:latin typeface="Cambria Math" panose="02040503050406030204" pitchFamily="18" charset="0"/>
                                  </a:rPr>
                                  <m:t>0.7</m:t>
                                </m:r>
                              </m:e>
                              <m:e>
                                <m:r>
                                  <a:rPr kumimoji="1" lang="en-US" altLang="zh-TW" sz="1400" b="0" i="1" smtClean="0">
                                    <a:latin typeface="Cambria Math" panose="02040503050406030204" pitchFamily="18" charset="0"/>
                                  </a:rPr>
                                  <m:t>0.2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TW" sz="1400" b="0" i="1" smtClean="0">
                                    <a:latin typeface="Cambria Math" panose="02040503050406030204" pitchFamily="18" charset="0"/>
                                  </a:rPr>
                                  <m:t>0.5</m:t>
                                </m:r>
                              </m:e>
                              <m:e>
                                <m:r>
                                  <a:rPr kumimoji="1" lang="en-US" altLang="zh-TW" sz="1400" b="0" i="1" smtClean="0">
                                    <a:latin typeface="Cambria Math" panose="02040503050406030204" pitchFamily="18" charset="0"/>
                                  </a:rPr>
                                  <m:t>0.2</m:t>
                                </m:r>
                              </m:e>
                              <m:e>
                                <m:r>
                                  <a:rPr kumimoji="1" lang="en-US" altLang="zh-TW" sz="1400" b="0" i="1" smtClean="0">
                                    <a:latin typeface="Cambria Math" panose="02040503050406030204" pitchFamily="18" charset="0"/>
                                  </a:rPr>
                                  <m:t>0.9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zh-TW" altLang="en-US" sz="1400" dirty="0"/>
              </a:p>
            </p:txBody>
          </p:sp>
        </mc:Choice>
        <mc:Fallback xmlns="">
          <p:sp>
            <p:nvSpPr>
              <p:cNvPr id="138" name="文字方塊 137">
                <a:extLst>
                  <a:ext uri="{FF2B5EF4-FFF2-40B4-BE49-F238E27FC236}">
                    <a16:creationId xmlns:a16="http://schemas.microsoft.com/office/drawing/2014/main" id="{F28854D9-BE4D-A34C-B74A-B3C1541CAC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8809" y="5906665"/>
                <a:ext cx="3890552" cy="613053"/>
              </a:xfrm>
              <a:prstGeom prst="rect">
                <a:avLst/>
              </a:prstGeom>
              <a:blipFill>
                <a:blip r:embed="rId7"/>
                <a:stretch>
                  <a:fillRect t="-2041" b="-612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2" name="文字方塊 141">
            <a:extLst>
              <a:ext uri="{FF2B5EF4-FFF2-40B4-BE49-F238E27FC236}">
                <a16:creationId xmlns:a16="http://schemas.microsoft.com/office/drawing/2014/main" id="{C788F754-5667-2446-A776-33B2B39A9511}"/>
              </a:ext>
            </a:extLst>
          </p:cNvPr>
          <p:cNvSpPr txBox="1"/>
          <p:nvPr/>
        </p:nvSpPr>
        <p:spPr>
          <a:xfrm>
            <a:off x="4245628" y="950374"/>
            <a:ext cx="24365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kumimoji="1" lang="en-US" altLang="zh-TW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kumimoji="1"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3" name="文字方塊 142">
            <a:extLst>
              <a:ext uri="{FF2B5EF4-FFF2-40B4-BE49-F238E27FC236}">
                <a16:creationId xmlns:a16="http://schemas.microsoft.com/office/drawing/2014/main" id="{40435869-6038-694B-8B84-3FD2FF53BD52}"/>
              </a:ext>
            </a:extLst>
          </p:cNvPr>
          <p:cNvSpPr txBox="1"/>
          <p:nvPr/>
        </p:nvSpPr>
        <p:spPr>
          <a:xfrm>
            <a:off x="6928393" y="949176"/>
            <a:ext cx="24365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kumimoji="1" lang="en-US" altLang="zh-TW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kumimoji="1"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kumimoji="1" lang="zh-TW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4" name="矩形 83">
            <a:extLst>
              <a:ext uri="{FF2B5EF4-FFF2-40B4-BE49-F238E27FC236}">
                <a16:creationId xmlns:a16="http://schemas.microsoft.com/office/drawing/2014/main" id="{B9A9D2C3-3845-CF49-B389-FC6EFD68E554}"/>
              </a:ext>
            </a:extLst>
          </p:cNvPr>
          <p:cNvSpPr/>
          <p:nvPr/>
        </p:nvSpPr>
        <p:spPr>
          <a:xfrm flipV="1">
            <a:off x="195486" y="5763234"/>
            <a:ext cx="11793875" cy="946174"/>
          </a:xfrm>
          <a:prstGeom prst="rect">
            <a:avLst/>
          </a:prstGeom>
          <a:noFill/>
          <a:ln w="635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DF0DCF5D-9276-C146-9BC4-67CB4641DE0E}"/>
              </a:ext>
            </a:extLst>
          </p:cNvPr>
          <p:cNvSpPr txBox="1"/>
          <p:nvPr/>
        </p:nvSpPr>
        <p:spPr>
          <a:xfrm>
            <a:off x="5171709" y="5247926"/>
            <a:ext cx="18485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Random!!</a:t>
            </a:r>
            <a:endParaRPr kumimoji="1" lang="zh-TW" altLang="en-US" sz="3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36394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BE933B71-2017-1947-BC08-BC666FF660A0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" altLang="zh-TW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BackPropagating</a:t>
            </a:r>
            <a:r>
              <a:rPr kumimoji="1" lang="en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error (Hidden Layer2 - Output Layer) Weights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字方塊 1">
                <a:extLst>
                  <a:ext uri="{FF2B5EF4-FFF2-40B4-BE49-F238E27FC236}">
                    <a16:creationId xmlns:a16="http://schemas.microsoft.com/office/drawing/2014/main" id="{14FC9C69-FDD0-3D4F-8718-AB729D19CF20}"/>
                  </a:ext>
                </a:extLst>
              </p:cNvPr>
              <p:cNvSpPr txBox="1"/>
              <p:nvPr/>
            </p:nvSpPr>
            <p:spPr>
              <a:xfrm>
                <a:off x="5819358" y="5675414"/>
                <a:ext cx="6372642" cy="9310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" altLang="zh-TW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" altLang="zh-TW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" altLang="zh-TW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kumimoji="1" lang="en-US" altLang="zh-TW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kumimoji="1" lang="en" altLang="zh-TW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zh-TW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𝑜𝑢𝑡</m:t>
                          </m:r>
                          <m:r>
                            <a:rPr kumimoji="1" lang="en-US" altLang="zh-TW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  <m:r>
                        <a:rPr kumimoji="1"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d>
                            <m:dPr>
                              <m:ctrlP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d>
                                <m:dPr>
                                  <m:ctrlPr>
                                    <a:rPr kumimoji="1"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zh-TW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kumimoji="1" lang="en-US" altLang="zh-TW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×</m:t>
                                  </m:r>
                                  <m:func>
                                    <m:funcPr>
                                      <m:ctrlPr>
                                        <a:rPr kumimoji="1" lang="en-US" altLang="zh-TW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kumimoji="1" lang="en-US" altLang="zh-TW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kumimoji="1" lang="en-US" altLang="zh-TW" i="1" smtClean="0">
                                                  <a:solidFill>
                                                    <a:schemeClr val="accent1">
                                                      <a:lumMod val="7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1" lang="en-US" altLang="zh-TW" i="1">
                                                  <a:solidFill>
                                                    <a:schemeClr val="accent1">
                                                      <a:lumMod val="7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𝑂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1" lang="en-US" altLang="zh-TW" i="1">
                                                  <a:solidFill>
                                                    <a:schemeClr val="accent1">
                                                      <a:lumMod val="7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𝑜𝑢𝑡</m:t>
                                              </m:r>
                                              <m:r>
                                                <a:rPr kumimoji="1" lang="en-US" altLang="zh-TW" i="1">
                                                  <a:solidFill>
                                                    <a:schemeClr val="accent1">
                                                      <a:lumMod val="7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d>
                                        <m:dPr>
                                          <m:ctrlP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1−</m:t>
                                          </m:r>
                                          <m:sSub>
                                            <m:sSubPr>
                                              <m:ctrlPr>
                                                <a:rPr kumimoji="1" lang="en-US" altLang="zh-TW" i="1" smtClean="0">
                                                  <a:solidFill>
                                                    <a:srgbClr val="7030A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1" lang="en-US" altLang="zh-TW" i="1">
                                                  <a:solidFill>
                                                    <a:srgbClr val="7030A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1" lang="en-US" altLang="zh-TW" i="1">
                                                  <a:solidFill>
                                                    <a:srgbClr val="7030A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func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×</m:t>
                                  </m:r>
                                  <m:func>
                                    <m:funcPr>
                                      <m:ctrlPr>
                                        <a:rPr kumimoji="1" lang="en-US" altLang="zh-TW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kumimoji="1" lang="en-US" altLang="zh-TW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1−</m:t>
                                          </m:r>
                                          <m:sSub>
                                            <m:sSubPr>
                                              <m:ctrlPr>
                                                <a:rPr kumimoji="1" lang="en-US" altLang="zh-TW" i="1" smtClean="0">
                                                  <a:solidFill>
                                                    <a:schemeClr val="accent1">
                                                      <a:lumMod val="7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1" lang="en-US" altLang="zh-TW" i="1">
                                                  <a:solidFill>
                                                    <a:schemeClr val="accent1">
                                                      <a:lumMod val="7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𝑂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1" lang="en-US" altLang="zh-TW" i="1">
                                                  <a:solidFill>
                                                    <a:schemeClr val="accent1">
                                                      <a:lumMod val="7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𝑜𝑢𝑡</m:t>
                                              </m:r>
                                              <m:r>
                                                <a:rPr kumimoji="1" lang="en-US" altLang="zh-TW" i="1">
                                                  <a:solidFill>
                                                    <a:schemeClr val="accent1">
                                                      <a:lumMod val="7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func>
                                </m:e>
                              </m:d>
                            </m:e>
                          </m:d>
                        </m:num>
                        <m:den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𝑜𝑢𝑡</m:t>
                              </m:r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kumimoji="1" lang="en-US" altLang="zh-TW" dirty="0"/>
              </a:p>
              <a:p>
                <a:r>
                  <a:rPr kumimoji="1" lang="en-US" altLang="zh-TW" dirty="0"/>
                  <a:t>              </a:t>
                </a:r>
                <a14:m>
                  <m:oMath xmlns:m="http://schemas.openxmlformats.org/officeDocument/2006/math"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=−1</m:t>
                    </m:r>
                    <m:r>
                      <a:rPr kumimoji="1"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d>
                      <m:dPr>
                        <m:ctrlPr>
                          <a:rPr kumimoji="1"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TW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zh-TW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d>
                          <m:dPr>
                            <m:ctrlPr>
                              <a:rPr kumimoji="1"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type m:val="lin"/>
                                <m:ctrlPr>
                                  <a:rPr kumimoji="1" lang="en-US" altLang="zh-TW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kumimoji="1" lang="en-US" altLang="zh-TW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kumimoji="1" lang="en-US" altLang="zh-TW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b="0" i="1" smtClean="0">
                                        <a:solidFill>
                                          <a:schemeClr val="accent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𝑂</m:t>
                                    </m:r>
                                  </m:e>
                                  <m:sub>
                                    <m:r>
                                      <a:rPr kumimoji="1" lang="en-US" altLang="zh-TW" b="0" i="1" smtClean="0">
                                        <a:solidFill>
                                          <a:schemeClr val="accent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𝑜𝑢𝑡</m:t>
                                    </m:r>
                                    <m:r>
                                      <a:rPr kumimoji="1" lang="en-US" altLang="zh-TW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kumimoji="1"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kumimoji="1" lang="en-US" altLang="zh-TW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TW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kumimoji="1" lang="en-US" altLang="zh-TW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d>
                          <m:dPr>
                            <m:ctrlPr>
                              <a:rPr kumimoji="1"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type m:val="lin"/>
                                <m:ctrlPr>
                                  <a:rPr kumimoji="1" lang="en-US" altLang="zh-TW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kumimoji="1" lang="en-US" altLang="zh-TW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d>
                                  <m:dPr>
                                    <m:ctrlPr>
                                      <a:rPr kumimoji="1" lang="en-US" altLang="zh-TW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kumimoji="1" lang="en-US" altLang="zh-TW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1−</m:t>
                                    </m:r>
                                    <m:sSub>
                                      <m:sSubPr>
                                        <m:ctrlPr>
                                          <a:rPr kumimoji="1" lang="en-US" altLang="zh-TW" b="0" i="1" smtClean="0">
                                            <a:solidFill>
                                              <a:schemeClr val="accent1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zh-TW" b="0" i="1" smtClean="0">
                                            <a:solidFill>
                                              <a:schemeClr val="accent1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𝑂</m:t>
                                        </m:r>
                                      </m:e>
                                      <m:sub>
                                        <m:r>
                                          <a:rPr kumimoji="1" lang="en-US" altLang="zh-TW" b="0" i="1" smtClean="0">
                                            <a:solidFill>
                                              <a:schemeClr val="accent1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𝑜𝑢𝑡</m:t>
                                        </m:r>
                                        <m:r>
                                          <a:rPr kumimoji="1" lang="en-US" altLang="zh-TW" b="0" i="1" smtClean="0">
                                            <a:solidFill>
                                              <a:schemeClr val="accent1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</m:den>
                            </m:f>
                          </m:e>
                        </m:d>
                      </m:e>
                    </m:d>
                  </m:oMath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2" name="文字方塊 1">
                <a:extLst>
                  <a:ext uri="{FF2B5EF4-FFF2-40B4-BE49-F238E27FC236}">
                    <a16:creationId xmlns:a16="http://schemas.microsoft.com/office/drawing/2014/main" id="{14FC9C69-FDD0-3D4F-8718-AB729D19CF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9358" y="5675414"/>
                <a:ext cx="6372642" cy="931024"/>
              </a:xfrm>
              <a:prstGeom prst="rect">
                <a:avLst/>
              </a:prstGeom>
              <a:blipFill>
                <a:blip r:embed="rId3"/>
                <a:stretch>
                  <a:fillRect b="-7320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矩形 55">
                <a:extLst>
                  <a:ext uri="{FF2B5EF4-FFF2-40B4-BE49-F238E27FC236}">
                    <a16:creationId xmlns:a16="http://schemas.microsoft.com/office/drawing/2014/main" id="{D84DC11E-77F9-1F48-9F57-DCCD31CA96BD}"/>
                  </a:ext>
                </a:extLst>
              </p:cNvPr>
              <p:cNvSpPr/>
              <p:nvPr/>
            </p:nvSpPr>
            <p:spPr>
              <a:xfrm>
                <a:off x="18228" y="5956260"/>
                <a:ext cx="5793381" cy="369332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TW" i="1">
                          <a:latin typeface="Cambria Math" panose="02040503050406030204" pitchFamily="18" charset="0"/>
                        </a:rPr>
                        <m:t>−1</m:t>
                      </m:r>
                      <m:r>
                        <a:rPr kumimoji="1"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kumimoji="1"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TW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zh-TW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func>
                            <m:funcPr>
                              <m:ctrlPr>
                                <a:rPr kumimoji="1"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zh-TW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kumimoji="1"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zh-TW" i="1">
                                          <a:solidFill>
                                            <a:schemeClr val="accent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i="1">
                                          <a:solidFill>
                                            <a:schemeClr val="accent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𝑂</m:t>
                                      </m:r>
                                    </m:e>
                                    <m:sub>
                                      <m:r>
                                        <a:rPr kumimoji="1" lang="en-US" altLang="zh-TW" i="1">
                                          <a:solidFill>
                                            <a:schemeClr val="accent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𝑜𝑢𝑡</m:t>
                                      </m:r>
                                      <m:r>
                                        <a:rPr kumimoji="1" lang="en-US" altLang="zh-TW" i="1">
                                          <a:solidFill>
                                            <a:schemeClr val="accent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kumimoji="1"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kumimoji="1" lang="en-US" altLang="zh-TW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kumimoji="1" lang="en-US" altLang="zh-TW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  <m:r>
                            <a:rPr kumimoji="1"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func>
                            <m:funcPr>
                              <m:ctrlPr>
                                <a:rPr kumimoji="1"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zh-TW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kumimoji="1"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kumimoji="1" lang="en-US" altLang="zh-TW" i="1">
                                          <a:solidFill>
                                            <a:schemeClr val="accent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i="1">
                                          <a:solidFill>
                                            <a:schemeClr val="accent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𝑂</m:t>
                                      </m:r>
                                    </m:e>
                                    <m:sub>
                                      <m:r>
                                        <a:rPr kumimoji="1" lang="en-US" altLang="zh-TW" i="1">
                                          <a:solidFill>
                                            <a:schemeClr val="accent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𝑜𝑢𝑡</m:t>
                                      </m:r>
                                      <m:r>
                                        <a:rPr kumimoji="1" lang="en-US" altLang="zh-TW" i="1">
                                          <a:solidFill>
                                            <a:schemeClr val="accent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56" name="矩形 55">
                <a:extLst>
                  <a:ext uri="{FF2B5EF4-FFF2-40B4-BE49-F238E27FC236}">
                    <a16:creationId xmlns:a16="http://schemas.microsoft.com/office/drawing/2014/main" id="{D84DC11E-77F9-1F48-9F57-DCCD31CA96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28" y="5956260"/>
                <a:ext cx="5793381" cy="369332"/>
              </a:xfrm>
              <a:prstGeom prst="rect">
                <a:avLst/>
              </a:prstGeom>
              <a:blipFill>
                <a:blip r:embed="rId4"/>
                <a:stretch>
                  <a:fillRect b="-967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橢圓 56">
            <a:extLst>
              <a:ext uri="{FF2B5EF4-FFF2-40B4-BE49-F238E27FC236}">
                <a16:creationId xmlns:a16="http://schemas.microsoft.com/office/drawing/2014/main" id="{3F6E90FA-86AE-1F45-80FD-5B983CC6CCD3}"/>
              </a:ext>
            </a:extLst>
          </p:cNvPr>
          <p:cNvSpPr/>
          <p:nvPr/>
        </p:nvSpPr>
        <p:spPr>
          <a:xfrm>
            <a:off x="275860" y="1312739"/>
            <a:ext cx="667372" cy="855837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  <a:tileRect/>
          </a:gra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kumimoji="1" lang="en-US" altLang="zh-TW" sz="24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sz="2400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8" name="橢圓 57">
            <a:extLst>
              <a:ext uri="{FF2B5EF4-FFF2-40B4-BE49-F238E27FC236}">
                <a16:creationId xmlns:a16="http://schemas.microsoft.com/office/drawing/2014/main" id="{21FEFF59-386E-F94A-9EFC-9A9406BE87F5}"/>
              </a:ext>
            </a:extLst>
          </p:cNvPr>
          <p:cNvSpPr/>
          <p:nvPr/>
        </p:nvSpPr>
        <p:spPr>
          <a:xfrm>
            <a:off x="249997" y="2673379"/>
            <a:ext cx="667372" cy="855837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  <a:tileRect/>
          </a:gra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kumimoji="1" lang="en-US" altLang="zh-TW" sz="24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kumimoji="1" lang="zh-TW" altLang="en-US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橢圓 58">
            <a:extLst>
              <a:ext uri="{FF2B5EF4-FFF2-40B4-BE49-F238E27FC236}">
                <a16:creationId xmlns:a16="http://schemas.microsoft.com/office/drawing/2014/main" id="{74C47DA4-F46A-DA4D-9360-5B2CA0928E0B}"/>
              </a:ext>
            </a:extLst>
          </p:cNvPr>
          <p:cNvSpPr/>
          <p:nvPr/>
        </p:nvSpPr>
        <p:spPr>
          <a:xfrm>
            <a:off x="249997" y="4034021"/>
            <a:ext cx="667372" cy="855837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  <a:tileRect/>
          </a:gra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kumimoji="1" lang="en-US" altLang="zh-TW" sz="24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kumimoji="1" lang="zh-TW" altLang="en-US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2" name="橢圓 61">
            <a:extLst>
              <a:ext uri="{FF2B5EF4-FFF2-40B4-BE49-F238E27FC236}">
                <a16:creationId xmlns:a16="http://schemas.microsoft.com/office/drawing/2014/main" id="{74D13B86-CB2D-8247-843F-E36090A2055E}"/>
              </a:ext>
            </a:extLst>
          </p:cNvPr>
          <p:cNvSpPr/>
          <p:nvPr/>
        </p:nvSpPr>
        <p:spPr>
          <a:xfrm>
            <a:off x="2054067" y="1312360"/>
            <a:ext cx="667372" cy="855837"/>
          </a:xfrm>
          <a:prstGeom prst="ellipse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kumimoji="1" lang="en-US" altLang="zh-TW" sz="24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sz="2400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橢圓 62">
            <a:extLst>
              <a:ext uri="{FF2B5EF4-FFF2-40B4-BE49-F238E27FC236}">
                <a16:creationId xmlns:a16="http://schemas.microsoft.com/office/drawing/2014/main" id="{B456AC84-C083-B042-8B85-DF510BF61184}"/>
              </a:ext>
            </a:extLst>
          </p:cNvPr>
          <p:cNvSpPr/>
          <p:nvPr/>
        </p:nvSpPr>
        <p:spPr>
          <a:xfrm>
            <a:off x="2028203" y="2673002"/>
            <a:ext cx="667372" cy="855837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5000"/>
                  <a:lumOff val="95000"/>
                </a:schemeClr>
              </a:gs>
              <a:gs pos="74000">
                <a:schemeClr val="accent6">
                  <a:lumMod val="45000"/>
                  <a:lumOff val="55000"/>
                </a:schemeClr>
              </a:gs>
              <a:gs pos="83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lin ang="5400000" scaled="1"/>
            <a:tileRect/>
          </a:gra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kumimoji="1" lang="en-US" altLang="zh-TW" sz="24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kumimoji="1" lang="zh-TW" altLang="en-US" sz="2400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4" name="橢圓 63">
            <a:extLst>
              <a:ext uri="{FF2B5EF4-FFF2-40B4-BE49-F238E27FC236}">
                <a16:creationId xmlns:a16="http://schemas.microsoft.com/office/drawing/2014/main" id="{AA3D55C6-050E-2B48-AF33-976C3D44AA45}"/>
              </a:ext>
            </a:extLst>
          </p:cNvPr>
          <p:cNvSpPr/>
          <p:nvPr/>
        </p:nvSpPr>
        <p:spPr>
          <a:xfrm>
            <a:off x="2028203" y="4033641"/>
            <a:ext cx="667372" cy="855837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5000"/>
                  <a:lumOff val="95000"/>
                </a:schemeClr>
              </a:gs>
              <a:gs pos="74000">
                <a:schemeClr val="accent6">
                  <a:lumMod val="45000"/>
                  <a:lumOff val="55000"/>
                </a:schemeClr>
              </a:gs>
              <a:gs pos="83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lin ang="5400000" scaled="1"/>
            <a:tileRect/>
          </a:gra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kumimoji="1" lang="en-US" altLang="zh-TW" sz="24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kumimoji="1" lang="zh-TW" altLang="en-US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6" name="文字方塊 65">
            <a:extLst>
              <a:ext uri="{FF2B5EF4-FFF2-40B4-BE49-F238E27FC236}">
                <a16:creationId xmlns:a16="http://schemas.microsoft.com/office/drawing/2014/main" id="{78B0F62F-8AE3-2044-8D16-74A31E99FC78}"/>
              </a:ext>
            </a:extLst>
          </p:cNvPr>
          <p:cNvSpPr txBox="1"/>
          <p:nvPr/>
        </p:nvSpPr>
        <p:spPr>
          <a:xfrm>
            <a:off x="241496" y="892758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  <a:endParaRPr kumimoji="1" lang="zh-TW" altLang="en-US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7" name="文字方塊 66">
            <a:extLst>
              <a:ext uri="{FF2B5EF4-FFF2-40B4-BE49-F238E27FC236}">
                <a16:creationId xmlns:a16="http://schemas.microsoft.com/office/drawing/2014/main" id="{4BE936D9-3780-3B44-9737-4E520EDAC6C5}"/>
              </a:ext>
            </a:extLst>
          </p:cNvPr>
          <p:cNvSpPr txBox="1"/>
          <p:nvPr/>
        </p:nvSpPr>
        <p:spPr>
          <a:xfrm>
            <a:off x="5177893" y="898585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  <a:endParaRPr kumimoji="1" lang="zh-TW" altLang="en-US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8" name="矩形 67">
            <a:extLst>
              <a:ext uri="{FF2B5EF4-FFF2-40B4-BE49-F238E27FC236}">
                <a16:creationId xmlns:a16="http://schemas.microsoft.com/office/drawing/2014/main" id="{2315D3FF-A74C-CF41-8047-3A14824FD624}"/>
              </a:ext>
            </a:extLst>
          </p:cNvPr>
          <p:cNvSpPr/>
          <p:nvPr/>
        </p:nvSpPr>
        <p:spPr>
          <a:xfrm flipV="1">
            <a:off x="6006592" y="892748"/>
            <a:ext cx="1773223" cy="4553691"/>
          </a:xfrm>
          <a:prstGeom prst="rect">
            <a:avLst/>
          </a:prstGeom>
          <a:noFill/>
          <a:ln w="635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9" name="橢圓 68">
            <a:extLst>
              <a:ext uri="{FF2B5EF4-FFF2-40B4-BE49-F238E27FC236}">
                <a16:creationId xmlns:a16="http://schemas.microsoft.com/office/drawing/2014/main" id="{C2DC0ECF-1E1B-9342-8FCF-B6A5AE983AC5}"/>
              </a:ext>
            </a:extLst>
          </p:cNvPr>
          <p:cNvSpPr/>
          <p:nvPr/>
        </p:nvSpPr>
        <p:spPr>
          <a:xfrm>
            <a:off x="1138923" y="1303678"/>
            <a:ext cx="667372" cy="855837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5000"/>
                  <a:lumOff val="95000"/>
                </a:schemeClr>
              </a:gs>
              <a:gs pos="74000">
                <a:schemeClr val="accent6">
                  <a:lumMod val="45000"/>
                  <a:lumOff val="55000"/>
                </a:schemeClr>
              </a:gs>
              <a:gs pos="83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lin ang="5400000" scaled="1"/>
            <a:tileRect/>
          </a:gra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kumimoji="1" lang="en-US" altLang="zh-TW" sz="28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sz="2000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橢圓 69">
                <a:extLst>
                  <a:ext uri="{FF2B5EF4-FFF2-40B4-BE49-F238E27FC236}">
                    <a16:creationId xmlns:a16="http://schemas.microsoft.com/office/drawing/2014/main" id="{DF983737-4980-2C44-B453-87288C9ADE68}"/>
                  </a:ext>
                </a:extLst>
              </p:cNvPr>
              <p:cNvSpPr/>
              <p:nvPr/>
            </p:nvSpPr>
            <p:spPr>
              <a:xfrm>
                <a:off x="1142078" y="2673002"/>
                <a:ext cx="667372" cy="855837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6">
                      <a:lumMod val="5000"/>
                      <a:lumOff val="95000"/>
                    </a:schemeClr>
                  </a:gs>
                  <a:gs pos="74000">
                    <a:schemeClr val="accent6">
                      <a:lumMod val="45000"/>
                      <a:lumOff val="55000"/>
                    </a:schemeClr>
                  </a:gs>
                  <a:gs pos="83000">
                    <a:schemeClr val="accent6">
                      <a:lumMod val="45000"/>
                      <a:lumOff val="55000"/>
                    </a:schemeClr>
                  </a:gs>
                  <a:gs pos="100000">
                    <a:schemeClr val="accent6">
                      <a:lumMod val="30000"/>
                      <a:lumOff val="70000"/>
                    </a:schemeClr>
                  </a:gs>
                </a:gsLst>
                <a:lin ang="5400000" scaled="1"/>
                <a:tileRect/>
              </a:gradFill>
              <a:ln/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kumimoji="1" lang="en-US" altLang="zh-TW" sz="2400" b="1" i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j</m:t>
                      </m:r>
                      <m:r>
                        <m:rPr>
                          <m:nor/>
                        </m:rPr>
                        <a:rPr kumimoji="1" lang="en-US" altLang="zh-TW" sz="2400" b="1" i="1" baseline="-25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2</m:t>
                      </m:r>
                    </m:oMath>
                  </m:oMathPara>
                </a14:m>
                <a:endParaRPr kumimoji="1" lang="zh-TW" altLang="en-US" b="1" i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0" name="橢圓 69">
                <a:extLst>
                  <a:ext uri="{FF2B5EF4-FFF2-40B4-BE49-F238E27FC236}">
                    <a16:creationId xmlns:a16="http://schemas.microsoft.com/office/drawing/2014/main" id="{DF983737-4980-2C44-B453-87288C9ADE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2078" y="2673002"/>
                <a:ext cx="667372" cy="855837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橢圓 70">
                <a:extLst>
                  <a:ext uri="{FF2B5EF4-FFF2-40B4-BE49-F238E27FC236}">
                    <a16:creationId xmlns:a16="http://schemas.microsoft.com/office/drawing/2014/main" id="{75A0B194-20A6-E145-857C-1252B32267CF}"/>
                  </a:ext>
                </a:extLst>
              </p:cNvPr>
              <p:cNvSpPr/>
              <p:nvPr/>
            </p:nvSpPr>
            <p:spPr>
              <a:xfrm>
                <a:off x="1142078" y="4033641"/>
                <a:ext cx="667372" cy="855837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6">
                      <a:lumMod val="5000"/>
                      <a:lumOff val="95000"/>
                    </a:schemeClr>
                  </a:gs>
                  <a:gs pos="74000">
                    <a:schemeClr val="accent6">
                      <a:lumMod val="45000"/>
                      <a:lumOff val="55000"/>
                    </a:schemeClr>
                  </a:gs>
                  <a:gs pos="83000">
                    <a:schemeClr val="accent6">
                      <a:lumMod val="45000"/>
                      <a:lumOff val="55000"/>
                    </a:schemeClr>
                  </a:gs>
                  <a:gs pos="100000">
                    <a:schemeClr val="accent6">
                      <a:lumMod val="30000"/>
                      <a:lumOff val="70000"/>
                    </a:schemeClr>
                  </a:gs>
                </a:gsLst>
                <a:lin ang="5400000" scaled="1"/>
                <a:tileRect/>
              </a:gradFill>
              <a:ln/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kumimoji="1" lang="en-US" altLang="zh-TW" sz="2400" b="1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j</m:t>
                      </m:r>
                      <m:r>
                        <m:rPr>
                          <m:nor/>
                        </m:rPr>
                        <a:rPr kumimoji="1" lang="en-US" altLang="zh-TW" sz="2400" b="1" i="1" baseline="-25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3</m:t>
                      </m:r>
                    </m:oMath>
                  </m:oMathPara>
                </a14:m>
                <a:endParaRPr kumimoji="1" lang="zh-TW" altLang="en-US" b="1" i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1" name="橢圓 70">
                <a:extLst>
                  <a:ext uri="{FF2B5EF4-FFF2-40B4-BE49-F238E27FC236}">
                    <a16:creationId xmlns:a16="http://schemas.microsoft.com/office/drawing/2014/main" id="{75A0B194-20A6-E145-857C-1252B32267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2078" y="4033641"/>
                <a:ext cx="667372" cy="855837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文字方塊 71">
                <a:extLst>
                  <a:ext uri="{FF2B5EF4-FFF2-40B4-BE49-F238E27FC236}">
                    <a16:creationId xmlns:a16="http://schemas.microsoft.com/office/drawing/2014/main" id="{0A9996D2-F89F-104D-B4AC-4FABDC36B1D5}"/>
                  </a:ext>
                </a:extLst>
              </p:cNvPr>
              <p:cNvSpPr txBox="1"/>
              <p:nvPr/>
            </p:nvSpPr>
            <p:spPr>
              <a:xfrm>
                <a:off x="1324363" y="938771"/>
                <a:ext cx="296491" cy="2706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kumimoji="1" lang="en-US" altLang="zh-TW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kumimoji="1" lang="zh-TW" altLang="en-US" b="1" i="1" baseline="-25000" dirty="0"/>
              </a:p>
            </p:txBody>
          </p:sp>
        </mc:Choice>
        <mc:Fallback xmlns="">
          <p:sp>
            <p:nvSpPr>
              <p:cNvPr id="72" name="文字方塊 71">
                <a:extLst>
                  <a:ext uri="{FF2B5EF4-FFF2-40B4-BE49-F238E27FC236}">
                    <a16:creationId xmlns:a16="http://schemas.microsoft.com/office/drawing/2014/main" id="{0A9996D2-F89F-104D-B4AC-4FABDC36B1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4363" y="938771"/>
                <a:ext cx="296491" cy="270652"/>
              </a:xfrm>
              <a:prstGeom prst="rect">
                <a:avLst/>
              </a:prstGeom>
              <a:blipFill>
                <a:blip r:embed="rId7"/>
                <a:stretch>
                  <a:fillRect l="-16000" r="-8000" b="-1818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文字方塊 72">
                <a:extLst>
                  <a:ext uri="{FF2B5EF4-FFF2-40B4-BE49-F238E27FC236}">
                    <a16:creationId xmlns:a16="http://schemas.microsoft.com/office/drawing/2014/main" id="{1D072296-5D13-084C-B3FF-E2FA9F795940}"/>
                  </a:ext>
                </a:extLst>
              </p:cNvPr>
              <p:cNvSpPr txBox="1"/>
              <p:nvPr/>
            </p:nvSpPr>
            <p:spPr>
              <a:xfrm>
                <a:off x="2233095" y="938547"/>
                <a:ext cx="309315" cy="276999"/>
              </a:xfrm>
              <a:prstGeom prst="rect">
                <a:avLst/>
              </a:prstGeom>
              <a:noFill/>
              <a:ln>
                <a:solidFill>
                  <a:schemeClr val="tx1">
                    <a:alpha val="10000"/>
                  </a:schemeClr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kumimoji="1" lang="en-US" altLang="zh-TW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kumimoji="1" lang="zh-TW" altLang="en-US" b="1" dirty="0"/>
              </a:p>
            </p:txBody>
          </p:sp>
        </mc:Choice>
        <mc:Fallback xmlns="">
          <p:sp>
            <p:nvSpPr>
              <p:cNvPr id="73" name="文字方塊 72">
                <a:extLst>
                  <a:ext uri="{FF2B5EF4-FFF2-40B4-BE49-F238E27FC236}">
                    <a16:creationId xmlns:a16="http://schemas.microsoft.com/office/drawing/2014/main" id="{1D072296-5D13-084C-B3FF-E2FA9F7959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3095" y="938547"/>
                <a:ext cx="309315" cy="276999"/>
              </a:xfrm>
              <a:prstGeom prst="rect">
                <a:avLst/>
              </a:prstGeom>
              <a:blipFill>
                <a:blip r:embed="rId8"/>
                <a:stretch>
                  <a:fillRect l="-15385" r="-3846" b="-8333"/>
                </a:stretch>
              </a:blipFill>
              <a:ln>
                <a:solidFill>
                  <a:schemeClr val="tx1">
                    <a:alpha val="10000"/>
                  </a:schemeClr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8" name="直線箭頭接點 77">
            <a:extLst>
              <a:ext uri="{FF2B5EF4-FFF2-40B4-BE49-F238E27FC236}">
                <a16:creationId xmlns:a16="http://schemas.microsoft.com/office/drawing/2014/main" id="{FD2852E1-680F-2744-B6E4-8CB23CA458F7}"/>
              </a:ext>
            </a:extLst>
          </p:cNvPr>
          <p:cNvCxnSpPr>
            <a:cxnSpLocks/>
          </p:cNvCxnSpPr>
          <p:nvPr/>
        </p:nvCxnSpPr>
        <p:spPr>
          <a:xfrm flipV="1">
            <a:off x="4562243" y="1740279"/>
            <a:ext cx="734971" cy="4627"/>
          </a:xfrm>
          <a:prstGeom prst="straightConnector1">
            <a:avLst/>
          </a:prstGeom>
          <a:ln w="25400">
            <a:solidFill>
              <a:schemeClr val="tx1">
                <a:alpha val="1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線箭頭接點 78">
            <a:extLst>
              <a:ext uri="{FF2B5EF4-FFF2-40B4-BE49-F238E27FC236}">
                <a16:creationId xmlns:a16="http://schemas.microsoft.com/office/drawing/2014/main" id="{ED003C6C-5CEB-8C4E-A149-7C53E6E8B16E}"/>
              </a:ext>
            </a:extLst>
          </p:cNvPr>
          <p:cNvCxnSpPr>
            <a:cxnSpLocks/>
          </p:cNvCxnSpPr>
          <p:nvPr/>
        </p:nvCxnSpPr>
        <p:spPr>
          <a:xfrm flipV="1">
            <a:off x="4573611" y="3100921"/>
            <a:ext cx="722002" cy="579"/>
          </a:xfrm>
          <a:prstGeom prst="straightConnector1">
            <a:avLst/>
          </a:prstGeom>
          <a:ln w="25400">
            <a:solidFill>
              <a:schemeClr val="tx1">
                <a:alpha val="1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線箭頭接點 79">
            <a:extLst>
              <a:ext uri="{FF2B5EF4-FFF2-40B4-BE49-F238E27FC236}">
                <a16:creationId xmlns:a16="http://schemas.microsoft.com/office/drawing/2014/main" id="{635A7A24-9241-8240-A871-0154B086D842}"/>
              </a:ext>
            </a:extLst>
          </p:cNvPr>
          <p:cNvCxnSpPr>
            <a:cxnSpLocks/>
          </p:cNvCxnSpPr>
          <p:nvPr/>
        </p:nvCxnSpPr>
        <p:spPr>
          <a:xfrm>
            <a:off x="4562243" y="4461560"/>
            <a:ext cx="733370" cy="5990"/>
          </a:xfrm>
          <a:prstGeom prst="straightConnector1">
            <a:avLst/>
          </a:prstGeom>
          <a:ln w="25400">
            <a:solidFill>
              <a:schemeClr val="tx1">
                <a:alpha val="1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文字方塊 80">
            <a:extLst>
              <a:ext uri="{FF2B5EF4-FFF2-40B4-BE49-F238E27FC236}">
                <a16:creationId xmlns:a16="http://schemas.microsoft.com/office/drawing/2014/main" id="{49EFA7C6-B34C-5C4D-A74B-41046B349188}"/>
              </a:ext>
            </a:extLst>
          </p:cNvPr>
          <p:cNvSpPr txBox="1"/>
          <p:nvPr/>
        </p:nvSpPr>
        <p:spPr>
          <a:xfrm>
            <a:off x="5126596" y="4898626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b="1" dirty="0" err="1">
                <a:solidFill>
                  <a:schemeClr val="tx1">
                    <a:alpha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Softmax</a:t>
            </a:r>
            <a:endParaRPr kumimoji="1" lang="zh-TW" altLang="en-US" b="1" baseline="-25000" dirty="0">
              <a:solidFill>
                <a:schemeClr val="tx1">
                  <a:alpha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文字方塊 81">
                <a:extLst>
                  <a:ext uri="{FF2B5EF4-FFF2-40B4-BE49-F238E27FC236}">
                    <a16:creationId xmlns:a16="http://schemas.microsoft.com/office/drawing/2014/main" id="{BD576632-32EB-6540-8035-E88D08924400}"/>
                  </a:ext>
                </a:extLst>
              </p:cNvPr>
              <p:cNvSpPr txBox="1"/>
              <p:nvPr/>
            </p:nvSpPr>
            <p:spPr>
              <a:xfrm>
                <a:off x="7250328" y="1588849"/>
                <a:ext cx="30130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b="1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b="1" i="1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kumimoji="1" lang="en-US" altLang="zh-TW" b="1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kumimoji="1"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2" name="文字方塊 81">
                <a:extLst>
                  <a:ext uri="{FF2B5EF4-FFF2-40B4-BE49-F238E27FC236}">
                    <a16:creationId xmlns:a16="http://schemas.microsoft.com/office/drawing/2014/main" id="{BD576632-32EB-6540-8035-E88D089244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0328" y="1588849"/>
                <a:ext cx="301300" cy="276999"/>
              </a:xfrm>
              <a:prstGeom prst="rect">
                <a:avLst/>
              </a:prstGeom>
              <a:blipFill>
                <a:blip r:embed="rId12"/>
                <a:stretch>
                  <a:fillRect l="-16000" r="-4000" b="-2173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文字方塊 82">
                <a:extLst>
                  <a:ext uri="{FF2B5EF4-FFF2-40B4-BE49-F238E27FC236}">
                    <a16:creationId xmlns:a16="http://schemas.microsoft.com/office/drawing/2014/main" id="{E6F7E831-ED78-7840-A63C-9BCDF014EAAE}"/>
                  </a:ext>
                </a:extLst>
              </p:cNvPr>
              <p:cNvSpPr txBox="1"/>
              <p:nvPr/>
            </p:nvSpPr>
            <p:spPr>
              <a:xfrm>
                <a:off x="7250328" y="2940395"/>
                <a:ext cx="30130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b="1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b="1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kumimoji="1" lang="en-US" altLang="zh-TW" b="1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kumimoji="1"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3" name="文字方塊 82">
                <a:extLst>
                  <a:ext uri="{FF2B5EF4-FFF2-40B4-BE49-F238E27FC236}">
                    <a16:creationId xmlns:a16="http://schemas.microsoft.com/office/drawing/2014/main" id="{E6F7E831-ED78-7840-A63C-9BCDF014EA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0328" y="2940395"/>
                <a:ext cx="301300" cy="276999"/>
              </a:xfrm>
              <a:prstGeom prst="rect">
                <a:avLst/>
              </a:prstGeom>
              <a:blipFill>
                <a:blip r:embed="rId13"/>
                <a:stretch>
                  <a:fillRect l="-16000" r="-4000" b="-2727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文字方塊 83">
                <a:extLst>
                  <a:ext uri="{FF2B5EF4-FFF2-40B4-BE49-F238E27FC236}">
                    <a16:creationId xmlns:a16="http://schemas.microsoft.com/office/drawing/2014/main" id="{4B5B552B-7D10-BD40-A846-D15CF2C4C735}"/>
                  </a:ext>
                </a:extLst>
              </p:cNvPr>
              <p:cNvSpPr txBox="1"/>
              <p:nvPr/>
            </p:nvSpPr>
            <p:spPr>
              <a:xfrm>
                <a:off x="7250328" y="4332113"/>
                <a:ext cx="30130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b="1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b="1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kumimoji="1" lang="en-US" altLang="zh-TW" b="1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kumimoji="1" lang="zh-TW" altLang="en-US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4" name="文字方塊 83">
                <a:extLst>
                  <a:ext uri="{FF2B5EF4-FFF2-40B4-BE49-F238E27FC236}">
                    <a16:creationId xmlns:a16="http://schemas.microsoft.com/office/drawing/2014/main" id="{4B5B552B-7D10-BD40-A846-D15CF2C4C7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0328" y="4332113"/>
                <a:ext cx="301300" cy="276999"/>
              </a:xfrm>
              <a:prstGeom prst="rect">
                <a:avLst/>
              </a:prstGeom>
              <a:blipFill>
                <a:blip r:embed="rId14"/>
                <a:stretch>
                  <a:fillRect l="-16000" r="-4000" b="-2173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5" name="文字方塊 84">
            <a:extLst>
              <a:ext uri="{FF2B5EF4-FFF2-40B4-BE49-F238E27FC236}">
                <a16:creationId xmlns:a16="http://schemas.microsoft.com/office/drawing/2014/main" id="{732233B8-6BBD-6240-9B38-92F0002F797D}"/>
              </a:ext>
            </a:extLst>
          </p:cNvPr>
          <p:cNvSpPr txBox="1"/>
          <p:nvPr/>
        </p:nvSpPr>
        <p:spPr>
          <a:xfrm>
            <a:off x="7030892" y="892758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Label</a:t>
            </a:r>
            <a:endParaRPr kumimoji="1" lang="zh-TW" altLang="en-US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6" name="直線箭頭接點 85">
            <a:extLst>
              <a:ext uri="{FF2B5EF4-FFF2-40B4-BE49-F238E27FC236}">
                <a16:creationId xmlns:a16="http://schemas.microsoft.com/office/drawing/2014/main" id="{756EA2C0-11C9-4D45-82C5-F1ACBF174D06}"/>
              </a:ext>
            </a:extLst>
          </p:cNvPr>
          <p:cNvCxnSpPr>
            <a:cxnSpLocks/>
            <a:endCxn id="82" idx="1"/>
          </p:cNvCxnSpPr>
          <p:nvPr/>
        </p:nvCxnSpPr>
        <p:spPr>
          <a:xfrm flipV="1">
            <a:off x="5964586" y="1727349"/>
            <a:ext cx="1285742" cy="1293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線箭頭接點 86">
            <a:extLst>
              <a:ext uri="{FF2B5EF4-FFF2-40B4-BE49-F238E27FC236}">
                <a16:creationId xmlns:a16="http://schemas.microsoft.com/office/drawing/2014/main" id="{83A2A999-882E-4A4E-8FE0-737C031C5C81}"/>
              </a:ext>
            </a:extLst>
          </p:cNvPr>
          <p:cNvCxnSpPr>
            <a:cxnSpLocks/>
          </p:cNvCxnSpPr>
          <p:nvPr/>
        </p:nvCxnSpPr>
        <p:spPr>
          <a:xfrm flipV="1">
            <a:off x="5962985" y="3100921"/>
            <a:ext cx="1276222" cy="9146"/>
          </a:xfrm>
          <a:prstGeom prst="straightConnector1">
            <a:avLst/>
          </a:prstGeom>
          <a:ln w="25400">
            <a:solidFill>
              <a:schemeClr val="tx1">
                <a:alpha val="1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線箭頭接點 87">
            <a:extLst>
              <a:ext uri="{FF2B5EF4-FFF2-40B4-BE49-F238E27FC236}">
                <a16:creationId xmlns:a16="http://schemas.microsoft.com/office/drawing/2014/main" id="{932B27DA-FBD7-8746-AC88-6ED8664B5065}"/>
              </a:ext>
            </a:extLst>
          </p:cNvPr>
          <p:cNvCxnSpPr>
            <a:cxnSpLocks/>
          </p:cNvCxnSpPr>
          <p:nvPr/>
        </p:nvCxnSpPr>
        <p:spPr>
          <a:xfrm>
            <a:off x="5962985" y="4461560"/>
            <a:ext cx="1276222" cy="0"/>
          </a:xfrm>
          <a:prstGeom prst="straightConnector1">
            <a:avLst/>
          </a:prstGeom>
          <a:ln w="25400">
            <a:solidFill>
              <a:schemeClr val="tx1">
                <a:alpha val="1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文字方塊 88">
            <a:extLst>
              <a:ext uri="{FF2B5EF4-FFF2-40B4-BE49-F238E27FC236}">
                <a16:creationId xmlns:a16="http://schemas.microsoft.com/office/drawing/2014/main" id="{3EA1CBB1-C03A-3D42-AC0A-9B5FF1E56559}"/>
              </a:ext>
            </a:extLst>
          </p:cNvPr>
          <p:cNvSpPr txBox="1"/>
          <p:nvPr/>
        </p:nvSpPr>
        <p:spPr>
          <a:xfrm>
            <a:off x="6919421" y="3105807"/>
            <a:ext cx="184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矩形 89">
                <a:extLst>
                  <a:ext uri="{FF2B5EF4-FFF2-40B4-BE49-F238E27FC236}">
                    <a16:creationId xmlns:a16="http://schemas.microsoft.com/office/drawing/2014/main" id="{819CE7BD-99C4-0F47-B003-64941A4F8751}"/>
                  </a:ext>
                </a:extLst>
              </p:cNvPr>
              <p:cNvSpPr/>
              <p:nvPr/>
            </p:nvSpPr>
            <p:spPr>
              <a:xfrm>
                <a:off x="2888250" y="1259484"/>
                <a:ext cx="79355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zh-TW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TW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TW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zh-TW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0" name="矩形 89">
                <a:extLst>
                  <a:ext uri="{FF2B5EF4-FFF2-40B4-BE49-F238E27FC236}">
                    <a16:creationId xmlns:a16="http://schemas.microsoft.com/office/drawing/2014/main" id="{819CE7BD-99C4-0F47-B003-64941A4F87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8250" y="1259484"/>
                <a:ext cx="793551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矩形 90">
                <a:extLst>
                  <a:ext uri="{FF2B5EF4-FFF2-40B4-BE49-F238E27FC236}">
                    <a16:creationId xmlns:a16="http://schemas.microsoft.com/office/drawing/2014/main" id="{A512D456-4ECE-BB4E-94F1-4A976DF2DBB8}"/>
                  </a:ext>
                </a:extLst>
              </p:cNvPr>
              <p:cNvSpPr/>
              <p:nvPr/>
            </p:nvSpPr>
            <p:spPr>
              <a:xfrm>
                <a:off x="6039590" y="1259484"/>
                <a:ext cx="77239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" altLang="zh-TW" i="1" smtClean="0">
                              <a:solidFill>
                                <a:srgbClr val="FF93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solidFill>
                                <a:srgbClr val="FF9300"/>
                              </a:solidFill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kumimoji="1" lang="en-US" altLang="zh-TW" i="1">
                              <a:solidFill>
                                <a:srgbClr val="FF9300"/>
                              </a:solidFill>
                              <a:latin typeface="Cambria Math" panose="02040503050406030204" pitchFamily="18" charset="0"/>
                            </a:rPr>
                            <m:t>𝑜𝑢𝑡</m:t>
                          </m:r>
                          <m:r>
                            <a:rPr kumimoji="1" lang="en-US" altLang="zh-TW" i="1">
                              <a:solidFill>
                                <a:srgbClr val="FF93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91" name="矩形 90">
                <a:extLst>
                  <a:ext uri="{FF2B5EF4-FFF2-40B4-BE49-F238E27FC236}">
                    <a16:creationId xmlns:a16="http://schemas.microsoft.com/office/drawing/2014/main" id="{A512D456-4ECE-BB4E-94F1-4A976DF2DB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9590" y="1259484"/>
                <a:ext cx="772391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矩形 91">
                <a:extLst>
                  <a:ext uri="{FF2B5EF4-FFF2-40B4-BE49-F238E27FC236}">
                    <a16:creationId xmlns:a16="http://schemas.microsoft.com/office/drawing/2014/main" id="{3E40F101-FC6C-B74B-898A-63CAD9D09C6E}"/>
                  </a:ext>
                </a:extLst>
              </p:cNvPr>
              <p:cNvSpPr/>
              <p:nvPr/>
            </p:nvSpPr>
            <p:spPr>
              <a:xfrm>
                <a:off x="4656504" y="1264409"/>
                <a:ext cx="65857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" altLang="zh-TW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kumimoji="1" lang="en-US" altLang="zh-TW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  <m:r>
                            <a:rPr kumimoji="1" lang="en-US" altLang="zh-TW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2" name="矩形 91">
                <a:extLst>
                  <a:ext uri="{FF2B5EF4-FFF2-40B4-BE49-F238E27FC236}">
                    <a16:creationId xmlns:a16="http://schemas.microsoft.com/office/drawing/2014/main" id="{3E40F101-FC6C-B74B-898A-63CAD9D09C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6504" y="1264409"/>
                <a:ext cx="658577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3" name="直線箭頭接點 92">
            <a:extLst>
              <a:ext uri="{FF2B5EF4-FFF2-40B4-BE49-F238E27FC236}">
                <a16:creationId xmlns:a16="http://schemas.microsoft.com/office/drawing/2014/main" id="{97CDF940-96FB-F643-865A-0B5492C3A960}"/>
              </a:ext>
            </a:extLst>
          </p:cNvPr>
          <p:cNvCxnSpPr>
            <a:cxnSpLocks/>
            <a:stCxn id="62" idx="6"/>
          </p:cNvCxnSpPr>
          <p:nvPr/>
        </p:nvCxnSpPr>
        <p:spPr>
          <a:xfrm>
            <a:off x="2721439" y="1740279"/>
            <a:ext cx="980404" cy="4627"/>
          </a:xfrm>
          <a:prstGeom prst="straightConnector1">
            <a:avLst/>
          </a:prstGeom>
          <a:ln w="25400">
            <a:solidFill>
              <a:schemeClr val="tx1">
                <a:alpha val="1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線箭頭接點 93">
            <a:extLst>
              <a:ext uri="{FF2B5EF4-FFF2-40B4-BE49-F238E27FC236}">
                <a16:creationId xmlns:a16="http://schemas.microsoft.com/office/drawing/2014/main" id="{74BD5F21-41EB-7140-ABC9-1FED591B8FD0}"/>
              </a:ext>
            </a:extLst>
          </p:cNvPr>
          <p:cNvCxnSpPr>
            <a:cxnSpLocks/>
            <a:stCxn id="63" idx="6"/>
          </p:cNvCxnSpPr>
          <p:nvPr/>
        </p:nvCxnSpPr>
        <p:spPr>
          <a:xfrm flipV="1">
            <a:off x="2695575" y="1744906"/>
            <a:ext cx="1006268" cy="1356015"/>
          </a:xfrm>
          <a:prstGeom prst="straightConnector1">
            <a:avLst/>
          </a:prstGeom>
          <a:ln w="25400">
            <a:solidFill>
              <a:schemeClr val="tx1">
                <a:alpha val="1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線箭頭接點 94">
            <a:extLst>
              <a:ext uri="{FF2B5EF4-FFF2-40B4-BE49-F238E27FC236}">
                <a16:creationId xmlns:a16="http://schemas.microsoft.com/office/drawing/2014/main" id="{111C7F19-5116-6541-B022-82DF4CAE42CE}"/>
              </a:ext>
            </a:extLst>
          </p:cNvPr>
          <p:cNvCxnSpPr>
            <a:cxnSpLocks/>
            <a:stCxn id="64" idx="6"/>
          </p:cNvCxnSpPr>
          <p:nvPr/>
        </p:nvCxnSpPr>
        <p:spPr>
          <a:xfrm flipV="1">
            <a:off x="2695575" y="1744906"/>
            <a:ext cx="1006268" cy="2716654"/>
          </a:xfrm>
          <a:prstGeom prst="straightConnector1">
            <a:avLst/>
          </a:prstGeom>
          <a:ln w="25400">
            <a:solidFill>
              <a:schemeClr val="tx1">
                <a:alpha val="1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矩形 95">
                <a:extLst>
                  <a:ext uri="{FF2B5EF4-FFF2-40B4-BE49-F238E27FC236}">
                    <a16:creationId xmlns:a16="http://schemas.microsoft.com/office/drawing/2014/main" id="{1607A7BB-76F1-4648-B79C-ADBE272A1B80}"/>
                  </a:ext>
                </a:extLst>
              </p:cNvPr>
              <p:cNvSpPr/>
              <p:nvPr/>
            </p:nvSpPr>
            <p:spPr>
              <a:xfrm>
                <a:off x="8270989" y="2607451"/>
                <a:ext cx="3407728" cy="6658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" altLang="zh-TW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kumimoji="1" lang="en-US" altLang="zh-TW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kumimoji="1" lang="en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" altLang="zh-TW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kumimoji="1"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kumimoji="1"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kumimoji="1"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kumimoji="1"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kumimoji="1"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" altLang="zh-TW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kumimoji="1"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kumimoji="1" lang="en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kumimoji="1"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𝑜𝑢𝑡</m:t>
                              </m:r>
                              <m:r>
                                <a:rPr kumimoji="1"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kumimoji="1" lang="en" altLang="zh-TW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" altLang="zh-TW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𝑜𝑢𝑡</m:t>
                              </m:r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kumimoji="1" lang="en" altLang="zh-TW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kumimoji="1" lang="en" altLang="zh-TW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" altLang="zh-TW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kumimoji="1" lang="en" altLang="zh-TW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kumimoji="1" lang="en-US" altLang="zh-TW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96" name="矩形 95">
                <a:extLst>
                  <a:ext uri="{FF2B5EF4-FFF2-40B4-BE49-F238E27FC236}">
                    <a16:creationId xmlns:a16="http://schemas.microsoft.com/office/drawing/2014/main" id="{1607A7BB-76F1-4648-B79C-ADBE272A1B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0989" y="2607451"/>
                <a:ext cx="3407728" cy="665888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7" name="圓角矩形 96">
            <a:extLst>
              <a:ext uri="{FF2B5EF4-FFF2-40B4-BE49-F238E27FC236}">
                <a16:creationId xmlns:a16="http://schemas.microsoft.com/office/drawing/2014/main" id="{4650A174-8186-D147-B05D-45536F93AA7F}"/>
              </a:ext>
            </a:extLst>
          </p:cNvPr>
          <p:cNvSpPr/>
          <p:nvPr/>
        </p:nvSpPr>
        <p:spPr>
          <a:xfrm>
            <a:off x="8504325" y="942168"/>
            <a:ext cx="2941057" cy="72302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Chain Rule</a:t>
            </a:r>
            <a:endParaRPr kumimoji="1" lang="zh-TW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8" name="圖片 97">
            <a:extLst>
              <a:ext uri="{FF2B5EF4-FFF2-40B4-BE49-F238E27FC236}">
                <a16:creationId xmlns:a16="http://schemas.microsoft.com/office/drawing/2014/main" id="{4987A6ED-CE87-EB48-9F30-1B4737B68BDD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076604" y="1532571"/>
            <a:ext cx="1253887" cy="125388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7" name="矩形 46">
                <a:extLst>
                  <a:ext uri="{FF2B5EF4-FFF2-40B4-BE49-F238E27FC236}">
                    <a16:creationId xmlns:a16="http://schemas.microsoft.com/office/drawing/2014/main" id="{E3E2434B-0475-464F-B48F-35669B11D2D2}"/>
                  </a:ext>
                </a:extLst>
              </p:cNvPr>
              <p:cNvSpPr/>
              <p:nvPr/>
            </p:nvSpPr>
            <p:spPr>
              <a:xfrm>
                <a:off x="5063184" y="805541"/>
                <a:ext cx="1242263" cy="15696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TW" altLang="en-US" sz="9600" b="0" i="1" smtClean="0">
                          <a:solidFill>
                            <a:schemeClr val="tx1">
                              <a:alpha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zh-TW" altLang="en-US" sz="9600" i="1" dirty="0">
                  <a:solidFill>
                    <a:schemeClr val="tx1">
                      <a:alpha val="1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7" name="矩形 46">
                <a:extLst>
                  <a:ext uri="{FF2B5EF4-FFF2-40B4-BE49-F238E27FC236}">
                    <a16:creationId xmlns:a16="http://schemas.microsoft.com/office/drawing/2014/main" id="{E3E2434B-0475-464F-B48F-35669B11D2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3184" y="805541"/>
                <a:ext cx="1242263" cy="156966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字方塊 47">
                <a:extLst>
                  <a:ext uri="{FF2B5EF4-FFF2-40B4-BE49-F238E27FC236}">
                    <a16:creationId xmlns:a16="http://schemas.microsoft.com/office/drawing/2014/main" id="{72BABA4E-C0A1-4F5D-98DD-1280500A299C}"/>
                  </a:ext>
                </a:extLst>
              </p:cNvPr>
              <p:cNvSpPr txBox="1"/>
              <p:nvPr/>
            </p:nvSpPr>
            <p:spPr>
              <a:xfrm>
                <a:off x="3512330" y="1157744"/>
                <a:ext cx="1238129" cy="101566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6600" b="0" i="1" smtClean="0">
                          <a:solidFill>
                            <a:schemeClr val="tx1">
                              <a:alpha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∑</m:t>
                      </m:r>
                    </m:oMath>
                  </m:oMathPara>
                </a14:m>
                <a:endParaRPr kumimoji="1" lang="zh-TW" altLang="en-US" sz="6600" dirty="0">
                  <a:solidFill>
                    <a:schemeClr val="tx1">
                      <a:alpha val="1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8" name="文字方塊 47">
                <a:extLst>
                  <a:ext uri="{FF2B5EF4-FFF2-40B4-BE49-F238E27FC236}">
                    <a16:creationId xmlns:a16="http://schemas.microsoft.com/office/drawing/2014/main" id="{72BABA4E-C0A1-4F5D-98DD-1280500A29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2330" y="1157744"/>
                <a:ext cx="1238129" cy="1015663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字方塊 48">
                <a:extLst>
                  <a:ext uri="{FF2B5EF4-FFF2-40B4-BE49-F238E27FC236}">
                    <a16:creationId xmlns:a16="http://schemas.microsoft.com/office/drawing/2014/main" id="{615C938C-47C8-40A6-AA69-3B21E8CBFB69}"/>
                  </a:ext>
                </a:extLst>
              </p:cNvPr>
              <p:cNvSpPr txBox="1"/>
              <p:nvPr/>
            </p:nvSpPr>
            <p:spPr>
              <a:xfrm>
                <a:off x="3509618" y="2539662"/>
                <a:ext cx="1238129" cy="101566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6600" b="0" i="1" smtClean="0">
                          <a:solidFill>
                            <a:schemeClr val="tx1">
                              <a:alpha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∑</m:t>
                      </m:r>
                    </m:oMath>
                  </m:oMathPara>
                </a14:m>
                <a:endParaRPr kumimoji="1" lang="zh-TW" altLang="en-US" sz="6600" dirty="0">
                  <a:solidFill>
                    <a:schemeClr val="tx1">
                      <a:alpha val="1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9" name="文字方塊 48">
                <a:extLst>
                  <a:ext uri="{FF2B5EF4-FFF2-40B4-BE49-F238E27FC236}">
                    <a16:creationId xmlns:a16="http://schemas.microsoft.com/office/drawing/2014/main" id="{615C938C-47C8-40A6-AA69-3B21E8CBFB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9618" y="2539662"/>
                <a:ext cx="1238129" cy="1015663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文字方塊 49">
                <a:extLst>
                  <a:ext uri="{FF2B5EF4-FFF2-40B4-BE49-F238E27FC236}">
                    <a16:creationId xmlns:a16="http://schemas.microsoft.com/office/drawing/2014/main" id="{0C6FE79D-9440-4BEE-AF8F-1F80369EB654}"/>
                  </a:ext>
                </a:extLst>
              </p:cNvPr>
              <p:cNvSpPr txBox="1"/>
              <p:nvPr/>
            </p:nvSpPr>
            <p:spPr>
              <a:xfrm>
                <a:off x="3507596" y="3884160"/>
                <a:ext cx="1238129" cy="101566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6600" b="0" i="1" smtClean="0">
                          <a:solidFill>
                            <a:schemeClr val="tx1">
                              <a:alpha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∑</m:t>
                      </m:r>
                    </m:oMath>
                  </m:oMathPara>
                </a14:m>
                <a:endParaRPr kumimoji="1" lang="zh-TW" altLang="en-US" sz="6600" dirty="0">
                  <a:solidFill>
                    <a:schemeClr val="tx1">
                      <a:alpha val="1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0" name="文字方塊 49">
                <a:extLst>
                  <a:ext uri="{FF2B5EF4-FFF2-40B4-BE49-F238E27FC236}">
                    <a16:creationId xmlns:a16="http://schemas.microsoft.com/office/drawing/2014/main" id="{0C6FE79D-9440-4BEE-AF8F-1F80369EB6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7596" y="3884160"/>
                <a:ext cx="1238129" cy="1015663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矩形 50">
                <a:extLst>
                  <a:ext uri="{FF2B5EF4-FFF2-40B4-BE49-F238E27FC236}">
                    <a16:creationId xmlns:a16="http://schemas.microsoft.com/office/drawing/2014/main" id="{6C7483DA-0985-4BED-910B-55F25B06079E}"/>
                  </a:ext>
                </a:extLst>
              </p:cNvPr>
              <p:cNvSpPr/>
              <p:nvPr/>
            </p:nvSpPr>
            <p:spPr>
              <a:xfrm>
                <a:off x="5063184" y="2168576"/>
                <a:ext cx="1242263" cy="15696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TW" altLang="en-US" sz="9600" b="0" i="1" smtClean="0">
                          <a:solidFill>
                            <a:schemeClr val="tx1">
                              <a:alpha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zh-TW" altLang="en-US" sz="9600" i="1" dirty="0">
                  <a:solidFill>
                    <a:schemeClr val="tx1">
                      <a:alpha val="1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1" name="矩形 50">
                <a:extLst>
                  <a:ext uri="{FF2B5EF4-FFF2-40B4-BE49-F238E27FC236}">
                    <a16:creationId xmlns:a16="http://schemas.microsoft.com/office/drawing/2014/main" id="{6C7483DA-0985-4BED-910B-55F25B0607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3184" y="2168576"/>
                <a:ext cx="1242263" cy="1569660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矩形 51">
                <a:extLst>
                  <a:ext uri="{FF2B5EF4-FFF2-40B4-BE49-F238E27FC236}">
                    <a16:creationId xmlns:a16="http://schemas.microsoft.com/office/drawing/2014/main" id="{2F6E7061-96A3-4485-8670-2E7E3211225F}"/>
                  </a:ext>
                </a:extLst>
              </p:cNvPr>
              <p:cNvSpPr/>
              <p:nvPr/>
            </p:nvSpPr>
            <p:spPr>
              <a:xfrm>
                <a:off x="5058450" y="3518111"/>
                <a:ext cx="1242263" cy="15696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TW" altLang="en-US" sz="9600" b="0" i="1" smtClean="0">
                          <a:solidFill>
                            <a:schemeClr val="tx1">
                              <a:alpha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zh-TW" altLang="en-US" sz="9600" i="1" dirty="0">
                  <a:solidFill>
                    <a:schemeClr val="tx1">
                      <a:alpha val="1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2" name="矩形 51">
                <a:extLst>
                  <a:ext uri="{FF2B5EF4-FFF2-40B4-BE49-F238E27FC236}">
                    <a16:creationId xmlns:a16="http://schemas.microsoft.com/office/drawing/2014/main" id="{2F6E7061-96A3-4485-8670-2E7E321122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8450" y="3518111"/>
                <a:ext cx="1242263" cy="1569660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434719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BE933B71-2017-1947-BC08-BC666FF660A0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" altLang="zh-TW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BackPropagating</a:t>
            </a:r>
            <a:r>
              <a:rPr kumimoji="1" lang="en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error (Hidden Layer2 - Output Layer) Weights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1DA03488-BCDD-F54F-B859-CF55BF9DB433}"/>
                  </a:ext>
                </a:extLst>
              </p:cNvPr>
              <p:cNvSpPr/>
              <p:nvPr/>
            </p:nvSpPr>
            <p:spPr>
              <a:xfrm>
                <a:off x="173953" y="5438754"/>
                <a:ext cx="8157426" cy="139365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kumimoji="1" lang="en-US" altLang="zh-TW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kumimoji="1" lang="en" altLang="zh-TW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f>
                              <m:fPr>
                                <m:ctrlPr>
                                  <a:rPr kumimoji="1" lang="en" altLang="zh-TW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kumimoji="1" lang="en" altLang="zh-TW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kumimoji="1" lang="en" altLang="zh-TW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kumimoji="1" lang="en-US" altLang="zh-TW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kumimoji="1" lang="en" altLang="zh-TW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kumimoji="1" lang="en-US" altLang="zh-TW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𝑜𝑢𝑡</m:t>
                                </m:r>
                                <m:r>
                                  <a:rPr kumimoji="1" lang="en-US" altLang="zh-TW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den>
                            </m:f>
                          </m:e>
                          <m:e>
                            <m:f>
                              <m:fPr>
                                <m:ctrlPr>
                                  <a:rPr kumimoji="1" lang="en" altLang="zh-TW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kumimoji="1" lang="en" altLang="zh-TW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kumimoji="1" lang="en" altLang="zh-TW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kumimoji="1" lang="en-US" altLang="zh-TW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kumimoji="1" lang="en" altLang="zh-TW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kumimoji="1" lang="en-US" altLang="zh-TW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𝑜𝑢𝑡</m:t>
                                </m:r>
                                <m:r>
                                  <a:rPr kumimoji="1" lang="en-US" altLang="zh-TW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  <m:e>
                            <m:f>
                              <m:fPr>
                                <m:ctrlPr>
                                  <a:rPr kumimoji="1" lang="en" altLang="zh-TW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kumimoji="1" lang="en" altLang="zh-TW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kumimoji="1" lang="en" altLang="zh-TW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kumimoji="1" lang="en-US" altLang="zh-TW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kumimoji="1" lang="en" altLang="zh-TW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kumimoji="1" lang="en-US" altLang="zh-TW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𝑜𝑢𝑡</m:t>
                                </m:r>
                                <m:r>
                                  <a:rPr kumimoji="1" lang="en-US" altLang="zh-TW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den>
                            </m:f>
                          </m:e>
                        </m:eqArr>
                      </m:e>
                    </m:d>
                    <m:r>
                      <a:rPr kumimoji="1" lang="en-US" altLang="zh-TW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kumimoji="1"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kumimoji="1" lang="en-US" altLang="zh-TW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kumimoji="1" lang="en-US" altLang="zh-TW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  <m:r>
                              <a:rPr kumimoji="1"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×</m:t>
                            </m:r>
                            <m:d>
                              <m:dPr>
                                <m:ctrlPr>
                                  <a:rPr kumimoji="1" lang="en-US" altLang="zh-TW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kumimoji="1" lang="en-US" altLang="zh-TW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kumimoji="1" lang="en-US" altLang="zh-TW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kumimoji="1" lang="en-US" altLang="zh-TW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d>
                                  <m:dPr>
                                    <m:ctrlPr>
                                      <a:rPr kumimoji="1" lang="en-US" altLang="zh-TW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type m:val="lin"/>
                                        <m:ctrlPr>
                                          <a:rPr kumimoji="1" lang="en-US" altLang="zh-TW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kumimoji="1" lang="en-US" altLang="zh-TW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sSub>
                                          <m:sSubPr>
                                            <m:ctrlPr>
                                              <a:rPr kumimoji="1" lang="en-US" altLang="zh-TW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en-US" altLang="zh-TW" i="1">
                                                <a:solidFill>
                                                  <a:schemeClr val="accent1">
                                                    <a:lumMod val="75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𝑂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zh-TW" i="1">
                                                <a:solidFill>
                                                  <a:schemeClr val="accent1">
                                                    <a:lumMod val="75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𝑜𝑢𝑡</m:t>
                                            </m:r>
                                            <m:r>
                                              <a:rPr kumimoji="1" lang="en-US" altLang="zh-TW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</m:e>
                                </m:d>
                                <m:r>
                                  <a:rPr kumimoji="1" lang="en-US" altLang="zh-TW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d>
                                  <m:dPr>
                                    <m:ctrlPr>
                                      <a:rPr kumimoji="1" lang="en-US" altLang="zh-TW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kumimoji="1" lang="en-US" altLang="zh-TW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1−</m:t>
                                    </m:r>
                                    <m:sSub>
                                      <m:sSubPr>
                                        <m:ctrlPr>
                                          <a:rPr kumimoji="1" lang="en-US" altLang="zh-TW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zh-TW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kumimoji="1" lang="en-US" altLang="zh-TW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kumimoji="1" lang="en-US" altLang="zh-TW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d>
                                  <m:dPr>
                                    <m:ctrlPr>
                                      <a:rPr kumimoji="1" lang="en-US" altLang="zh-TW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type m:val="lin"/>
                                        <m:ctrlPr>
                                          <a:rPr kumimoji="1" lang="en-US" altLang="zh-TW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kumimoji="1" lang="en-US" altLang="zh-TW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d>
                                          <m:dPr>
                                            <m:ctrlPr>
                                              <a:rPr kumimoji="1" lang="en-US" altLang="zh-TW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kumimoji="1" lang="en-US" altLang="zh-TW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1−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kumimoji="1" lang="en-US" altLang="zh-TW" i="1">
                                                    <a:solidFill>
                                                      <a:schemeClr val="accent1">
                                                        <a:lumMod val="75000"/>
                                                      </a:schemeClr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kumimoji="1" lang="en-US" altLang="zh-TW" i="1">
                                                    <a:solidFill>
                                                      <a:schemeClr val="accent1">
                                                        <a:lumMod val="75000"/>
                                                      </a:schemeClr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𝑂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kumimoji="1" lang="en-US" altLang="zh-TW" i="1">
                                                    <a:solidFill>
                                                      <a:schemeClr val="accent1">
                                                        <a:lumMod val="75000"/>
                                                      </a:schemeClr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𝑜𝑢𝑡</m:t>
                                                </m:r>
                                                <m:r>
                                                  <a:rPr kumimoji="1" lang="en-US" altLang="zh-TW" i="1">
                                                    <a:solidFill>
                                                      <a:schemeClr val="accent1">
                                                        <a:lumMod val="75000"/>
                                                      </a:schemeClr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den>
                                    </m:f>
                                  </m:e>
                                </m:d>
                              </m:e>
                            </m:d>
                          </m:e>
                          <m:e>
                            <m:r>
                              <a:rPr kumimoji="1" lang="en-US" altLang="zh-TW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  <m:r>
                              <a:rPr kumimoji="1"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×</m:t>
                            </m:r>
                            <m:d>
                              <m:dPr>
                                <m:ctrlPr>
                                  <a:rPr kumimoji="1" lang="en-US" altLang="zh-TW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kumimoji="1" lang="en-US" altLang="zh-TW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kumimoji="1" lang="en-US" altLang="zh-TW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kumimoji="1" lang="en-US" altLang="zh-TW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d>
                                  <m:dPr>
                                    <m:ctrlPr>
                                      <a:rPr kumimoji="1" lang="en-US" altLang="zh-TW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type m:val="lin"/>
                                        <m:ctrlPr>
                                          <a:rPr kumimoji="1" lang="en-US" altLang="zh-TW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kumimoji="1" lang="en-US" altLang="zh-TW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sSub>
                                          <m:sSubPr>
                                            <m:ctrlPr>
                                              <a:rPr kumimoji="1" lang="en-US" altLang="zh-TW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en-US" altLang="zh-TW" i="1">
                                                <a:solidFill>
                                                  <a:schemeClr val="accent1">
                                                    <a:lumMod val="75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𝑂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zh-TW" i="1">
                                                <a:solidFill>
                                                  <a:schemeClr val="accent1">
                                                    <a:lumMod val="75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𝑜𝑢𝑡</m:t>
                                            </m:r>
                                            <m:r>
                                              <a:rPr kumimoji="1" lang="en-US" altLang="zh-TW" b="0" i="1" smtClean="0">
                                                <a:solidFill>
                                                  <a:schemeClr val="accent1">
                                                    <a:lumMod val="75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</m:e>
                                </m:d>
                                <m:r>
                                  <a:rPr kumimoji="1" lang="en-US" altLang="zh-TW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d>
                                  <m:dPr>
                                    <m:ctrlPr>
                                      <a:rPr kumimoji="1" lang="en-US" altLang="zh-TW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kumimoji="1" lang="en-US" altLang="zh-TW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1−</m:t>
                                    </m:r>
                                    <m:sSub>
                                      <m:sSubPr>
                                        <m:ctrlPr>
                                          <a:rPr kumimoji="1" lang="en-US" altLang="zh-TW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zh-TW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kumimoji="1" lang="en-US" altLang="zh-TW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kumimoji="1" lang="en-US" altLang="zh-TW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d>
                                  <m:dPr>
                                    <m:ctrlPr>
                                      <a:rPr kumimoji="1" lang="en-US" altLang="zh-TW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type m:val="lin"/>
                                        <m:ctrlPr>
                                          <a:rPr kumimoji="1" lang="en-US" altLang="zh-TW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kumimoji="1" lang="en-US" altLang="zh-TW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d>
                                          <m:dPr>
                                            <m:ctrlPr>
                                              <a:rPr kumimoji="1" lang="en-US" altLang="zh-TW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kumimoji="1" lang="en-US" altLang="zh-TW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1−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kumimoji="1" lang="en-US" altLang="zh-TW" i="1">
                                                    <a:solidFill>
                                                      <a:schemeClr val="accent1">
                                                        <a:lumMod val="75000"/>
                                                      </a:schemeClr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kumimoji="1" lang="en-US" altLang="zh-TW" i="1">
                                                    <a:solidFill>
                                                      <a:schemeClr val="accent1">
                                                        <a:lumMod val="75000"/>
                                                      </a:schemeClr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𝑂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kumimoji="1" lang="en-US" altLang="zh-TW" i="1">
                                                    <a:solidFill>
                                                      <a:schemeClr val="accent1">
                                                        <a:lumMod val="75000"/>
                                                      </a:schemeClr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𝑜𝑢𝑡</m:t>
                                                </m:r>
                                                <m:r>
                                                  <a:rPr kumimoji="1" lang="en-US" altLang="zh-TW" b="0" i="1" smtClean="0">
                                                    <a:solidFill>
                                                      <a:schemeClr val="accent1">
                                                        <a:lumMod val="75000"/>
                                                      </a:schemeClr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den>
                                    </m:f>
                                  </m:e>
                                </m:d>
                              </m:e>
                            </m:d>
                          </m:e>
                          <m:e>
                            <m:r>
                              <a:rPr kumimoji="1" lang="en-US" altLang="zh-TW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  <m:r>
                              <a:rPr kumimoji="1"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×</m:t>
                            </m:r>
                            <m:d>
                              <m:dPr>
                                <m:ctrlPr>
                                  <a:rPr kumimoji="1" lang="en-US" altLang="zh-TW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kumimoji="1" lang="en-US" altLang="zh-TW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kumimoji="1" lang="en-US" altLang="zh-TW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kumimoji="1" lang="en-US" altLang="zh-TW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d>
                                  <m:dPr>
                                    <m:ctrlPr>
                                      <a:rPr kumimoji="1" lang="en-US" altLang="zh-TW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type m:val="lin"/>
                                        <m:ctrlPr>
                                          <a:rPr kumimoji="1" lang="en-US" altLang="zh-TW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kumimoji="1" lang="en-US" altLang="zh-TW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sSub>
                                          <m:sSubPr>
                                            <m:ctrlPr>
                                              <a:rPr kumimoji="1" lang="en-US" altLang="zh-TW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en-US" altLang="zh-TW" i="1">
                                                <a:solidFill>
                                                  <a:schemeClr val="accent1">
                                                    <a:lumMod val="75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𝑂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zh-TW" i="1">
                                                <a:solidFill>
                                                  <a:schemeClr val="accent1">
                                                    <a:lumMod val="75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𝑜𝑢𝑡</m:t>
                                            </m:r>
                                            <m:r>
                                              <a:rPr kumimoji="1" lang="en-US" altLang="zh-TW" b="0" i="1" smtClean="0">
                                                <a:solidFill>
                                                  <a:schemeClr val="accent1">
                                                    <a:lumMod val="75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3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</m:e>
                                </m:d>
                                <m:r>
                                  <a:rPr kumimoji="1" lang="en-US" altLang="zh-TW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d>
                                  <m:dPr>
                                    <m:ctrlPr>
                                      <a:rPr kumimoji="1" lang="en-US" altLang="zh-TW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kumimoji="1" lang="en-US" altLang="zh-TW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1−</m:t>
                                    </m:r>
                                    <m:sSub>
                                      <m:sSubPr>
                                        <m:ctrlPr>
                                          <a:rPr kumimoji="1" lang="en-US" altLang="zh-TW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zh-TW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kumimoji="1" lang="en-US" altLang="zh-TW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kumimoji="1" lang="en-US" altLang="zh-TW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d>
                                  <m:dPr>
                                    <m:ctrlPr>
                                      <a:rPr kumimoji="1" lang="en-US" altLang="zh-TW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type m:val="lin"/>
                                        <m:ctrlPr>
                                          <a:rPr kumimoji="1" lang="en-US" altLang="zh-TW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kumimoji="1" lang="en-US" altLang="zh-TW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d>
                                          <m:dPr>
                                            <m:ctrlPr>
                                              <a:rPr kumimoji="1" lang="en-US" altLang="zh-TW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kumimoji="1" lang="en-US" altLang="zh-TW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1−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kumimoji="1" lang="en-US" altLang="zh-TW" i="1">
                                                    <a:solidFill>
                                                      <a:schemeClr val="accent1">
                                                        <a:lumMod val="75000"/>
                                                      </a:schemeClr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kumimoji="1" lang="en-US" altLang="zh-TW" i="1">
                                                    <a:solidFill>
                                                      <a:schemeClr val="accent1">
                                                        <a:lumMod val="75000"/>
                                                      </a:schemeClr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𝑂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kumimoji="1" lang="en-US" altLang="zh-TW" i="1">
                                                    <a:solidFill>
                                                      <a:schemeClr val="accent1">
                                                        <a:lumMod val="75000"/>
                                                      </a:schemeClr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𝑜𝑢𝑡</m:t>
                                                </m:r>
                                                <m:r>
                                                  <a:rPr kumimoji="1" lang="en-US" altLang="zh-TW" b="0" i="1" smtClean="0">
                                                    <a:solidFill>
                                                      <a:schemeClr val="accent1">
                                                        <a:lumMod val="75000"/>
                                                      </a:schemeClr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3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den>
                                    </m:f>
                                  </m:e>
                                </m:d>
                              </m:e>
                            </m:d>
                          </m:e>
                        </m:eqArr>
                      </m:e>
                    </m:d>
                  </m:oMath>
                </a14:m>
                <a:r>
                  <a:rPr kumimoji="1" lang="en-US" altLang="zh-TW" sz="2000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TW" sz="20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kumimoji="1" lang="en-US" altLang="zh-TW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  <m:t>−3.70644</m:t>
                            </m:r>
                          </m:e>
                          <m:e>
                            <m: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  <m:t>−1.4755</m:t>
                            </m:r>
                          </m:e>
                          <m:e>
                            <m: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  <m:t>−1.6886</m:t>
                            </m:r>
                          </m:e>
                        </m:eqArr>
                      </m:e>
                    </m:d>
                  </m:oMath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1DA03488-BCDD-F54F-B859-CF55BF9DB4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953" y="5438754"/>
                <a:ext cx="8157426" cy="139365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矩形 117">
                <a:extLst>
                  <a:ext uri="{FF2B5EF4-FFF2-40B4-BE49-F238E27FC236}">
                    <a16:creationId xmlns:a16="http://schemas.microsoft.com/office/drawing/2014/main" id="{23D9B939-32B8-B848-AE74-971AB356EDF7}"/>
                  </a:ext>
                </a:extLst>
              </p:cNvPr>
              <p:cNvSpPr/>
              <p:nvPr/>
            </p:nvSpPr>
            <p:spPr>
              <a:xfrm>
                <a:off x="8270989" y="2607451"/>
                <a:ext cx="3407728" cy="6658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" altLang="zh-TW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kumimoji="1" lang="en-US" altLang="zh-TW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kumimoji="1" lang="en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" altLang="zh-TW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kumimoji="1"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kumimoji="1"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kumimoji="1"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kumimoji="1"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kumimoji="1"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" altLang="zh-TW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kumimoji="1"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kumimoji="1" lang="en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kumimoji="1"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𝑜𝑢𝑡</m:t>
                              </m:r>
                              <m:r>
                                <a:rPr kumimoji="1"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kumimoji="1" lang="en" altLang="zh-TW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" altLang="zh-TW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𝑜𝑢𝑡</m:t>
                              </m:r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kumimoji="1" lang="en" altLang="zh-TW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kumimoji="1" lang="en" altLang="zh-TW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" altLang="zh-TW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kumimoji="1" lang="en" altLang="zh-TW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kumimoji="1" lang="en-US" altLang="zh-TW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18" name="矩形 117">
                <a:extLst>
                  <a:ext uri="{FF2B5EF4-FFF2-40B4-BE49-F238E27FC236}">
                    <a16:creationId xmlns:a16="http://schemas.microsoft.com/office/drawing/2014/main" id="{23D9B939-32B8-B848-AE74-971AB356ED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0989" y="2607451"/>
                <a:ext cx="3407728" cy="66588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9" name="圓角矩形 118">
            <a:extLst>
              <a:ext uri="{FF2B5EF4-FFF2-40B4-BE49-F238E27FC236}">
                <a16:creationId xmlns:a16="http://schemas.microsoft.com/office/drawing/2014/main" id="{F0C02108-20F5-D140-BE1B-691570661AE9}"/>
              </a:ext>
            </a:extLst>
          </p:cNvPr>
          <p:cNvSpPr/>
          <p:nvPr/>
        </p:nvSpPr>
        <p:spPr>
          <a:xfrm>
            <a:off x="8504325" y="942168"/>
            <a:ext cx="2941057" cy="72302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Chain Rule</a:t>
            </a:r>
            <a:endParaRPr kumimoji="1" lang="zh-TW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0" name="橢圓 119">
            <a:extLst>
              <a:ext uri="{FF2B5EF4-FFF2-40B4-BE49-F238E27FC236}">
                <a16:creationId xmlns:a16="http://schemas.microsoft.com/office/drawing/2014/main" id="{F3A6773D-2294-9444-909F-DAE7B7DCBED0}"/>
              </a:ext>
            </a:extLst>
          </p:cNvPr>
          <p:cNvSpPr/>
          <p:nvPr/>
        </p:nvSpPr>
        <p:spPr>
          <a:xfrm>
            <a:off x="275860" y="1312739"/>
            <a:ext cx="667372" cy="855837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  <a:tileRect/>
          </a:gra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kumimoji="1" lang="en-US" altLang="zh-TW" sz="24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sz="2400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1" name="橢圓 120">
            <a:extLst>
              <a:ext uri="{FF2B5EF4-FFF2-40B4-BE49-F238E27FC236}">
                <a16:creationId xmlns:a16="http://schemas.microsoft.com/office/drawing/2014/main" id="{53B3C48F-9A13-DF4C-9A82-EA9503E3D76F}"/>
              </a:ext>
            </a:extLst>
          </p:cNvPr>
          <p:cNvSpPr/>
          <p:nvPr/>
        </p:nvSpPr>
        <p:spPr>
          <a:xfrm>
            <a:off x="249997" y="2673379"/>
            <a:ext cx="667372" cy="855837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  <a:tileRect/>
          </a:gra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kumimoji="1" lang="en-US" altLang="zh-TW" sz="24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kumimoji="1" lang="zh-TW" altLang="en-US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2" name="橢圓 121">
            <a:extLst>
              <a:ext uri="{FF2B5EF4-FFF2-40B4-BE49-F238E27FC236}">
                <a16:creationId xmlns:a16="http://schemas.microsoft.com/office/drawing/2014/main" id="{25D7A10C-06F1-8D42-8177-C8AA38DF38F9}"/>
              </a:ext>
            </a:extLst>
          </p:cNvPr>
          <p:cNvSpPr/>
          <p:nvPr/>
        </p:nvSpPr>
        <p:spPr>
          <a:xfrm>
            <a:off x="249997" y="4034021"/>
            <a:ext cx="667372" cy="855837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  <a:tileRect/>
          </a:gra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kumimoji="1" lang="en-US" altLang="zh-TW" sz="24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kumimoji="1" lang="zh-TW" altLang="en-US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5" name="橢圓 124">
            <a:extLst>
              <a:ext uri="{FF2B5EF4-FFF2-40B4-BE49-F238E27FC236}">
                <a16:creationId xmlns:a16="http://schemas.microsoft.com/office/drawing/2014/main" id="{5FA76D16-D099-1A4E-94A7-4678062A9C3B}"/>
              </a:ext>
            </a:extLst>
          </p:cNvPr>
          <p:cNvSpPr/>
          <p:nvPr/>
        </p:nvSpPr>
        <p:spPr>
          <a:xfrm>
            <a:off x="2054067" y="1312360"/>
            <a:ext cx="667372" cy="855837"/>
          </a:xfrm>
          <a:prstGeom prst="ellipse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kumimoji="1" lang="en-US" altLang="zh-TW" sz="24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sz="2400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6" name="橢圓 125">
            <a:extLst>
              <a:ext uri="{FF2B5EF4-FFF2-40B4-BE49-F238E27FC236}">
                <a16:creationId xmlns:a16="http://schemas.microsoft.com/office/drawing/2014/main" id="{06934A42-283E-BA49-9C3A-27AA655A57A8}"/>
              </a:ext>
            </a:extLst>
          </p:cNvPr>
          <p:cNvSpPr/>
          <p:nvPr/>
        </p:nvSpPr>
        <p:spPr>
          <a:xfrm>
            <a:off x="2028203" y="2673002"/>
            <a:ext cx="667372" cy="855837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5000"/>
                  <a:lumOff val="95000"/>
                </a:schemeClr>
              </a:gs>
              <a:gs pos="74000">
                <a:schemeClr val="accent6">
                  <a:lumMod val="45000"/>
                  <a:lumOff val="55000"/>
                </a:schemeClr>
              </a:gs>
              <a:gs pos="83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lin ang="5400000" scaled="1"/>
            <a:tileRect/>
          </a:gra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kumimoji="1" lang="en-US" altLang="zh-TW" sz="24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kumimoji="1" lang="zh-TW" altLang="en-US" sz="2400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7" name="橢圓 126">
            <a:extLst>
              <a:ext uri="{FF2B5EF4-FFF2-40B4-BE49-F238E27FC236}">
                <a16:creationId xmlns:a16="http://schemas.microsoft.com/office/drawing/2014/main" id="{25D3D274-8934-8E44-9EC7-23CB6432B994}"/>
              </a:ext>
            </a:extLst>
          </p:cNvPr>
          <p:cNvSpPr/>
          <p:nvPr/>
        </p:nvSpPr>
        <p:spPr>
          <a:xfrm>
            <a:off x="2028203" y="4033641"/>
            <a:ext cx="667372" cy="855837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5000"/>
                  <a:lumOff val="95000"/>
                </a:schemeClr>
              </a:gs>
              <a:gs pos="74000">
                <a:schemeClr val="accent6">
                  <a:lumMod val="45000"/>
                  <a:lumOff val="55000"/>
                </a:schemeClr>
              </a:gs>
              <a:gs pos="83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lin ang="5400000" scaled="1"/>
            <a:tileRect/>
          </a:gra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kumimoji="1" lang="en-US" altLang="zh-TW" sz="24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kumimoji="1" lang="zh-TW" altLang="en-US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9" name="文字方塊 128">
            <a:extLst>
              <a:ext uri="{FF2B5EF4-FFF2-40B4-BE49-F238E27FC236}">
                <a16:creationId xmlns:a16="http://schemas.microsoft.com/office/drawing/2014/main" id="{C8E54F78-E747-6247-942C-DA39E90949F3}"/>
              </a:ext>
            </a:extLst>
          </p:cNvPr>
          <p:cNvSpPr txBox="1"/>
          <p:nvPr/>
        </p:nvSpPr>
        <p:spPr>
          <a:xfrm>
            <a:off x="241496" y="892758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  <a:endParaRPr kumimoji="1" lang="zh-TW" altLang="en-US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0" name="文字方塊 129">
            <a:extLst>
              <a:ext uri="{FF2B5EF4-FFF2-40B4-BE49-F238E27FC236}">
                <a16:creationId xmlns:a16="http://schemas.microsoft.com/office/drawing/2014/main" id="{2F676A21-B3AA-3044-9B43-A3F7F14C43E1}"/>
              </a:ext>
            </a:extLst>
          </p:cNvPr>
          <p:cNvSpPr txBox="1"/>
          <p:nvPr/>
        </p:nvSpPr>
        <p:spPr>
          <a:xfrm>
            <a:off x="5177893" y="898585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  <a:endParaRPr kumimoji="1" lang="zh-TW" altLang="en-US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1" name="矩形 130">
            <a:extLst>
              <a:ext uri="{FF2B5EF4-FFF2-40B4-BE49-F238E27FC236}">
                <a16:creationId xmlns:a16="http://schemas.microsoft.com/office/drawing/2014/main" id="{71FFB727-56E4-444B-8C7C-1D65489F9F7C}"/>
              </a:ext>
            </a:extLst>
          </p:cNvPr>
          <p:cNvSpPr/>
          <p:nvPr/>
        </p:nvSpPr>
        <p:spPr>
          <a:xfrm flipV="1">
            <a:off x="5989804" y="892748"/>
            <a:ext cx="1790011" cy="4553691"/>
          </a:xfrm>
          <a:prstGeom prst="rect">
            <a:avLst/>
          </a:prstGeom>
          <a:noFill/>
          <a:ln w="635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32" name="橢圓 131">
            <a:extLst>
              <a:ext uri="{FF2B5EF4-FFF2-40B4-BE49-F238E27FC236}">
                <a16:creationId xmlns:a16="http://schemas.microsoft.com/office/drawing/2014/main" id="{1252B6CB-FA8D-BC4C-B924-16FB4061FF08}"/>
              </a:ext>
            </a:extLst>
          </p:cNvPr>
          <p:cNvSpPr/>
          <p:nvPr/>
        </p:nvSpPr>
        <p:spPr>
          <a:xfrm>
            <a:off x="1138923" y="1303678"/>
            <a:ext cx="667372" cy="855837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5000"/>
                  <a:lumOff val="95000"/>
                </a:schemeClr>
              </a:gs>
              <a:gs pos="74000">
                <a:schemeClr val="accent6">
                  <a:lumMod val="45000"/>
                  <a:lumOff val="55000"/>
                </a:schemeClr>
              </a:gs>
              <a:gs pos="83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lin ang="5400000" scaled="1"/>
            <a:tileRect/>
          </a:gra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kumimoji="1" lang="en-US" altLang="zh-TW" sz="28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sz="2000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橢圓 132">
                <a:extLst>
                  <a:ext uri="{FF2B5EF4-FFF2-40B4-BE49-F238E27FC236}">
                    <a16:creationId xmlns:a16="http://schemas.microsoft.com/office/drawing/2014/main" id="{7115CDEC-DF0D-3645-A89A-891DE74880C2}"/>
                  </a:ext>
                </a:extLst>
              </p:cNvPr>
              <p:cNvSpPr/>
              <p:nvPr/>
            </p:nvSpPr>
            <p:spPr>
              <a:xfrm>
                <a:off x="1142078" y="2673002"/>
                <a:ext cx="667372" cy="855837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6">
                      <a:lumMod val="5000"/>
                      <a:lumOff val="95000"/>
                    </a:schemeClr>
                  </a:gs>
                  <a:gs pos="74000">
                    <a:schemeClr val="accent6">
                      <a:lumMod val="45000"/>
                      <a:lumOff val="55000"/>
                    </a:schemeClr>
                  </a:gs>
                  <a:gs pos="83000">
                    <a:schemeClr val="accent6">
                      <a:lumMod val="45000"/>
                      <a:lumOff val="55000"/>
                    </a:schemeClr>
                  </a:gs>
                  <a:gs pos="100000">
                    <a:schemeClr val="accent6">
                      <a:lumMod val="30000"/>
                      <a:lumOff val="70000"/>
                    </a:schemeClr>
                  </a:gs>
                </a:gsLst>
                <a:lin ang="5400000" scaled="1"/>
                <a:tileRect/>
              </a:gradFill>
              <a:ln/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kumimoji="1" lang="en-US" altLang="zh-TW" sz="2400" b="1" i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j</m:t>
                      </m:r>
                      <m:r>
                        <m:rPr>
                          <m:nor/>
                        </m:rPr>
                        <a:rPr kumimoji="1" lang="en-US" altLang="zh-TW" sz="2400" b="1" i="1" baseline="-25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2</m:t>
                      </m:r>
                    </m:oMath>
                  </m:oMathPara>
                </a14:m>
                <a:endParaRPr kumimoji="1" lang="zh-TW" altLang="en-US" b="1" i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3" name="橢圓 132">
                <a:extLst>
                  <a:ext uri="{FF2B5EF4-FFF2-40B4-BE49-F238E27FC236}">
                    <a16:creationId xmlns:a16="http://schemas.microsoft.com/office/drawing/2014/main" id="{7115CDEC-DF0D-3645-A89A-891DE74880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2078" y="2673002"/>
                <a:ext cx="667372" cy="855837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4" name="橢圓 133">
                <a:extLst>
                  <a:ext uri="{FF2B5EF4-FFF2-40B4-BE49-F238E27FC236}">
                    <a16:creationId xmlns:a16="http://schemas.microsoft.com/office/drawing/2014/main" id="{2E3735AB-4160-554A-9A7E-71924B7392EB}"/>
                  </a:ext>
                </a:extLst>
              </p:cNvPr>
              <p:cNvSpPr/>
              <p:nvPr/>
            </p:nvSpPr>
            <p:spPr>
              <a:xfrm>
                <a:off x="1142078" y="4033641"/>
                <a:ext cx="667372" cy="855837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6">
                      <a:lumMod val="5000"/>
                      <a:lumOff val="95000"/>
                    </a:schemeClr>
                  </a:gs>
                  <a:gs pos="74000">
                    <a:schemeClr val="accent6">
                      <a:lumMod val="45000"/>
                      <a:lumOff val="55000"/>
                    </a:schemeClr>
                  </a:gs>
                  <a:gs pos="83000">
                    <a:schemeClr val="accent6">
                      <a:lumMod val="45000"/>
                      <a:lumOff val="55000"/>
                    </a:schemeClr>
                  </a:gs>
                  <a:gs pos="100000">
                    <a:schemeClr val="accent6">
                      <a:lumMod val="30000"/>
                      <a:lumOff val="70000"/>
                    </a:schemeClr>
                  </a:gs>
                </a:gsLst>
                <a:lin ang="5400000" scaled="1"/>
                <a:tileRect/>
              </a:gradFill>
              <a:ln/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kumimoji="1" lang="en-US" altLang="zh-TW" sz="2400" b="1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j</m:t>
                      </m:r>
                      <m:r>
                        <m:rPr>
                          <m:nor/>
                        </m:rPr>
                        <a:rPr kumimoji="1" lang="en-US" altLang="zh-TW" sz="2400" b="1" i="1" baseline="-25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3</m:t>
                      </m:r>
                    </m:oMath>
                  </m:oMathPara>
                </a14:m>
                <a:endParaRPr kumimoji="1" lang="zh-TW" altLang="en-US" b="1" i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4" name="橢圓 133">
                <a:extLst>
                  <a:ext uri="{FF2B5EF4-FFF2-40B4-BE49-F238E27FC236}">
                    <a16:creationId xmlns:a16="http://schemas.microsoft.com/office/drawing/2014/main" id="{2E3735AB-4160-554A-9A7E-71924B7392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2078" y="4033641"/>
                <a:ext cx="667372" cy="855837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文字方塊 134">
                <a:extLst>
                  <a:ext uri="{FF2B5EF4-FFF2-40B4-BE49-F238E27FC236}">
                    <a16:creationId xmlns:a16="http://schemas.microsoft.com/office/drawing/2014/main" id="{24B030D8-4F87-0B45-95E1-4A30919BE896}"/>
                  </a:ext>
                </a:extLst>
              </p:cNvPr>
              <p:cNvSpPr txBox="1"/>
              <p:nvPr/>
            </p:nvSpPr>
            <p:spPr>
              <a:xfrm>
                <a:off x="1324363" y="938771"/>
                <a:ext cx="296491" cy="2706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kumimoji="1" lang="en-US" altLang="zh-TW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kumimoji="1" lang="zh-TW" altLang="en-US" b="1" i="1" baseline="-25000" dirty="0"/>
              </a:p>
            </p:txBody>
          </p:sp>
        </mc:Choice>
        <mc:Fallback xmlns="">
          <p:sp>
            <p:nvSpPr>
              <p:cNvPr id="135" name="文字方塊 134">
                <a:extLst>
                  <a:ext uri="{FF2B5EF4-FFF2-40B4-BE49-F238E27FC236}">
                    <a16:creationId xmlns:a16="http://schemas.microsoft.com/office/drawing/2014/main" id="{24B030D8-4F87-0B45-95E1-4A30919BE8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4363" y="938771"/>
                <a:ext cx="296491" cy="270652"/>
              </a:xfrm>
              <a:prstGeom prst="rect">
                <a:avLst/>
              </a:prstGeom>
              <a:blipFill>
                <a:blip r:embed="rId7"/>
                <a:stretch>
                  <a:fillRect l="-16000" r="-8000" b="-1818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文字方塊 135">
                <a:extLst>
                  <a:ext uri="{FF2B5EF4-FFF2-40B4-BE49-F238E27FC236}">
                    <a16:creationId xmlns:a16="http://schemas.microsoft.com/office/drawing/2014/main" id="{AC6DF4B5-CF86-C348-A5DF-B470964AE476}"/>
                  </a:ext>
                </a:extLst>
              </p:cNvPr>
              <p:cNvSpPr txBox="1"/>
              <p:nvPr/>
            </p:nvSpPr>
            <p:spPr>
              <a:xfrm>
                <a:off x="2233095" y="938547"/>
                <a:ext cx="309315" cy="276999"/>
              </a:xfrm>
              <a:prstGeom prst="rect">
                <a:avLst/>
              </a:prstGeom>
              <a:noFill/>
              <a:ln>
                <a:solidFill>
                  <a:schemeClr val="tx1">
                    <a:alpha val="10000"/>
                  </a:schemeClr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kumimoji="1" lang="en-US" altLang="zh-TW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kumimoji="1" lang="zh-TW" altLang="en-US" b="1" dirty="0"/>
              </a:p>
            </p:txBody>
          </p:sp>
        </mc:Choice>
        <mc:Fallback xmlns="">
          <p:sp>
            <p:nvSpPr>
              <p:cNvPr id="136" name="文字方塊 135">
                <a:extLst>
                  <a:ext uri="{FF2B5EF4-FFF2-40B4-BE49-F238E27FC236}">
                    <a16:creationId xmlns:a16="http://schemas.microsoft.com/office/drawing/2014/main" id="{AC6DF4B5-CF86-C348-A5DF-B470964AE4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3095" y="938547"/>
                <a:ext cx="309315" cy="276999"/>
              </a:xfrm>
              <a:prstGeom prst="rect">
                <a:avLst/>
              </a:prstGeom>
              <a:blipFill>
                <a:blip r:embed="rId8"/>
                <a:stretch>
                  <a:fillRect l="-15385" r="-3846" b="-8333"/>
                </a:stretch>
              </a:blipFill>
              <a:ln>
                <a:solidFill>
                  <a:schemeClr val="tx1">
                    <a:alpha val="10000"/>
                  </a:schemeClr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1" name="直線箭頭接點 140">
            <a:extLst>
              <a:ext uri="{FF2B5EF4-FFF2-40B4-BE49-F238E27FC236}">
                <a16:creationId xmlns:a16="http://schemas.microsoft.com/office/drawing/2014/main" id="{5B1258F9-6491-4D4A-AE91-AE84E4ED64E7}"/>
              </a:ext>
            </a:extLst>
          </p:cNvPr>
          <p:cNvCxnSpPr>
            <a:cxnSpLocks/>
          </p:cNvCxnSpPr>
          <p:nvPr/>
        </p:nvCxnSpPr>
        <p:spPr>
          <a:xfrm flipV="1">
            <a:off x="4562243" y="1740279"/>
            <a:ext cx="734971" cy="4627"/>
          </a:xfrm>
          <a:prstGeom prst="straightConnector1">
            <a:avLst/>
          </a:prstGeom>
          <a:ln w="25400">
            <a:solidFill>
              <a:schemeClr val="tx1">
                <a:alpha val="1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直線箭頭接點 141">
            <a:extLst>
              <a:ext uri="{FF2B5EF4-FFF2-40B4-BE49-F238E27FC236}">
                <a16:creationId xmlns:a16="http://schemas.microsoft.com/office/drawing/2014/main" id="{93121E66-6C78-C641-AAEC-6AA5BE1F38B3}"/>
              </a:ext>
            </a:extLst>
          </p:cNvPr>
          <p:cNvCxnSpPr>
            <a:cxnSpLocks/>
          </p:cNvCxnSpPr>
          <p:nvPr/>
        </p:nvCxnSpPr>
        <p:spPr>
          <a:xfrm flipV="1">
            <a:off x="4573611" y="3100921"/>
            <a:ext cx="722002" cy="579"/>
          </a:xfrm>
          <a:prstGeom prst="straightConnector1">
            <a:avLst/>
          </a:prstGeom>
          <a:ln w="25400">
            <a:solidFill>
              <a:schemeClr val="tx1">
                <a:alpha val="1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直線箭頭接點 142">
            <a:extLst>
              <a:ext uri="{FF2B5EF4-FFF2-40B4-BE49-F238E27FC236}">
                <a16:creationId xmlns:a16="http://schemas.microsoft.com/office/drawing/2014/main" id="{E9D6D657-73FB-9645-9783-22B638DE9818}"/>
              </a:ext>
            </a:extLst>
          </p:cNvPr>
          <p:cNvCxnSpPr>
            <a:cxnSpLocks/>
          </p:cNvCxnSpPr>
          <p:nvPr/>
        </p:nvCxnSpPr>
        <p:spPr>
          <a:xfrm>
            <a:off x="4562243" y="4461560"/>
            <a:ext cx="733370" cy="5990"/>
          </a:xfrm>
          <a:prstGeom prst="straightConnector1">
            <a:avLst/>
          </a:prstGeom>
          <a:ln w="25400">
            <a:solidFill>
              <a:schemeClr val="tx1">
                <a:alpha val="1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文字方塊 143">
            <a:extLst>
              <a:ext uri="{FF2B5EF4-FFF2-40B4-BE49-F238E27FC236}">
                <a16:creationId xmlns:a16="http://schemas.microsoft.com/office/drawing/2014/main" id="{964A94F6-1243-E34F-B72A-0C18560EB4A7}"/>
              </a:ext>
            </a:extLst>
          </p:cNvPr>
          <p:cNvSpPr txBox="1"/>
          <p:nvPr/>
        </p:nvSpPr>
        <p:spPr>
          <a:xfrm>
            <a:off x="5126596" y="4898626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b="1" dirty="0" err="1">
                <a:solidFill>
                  <a:schemeClr val="tx1">
                    <a:alpha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Softmax</a:t>
            </a:r>
            <a:endParaRPr kumimoji="1" lang="zh-TW" altLang="en-US" b="1" baseline="-25000" dirty="0">
              <a:solidFill>
                <a:schemeClr val="tx1">
                  <a:alpha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5" name="文字方塊 144">
            <a:extLst>
              <a:ext uri="{FF2B5EF4-FFF2-40B4-BE49-F238E27FC236}">
                <a16:creationId xmlns:a16="http://schemas.microsoft.com/office/drawing/2014/main" id="{FCC90EF3-A0BD-C94C-9ED5-D688E4FB7430}"/>
              </a:ext>
            </a:extLst>
          </p:cNvPr>
          <p:cNvSpPr txBox="1"/>
          <p:nvPr/>
        </p:nvSpPr>
        <p:spPr>
          <a:xfrm>
            <a:off x="7250328" y="1588849"/>
            <a:ext cx="29495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kumimoji="1" lang="en-US" altLang="zh-TW" b="1" dirty="0">
                <a:solidFill>
                  <a:schemeClr val="tx1"/>
                </a:solidFill>
              </a:rPr>
              <a:t>1.0</a:t>
            </a:r>
            <a:endParaRPr kumimoji="1" lang="zh-TW" altLang="en-US" b="1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6" name="文字方塊 145">
                <a:extLst>
                  <a:ext uri="{FF2B5EF4-FFF2-40B4-BE49-F238E27FC236}">
                    <a16:creationId xmlns:a16="http://schemas.microsoft.com/office/drawing/2014/main" id="{5B017201-4CD1-5844-9FDF-5185FED2940F}"/>
                  </a:ext>
                </a:extLst>
              </p:cNvPr>
              <p:cNvSpPr txBox="1"/>
              <p:nvPr/>
            </p:nvSpPr>
            <p:spPr>
              <a:xfrm>
                <a:off x="7250328" y="2940395"/>
                <a:ext cx="3157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kumimoji="1" lang="en-US" altLang="zh-TW" b="1" dirty="0">
                    <a:solidFill>
                      <a:schemeClr val="tx1"/>
                    </a:solidFill>
                  </a:rPr>
                  <a:t>0.</a:t>
                </a:r>
                <a14:m>
                  <m:oMath xmlns:m="http://schemas.openxmlformats.org/officeDocument/2006/math">
                    <m:r>
                      <a:rPr kumimoji="1" lang="en-US" altLang="zh-TW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endParaRPr kumimoji="1"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6" name="文字方塊 145">
                <a:extLst>
                  <a:ext uri="{FF2B5EF4-FFF2-40B4-BE49-F238E27FC236}">
                    <a16:creationId xmlns:a16="http://schemas.microsoft.com/office/drawing/2014/main" id="{5B017201-4CD1-5844-9FDF-5185FED294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0328" y="2940395"/>
                <a:ext cx="315792" cy="276999"/>
              </a:xfrm>
              <a:prstGeom prst="rect">
                <a:avLst/>
              </a:prstGeom>
              <a:blipFill>
                <a:blip r:embed="rId12"/>
                <a:stretch>
                  <a:fillRect l="-42308" t="-27273" r="-19231" b="-50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文字方塊 146">
                <a:extLst>
                  <a:ext uri="{FF2B5EF4-FFF2-40B4-BE49-F238E27FC236}">
                    <a16:creationId xmlns:a16="http://schemas.microsoft.com/office/drawing/2014/main" id="{370D111C-07A9-A943-B1F4-034ECE84DB9D}"/>
                  </a:ext>
                </a:extLst>
              </p:cNvPr>
              <p:cNvSpPr txBox="1"/>
              <p:nvPr/>
            </p:nvSpPr>
            <p:spPr>
              <a:xfrm>
                <a:off x="7250328" y="4332113"/>
                <a:ext cx="3157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kumimoji="1" lang="en-US" altLang="zh-TW" b="1" dirty="0">
                    <a:solidFill>
                      <a:schemeClr val="tx1"/>
                    </a:solidFill>
                  </a:rPr>
                  <a:t>0.</a:t>
                </a:r>
                <a14:m>
                  <m:oMath xmlns:m="http://schemas.openxmlformats.org/officeDocument/2006/math">
                    <m:r>
                      <a:rPr kumimoji="1" lang="en-US" altLang="zh-TW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endParaRPr kumimoji="1"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7" name="文字方塊 146">
                <a:extLst>
                  <a:ext uri="{FF2B5EF4-FFF2-40B4-BE49-F238E27FC236}">
                    <a16:creationId xmlns:a16="http://schemas.microsoft.com/office/drawing/2014/main" id="{370D111C-07A9-A943-B1F4-034ECE84DB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0328" y="4332113"/>
                <a:ext cx="315792" cy="276999"/>
              </a:xfrm>
              <a:prstGeom prst="rect">
                <a:avLst/>
              </a:prstGeom>
              <a:blipFill>
                <a:blip r:embed="rId13"/>
                <a:stretch>
                  <a:fillRect l="-42308" t="-21739" r="-19231" b="-4782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8" name="文字方塊 147">
            <a:extLst>
              <a:ext uri="{FF2B5EF4-FFF2-40B4-BE49-F238E27FC236}">
                <a16:creationId xmlns:a16="http://schemas.microsoft.com/office/drawing/2014/main" id="{3F060001-7B40-C942-B960-9BD6E1D37AF5}"/>
              </a:ext>
            </a:extLst>
          </p:cNvPr>
          <p:cNvSpPr txBox="1"/>
          <p:nvPr/>
        </p:nvSpPr>
        <p:spPr>
          <a:xfrm>
            <a:off x="7030892" y="892758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Label</a:t>
            </a:r>
            <a:endParaRPr kumimoji="1" lang="zh-TW" altLang="en-US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49" name="直線箭頭接點 148">
            <a:extLst>
              <a:ext uri="{FF2B5EF4-FFF2-40B4-BE49-F238E27FC236}">
                <a16:creationId xmlns:a16="http://schemas.microsoft.com/office/drawing/2014/main" id="{FA576538-6C59-F04C-8677-6AA10316C058}"/>
              </a:ext>
            </a:extLst>
          </p:cNvPr>
          <p:cNvCxnSpPr>
            <a:cxnSpLocks/>
            <a:endCxn id="145" idx="1"/>
          </p:cNvCxnSpPr>
          <p:nvPr/>
        </p:nvCxnSpPr>
        <p:spPr>
          <a:xfrm flipV="1">
            <a:off x="5964586" y="1727349"/>
            <a:ext cx="1285742" cy="1293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直線箭頭接點 149">
            <a:extLst>
              <a:ext uri="{FF2B5EF4-FFF2-40B4-BE49-F238E27FC236}">
                <a16:creationId xmlns:a16="http://schemas.microsoft.com/office/drawing/2014/main" id="{D4193A84-1C66-7548-AC66-E505EC9D3A83}"/>
              </a:ext>
            </a:extLst>
          </p:cNvPr>
          <p:cNvCxnSpPr>
            <a:cxnSpLocks/>
          </p:cNvCxnSpPr>
          <p:nvPr/>
        </p:nvCxnSpPr>
        <p:spPr>
          <a:xfrm flipV="1">
            <a:off x="5962985" y="3100921"/>
            <a:ext cx="1276222" cy="9146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直線箭頭接點 150">
            <a:extLst>
              <a:ext uri="{FF2B5EF4-FFF2-40B4-BE49-F238E27FC236}">
                <a16:creationId xmlns:a16="http://schemas.microsoft.com/office/drawing/2014/main" id="{5991EDA2-4027-194B-A33B-05026C013901}"/>
              </a:ext>
            </a:extLst>
          </p:cNvPr>
          <p:cNvCxnSpPr>
            <a:cxnSpLocks/>
          </p:cNvCxnSpPr>
          <p:nvPr/>
        </p:nvCxnSpPr>
        <p:spPr>
          <a:xfrm>
            <a:off x="5962985" y="4461560"/>
            <a:ext cx="1276222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文字方塊 151">
            <a:extLst>
              <a:ext uri="{FF2B5EF4-FFF2-40B4-BE49-F238E27FC236}">
                <a16:creationId xmlns:a16="http://schemas.microsoft.com/office/drawing/2014/main" id="{184714E8-FE55-2A4F-89E9-0EC6F11A8F02}"/>
              </a:ext>
            </a:extLst>
          </p:cNvPr>
          <p:cNvSpPr txBox="1"/>
          <p:nvPr/>
        </p:nvSpPr>
        <p:spPr>
          <a:xfrm>
            <a:off x="6919421" y="3105807"/>
            <a:ext cx="184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矩形 152">
                <a:extLst>
                  <a:ext uri="{FF2B5EF4-FFF2-40B4-BE49-F238E27FC236}">
                    <a16:creationId xmlns:a16="http://schemas.microsoft.com/office/drawing/2014/main" id="{59459B83-23A0-3841-9F25-A18DD40EE6D6}"/>
                  </a:ext>
                </a:extLst>
              </p:cNvPr>
              <p:cNvSpPr/>
              <p:nvPr/>
            </p:nvSpPr>
            <p:spPr>
              <a:xfrm>
                <a:off x="2888250" y="1259484"/>
                <a:ext cx="79355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zh-TW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TW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TW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zh-TW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53" name="矩形 152">
                <a:extLst>
                  <a:ext uri="{FF2B5EF4-FFF2-40B4-BE49-F238E27FC236}">
                    <a16:creationId xmlns:a16="http://schemas.microsoft.com/office/drawing/2014/main" id="{59459B83-23A0-3841-9F25-A18DD40EE6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8250" y="1259484"/>
                <a:ext cx="793551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矩形 153">
                <a:extLst>
                  <a:ext uri="{FF2B5EF4-FFF2-40B4-BE49-F238E27FC236}">
                    <a16:creationId xmlns:a16="http://schemas.microsoft.com/office/drawing/2014/main" id="{BA143439-506A-5645-86C2-1D12E92814F8}"/>
                  </a:ext>
                </a:extLst>
              </p:cNvPr>
              <p:cNvSpPr/>
              <p:nvPr/>
            </p:nvSpPr>
            <p:spPr>
              <a:xfrm>
                <a:off x="6039590" y="1259484"/>
                <a:ext cx="77239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" altLang="zh-TW" i="1" smtClean="0">
                              <a:solidFill>
                                <a:srgbClr val="FF93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solidFill>
                                <a:srgbClr val="FF9300"/>
                              </a:solidFill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kumimoji="1" lang="en-US" altLang="zh-TW" i="1">
                              <a:solidFill>
                                <a:srgbClr val="FF9300"/>
                              </a:solidFill>
                              <a:latin typeface="Cambria Math" panose="02040503050406030204" pitchFamily="18" charset="0"/>
                            </a:rPr>
                            <m:t>𝑜𝑢𝑡</m:t>
                          </m:r>
                          <m:r>
                            <a:rPr kumimoji="1" lang="en-US" altLang="zh-TW" i="1">
                              <a:solidFill>
                                <a:srgbClr val="FF93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54" name="矩形 153">
                <a:extLst>
                  <a:ext uri="{FF2B5EF4-FFF2-40B4-BE49-F238E27FC236}">
                    <a16:creationId xmlns:a16="http://schemas.microsoft.com/office/drawing/2014/main" id="{BA143439-506A-5645-86C2-1D12E92814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9590" y="1259484"/>
                <a:ext cx="772391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矩形 154">
                <a:extLst>
                  <a:ext uri="{FF2B5EF4-FFF2-40B4-BE49-F238E27FC236}">
                    <a16:creationId xmlns:a16="http://schemas.microsoft.com/office/drawing/2014/main" id="{CD3A11E0-ED51-E04E-BE82-99F83427D753}"/>
                  </a:ext>
                </a:extLst>
              </p:cNvPr>
              <p:cNvSpPr/>
              <p:nvPr/>
            </p:nvSpPr>
            <p:spPr>
              <a:xfrm>
                <a:off x="4656504" y="1264409"/>
                <a:ext cx="65857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" altLang="zh-TW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kumimoji="1" lang="en-US" altLang="zh-TW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  <m:r>
                            <a:rPr kumimoji="1" lang="en-US" altLang="zh-TW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55" name="矩形 154">
                <a:extLst>
                  <a:ext uri="{FF2B5EF4-FFF2-40B4-BE49-F238E27FC236}">
                    <a16:creationId xmlns:a16="http://schemas.microsoft.com/office/drawing/2014/main" id="{CD3A11E0-ED51-E04E-BE82-99F83427D7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6504" y="1264409"/>
                <a:ext cx="658577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6" name="直線箭頭接點 155">
            <a:extLst>
              <a:ext uri="{FF2B5EF4-FFF2-40B4-BE49-F238E27FC236}">
                <a16:creationId xmlns:a16="http://schemas.microsoft.com/office/drawing/2014/main" id="{E2BF761F-E40C-9749-98EE-98B4D5E6013E}"/>
              </a:ext>
            </a:extLst>
          </p:cNvPr>
          <p:cNvCxnSpPr>
            <a:cxnSpLocks/>
            <a:stCxn id="125" idx="6"/>
          </p:cNvCxnSpPr>
          <p:nvPr/>
        </p:nvCxnSpPr>
        <p:spPr>
          <a:xfrm>
            <a:off x="2721439" y="1740279"/>
            <a:ext cx="980404" cy="4627"/>
          </a:xfrm>
          <a:prstGeom prst="straightConnector1">
            <a:avLst/>
          </a:prstGeom>
          <a:ln w="25400">
            <a:solidFill>
              <a:schemeClr val="tx1">
                <a:alpha val="1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直線箭頭接點 156">
            <a:extLst>
              <a:ext uri="{FF2B5EF4-FFF2-40B4-BE49-F238E27FC236}">
                <a16:creationId xmlns:a16="http://schemas.microsoft.com/office/drawing/2014/main" id="{09B4ACEC-DF02-C748-AA0C-66355F456439}"/>
              </a:ext>
            </a:extLst>
          </p:cNvPr>
          <p:cNvCxnSpPr>
            <a:cxnSpLocks/>
            <a:stCxn id="126" idx="6"/>
          </p:cNvCxnSpPr>
          <p:nvPr/>
        </p:nvCxnSpPr>
        <p:spPr>
          <a:xfrm flipV="1">
            <a:off x="2695575" y="1744906"/>
            <a:ext cx="1006268" cy="1356015"/>
          </a:xfrm>
          <a:prstGeom prst="straightConnector1">
            <a:avLst/>
          </a:prstGeom>
          <a:ln w="25400">
            <a:solidFill>
              <a:schemeClr val="tx1">
                <a:alpha val="1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直線箭頭接點 157">
            <a:extLst>
              <a:ext uri="{FF2B5EF4-FFF2-40B4-BE49-F238E27FC236}">
                <a16:creationId xmlns:a16="http://schemas.microsoft.com/office/drawing/2014/main" id="{6F3B7787-F5E9-C345-8269-D7C7AD4BB714}"/>
              </a:ext>
            </a:extLst>
          </p:cNvPr>
          <p:cNvCxnSpPr>
            <a:cxnSpLocks/>
            <a:stCxn id="127" idx="6"/>
          </p:cNvCxnSpPr>
          <p:nvPr/>
        </p:nvCxnSpPr>
        <p:spPr>
          <a:xfrm flipV="1">
            <a:off x="2695575" y="1744906"/>
            <a:ext cx="1006268" cy="2716654"/>
          </a:xfrm>
          <a:prstGeom prst="straightConnector1">
            <a:avLst/>
          </a:prstGeom>
          <a:ln w="25400">
            <a:solidFill>
              <a:schemeClr val="tx1">
                <a:alpha val="1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圖片 5">
            <a:extLst>
              <a:ext uri="{FF2B5EF4-FFF2-40B4-BE49-F238E27FC236}">
                <a16:creationId xmlns:a16="http://schemas.microsoft.com/office/drawing/2014/main" id="{6F4F7D63-9B8F-EC48-B72B-2682EC3E993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076604" y="1532571"/>
            <a:ext cx="1253887" cy="125388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9" name="矩形 158">
                <a:extLst>
                  <a:ext uri="{FF2B5EF4-FFF2-40B4-BE49-F238E27FC236}">
                    <a16:creationId xmlns:a16="http://schemas.microsoft.com/office/drawing/2014/main" id="{E49E1697-3A8B-0F40-A6F3-B0B2A2CBBC9E}"/>
                  </a:ext>
                </a:extLst>
              </p:cNvPr>
              <p:cNvSpPr/>
              <p:nvPr/>
            </p:nvSpPr>
            <p:spPr>
              <a:xfrm>
                <a:off x="6037175" y="2561537"/>
                <a:ext cx="77239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" altLang="zh-TW" i="1" smtClean="0">
                              <a:solidFill>
                                <a:srgbClr val="FF93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solidFill>
                                <a:srgbClr val="FF9300"/>
                              </a:solidFill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kumimoji="1" lang="en-US" altLang="zh-TW" i="1">
                              <a:solidFill>
                                <a:srgbClr val="FF9300"/>
                              </a:solidFill>
                              <a:latin typeface="Cambria Math" panose="02040503050406030204" pitchFamily="18" charset="0"/>
                            </a:rPr>
                            <m:t>𝑜𝑢𝑡</m:t>
                          </m:r>
                          <m:r>
                            <a:rPr kumimoji="1" lang="en-US" altLang="zh-TW" b="0" i="1" smtClean="0">
                              <a:solidFill>
                                <a:srgbClr val="FF93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59" name="矩形 158">
                <a:extLst>
                  <a:ext uri="{FF2B5EF4-FFF2-40B4-BE49-F238E27FC236}">
                    <a16:creationId xmlns:a16="http://schemas.microsoft.com/office/drawing/2014/main" id="{E49E1697-3A8B-0F40-A6F3-B0B2A2CBBC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7175" y="2561537"/>
                <a:ext cx="772391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0" name="矩形 159">
                <a:extLst>
                  <a:ext uri="{FF2B5EF4-FFF2-40B4-BE49-F238E27FC236}">
                    <a16:creationId xmlns:a16="http://schemas.microsoft.com/office/drawing/2014/main" id="{1ECA7523-BDF2-4C48-AB9B-970277256894}"/>
                  </a:ext>
                </a:extLst>
              </p:cNvPr>
              <p:cNvSpPr/>
              <p:nvPr/>
            </p:nvSpPr>
            <p:spPr>
              <a:xfrm>
                <a:off x="6039589" y="3890193"/>
                <a:ext cx="77239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" altLang="zh-TW" i="1" smtClean="0">
                              <a:solidFill>
                                <a:srgbClr val="FF93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solidFill>
                                <a:srgbClr val="FF9300"/>
                              </a:solidFill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kumimoji="1" lang="en-US" altLang="zh-TW" i="1">
                              <a:solidFill>
                                <a:srgbClr val="FF9300"/>
                              </a:solidFill>
                              <a:latin typeface="Cambria Math" panose="02040503050406030204" pitchFamily="18" charset="0"/>
                            </a:rPr>
                            <m:t>𝑜𝑢𝑡</m:t>
                          </m:r>
                          <m:r>
                            <a:rPr kumimoji="1" lang="en-US" altLang="zh-TW" b="0" i="1" smtClean="0">
                              <a:solidFill>
                                <a:srgbClr val="FF93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60" name="矩形 159">
                <a:extLst>
                  <a:ext uri="{FF2B5EF4-FFF2-40B4-BE49-F238E27FC236}">
                    <a16:creationId xmlns:a16="http://schemas.microsoft.com/office/drawing/2014/main" id="{1ECA7523-BDF2-4C48-AB9B-9702772568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9589" y="3890193"/>
                <a:ext cx="772391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矩形 49">
                <a:extLst>
                  <a:ext uri="{FF2B5EF4-FFF2-40B4-BE49-F238E27FC236}">
                    <a16:creationId xmlns:a16="http://schemas.microsoft.com/office/drawing/2014/main" id="{B9DCC37D-3213-456F-8E69-4F976B63A3FD}"/>
                  </a:ext>
                </a:extLst>
              </p:cNvPr>
              <p:cNvSpPr/>
              <p:nvPr/>
            </p:nvSpPr>
            <p:spPr>
              <a:xfrm>
                <a:off x="5063184" y="805541"/>
                <a:ext cx="1242263" cy="15696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TW" altLang="en-US" sz="9600" b="0" i="1" smtClean="0">
                          <a:solidFill>
                            <a:schemeClr val="tx1">
                              <a:alpha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zh-TW" altLang="en-US" sz="9600" i="1" dirty="0">
                  <a:solidFill>
                    <a:schemeClr val="tx1">
                      <a:alpha val="1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0" name="矩形 49">
                <a:extLst>
                  <a:ext uri="{FF2B5EF4-FFF2-40B4-BE49-F238E27FC236}">
                    <a16:creationId xmlns:a16="http://schemas.microsoft.com/office/drawing/2014/main" id="{B9DCC37D-3213-456F-8E69-4F976B63A3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3184" y="805541"/>
                <a:ext cx="1242263" cy="156966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文字方塊 50">
                <a:extLst>
                  <a:ext uri="{FF2B5EF4-FFF2-40B4-BE49-F238E27FC236}">
                    <a16:creationId xmlns:a16="http://schemas.microsoft.com/office/drawing/2014/main" id="{1C30B8A2-7BAA-4A61-9F52-8F42EA9FCAD7}"/>
                  </a:ext>
                </a:extLst>
              </p:cNvPr>
              <p:cNvSpPr txBox="1"/>
              <p:nvPr/>
            </p:nvSpPr>
            <p:spPr>
              <a:xfrm>
                <a:off x="3512330" y="1157744"/>
                <a:ext cx="1238129" cy="101566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6600" b="0" i="1" smtClean="0">
                          <a:solidFill>
                            <a:schemeClr val="tx1">
                              <a:alpha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∑</m:t>
                      </m:r>
                    </m:oMath>
                  </m:oMathPara>
                </a14:m>
                <a:endParaRPr kumimoji="1" lang="zh-TW" altLang="en-US" sz="6600" dirty="0">
                  <a:solidFill>
                    <a:schemeClr val="tx1">
                      <a:alpha val="1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1" name="文字方塊 50">
                <a:extLst>
                  <a:ext uri="{FF2B5EF4-FFF2-40B4-BE49-F238E27FC236}">
                    <a16:creationId xmlns:a16="http://schemas.microsoft.com/office/drawing/2014/main" id="{1C30B8A2-7BAA-4A61-9F52-8F42EA9FCA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2330" y="1157744"/>
                <a:ext cx="1238129" cy="1015663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文字方塊 51">
                <a:extLst>
                  <a:ext uri="{FF2B5EF4-FFF2-40B4-BE49-F238E27FC236}">
                    <a16:creationId xmlns:a16="http://schemas.microsoft.com/office/drawing/2014/main" id="{72E907EB-E2C1-4F13-881A-4707DAD35222}"/>
                  </a:ext>
                </a:extLst>
              </p:cNvPr>
              <p:cNvSpPr txBox="1"/>
              <p:nvPr/>
            </p:nvSpPr>
            <p:spPr>
              <a:xfrm>
                <a:off x="3509618" y="2539662"/>
                <a:ext cx="1238129" cy="101566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6600" b="0" i="1" smtClean="0">
                          <a:solidFill>
                            <a:schemeClr val="tx1">
                              <a:alpha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∑</m:t>
                      </m:r>
                    </m:oMath>
                  </m:oMathPara>
                </a14:m>
                <a:endParaRPr kumimoji="1" lang="zh-TW" altLang="en-US" sz="6600" dirty="0">
                  <a:solidFill>
                    <a:schemeClr val="tx1">
                      <a:alpha val="1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2" name="文字方塊 51">
                <a:extLst>
                  <a:ext uri="{FF2B5EF4-FFF2-40B4-BE49-F238E27FC236}">
                    <a16:creationId xmlns:a16="http://schemas.microsoft.com/office/drawing/2014/main" id="{72E907EB-E2C1-4F13-881A-4707DAD352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9618" y="2539662"/>
                <a:ext cx="1238129" cy="1015663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文字方塊 52">
                <a:extLst>
                  <a:ext uri="{FF2B5EF4-FFF2-40B4-BE49-F238E27FC236}">
                    <a16:creationId xmlns:a16="http://schemas.microsoft.com/office/drawing/2014/main" id="{559D5326-3138-4E7D-8E99-1AFDB8E449FC}"/>
                  </a:ext>
                </a:extLst>
              </p:cNvPr>
              <p:cNvSpPr txBox="1"/>
              <p:nvPr/>
            </p:nvSpPr>
            <p:spPr>
              <a:xfrm>
                <a:off x="3507596" y="3884160"/>
                <a:ext cx="1238129" cy="101566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6600" b="0" i="1" smtClean="0">
                          <a:solidFill>
                            <a:schemeClr val="tx1">
                              <a:alpha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∑</m:t>
                      </m:r>
                    </m:oMath>
                  </m:oMathPara>
                </a14:m>
                <a:endParaRPr kumimoji="1" lang="zh-TW" altLang="en-US" sz="6600" dirty="0">
                  <a:solidFill>
                    <a:schemeClr val="tx1">
                      <a:alpha val="1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3" name="文字方塊 52">
                <a:extLst>
                  <a:ext uri="{FF2B5EF4-FFF2-40B4-BE49-F238E27FC236}">
                    <a16:creationId xmlns:a16="http://schemas.microsoft.com/office/drawing/2014/main" id="{559D5326-3138-4E7D-8E99-1AFDB8E449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7596" y="3884160"/>
                <a:ext cx="1238129" cy="1015663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矩形 53">
                <a:extLst>
                  <a:ext uri="{FF2B5EF4-FFF2-40B4-BE49-F238E27FC236}">
                    <a16:creationId xmlns:a16="http://schemas.microsoft.com/office/drawing/2014/main" id="{549DDEAD-DC0B-45F4-9BAE-D53DB4E89BCB}"/>
                  </a:ext>
                </a:extLst>
              </p:cNvPr>
              <p:cNvSpPr/>
              <p:nvPr/>
            </p:nvSpPr>
            <p:spPr>
              <a:xfrm>
                <a:off x="5063184" y="2168576"/>
                <a:ext cx="1242263" cy="15696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TW" altLang="en-US" sz="9600" b="0" i="1" smtClean="0">
                          <a:solidFill>
                            <a:schemeClr val="tx1">
                              <a:alpha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zh-TW" altLang="en-US" sz="9600" i="1" dirty="0">
                  <a:solidFill>
                    <a:schemeClr val="tx1">
                      <a:alpha val="1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4" name="矩形 53">
                <a:extLst>
                  <a:ext uri="{FF2B5EF4-FFF2-40B4-BE49-F238E27FC236}">
                    <a16:creationId xmlns:a16="http://schemas.microsoft.com/office/drawing/2014/main" id="{549DDEAD-DC0B-45F4-9BAE-D53DB4E89B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3184" y="2168576"/>
                <a:ext cx="1242263" cy="1569660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矩形 54">
                <a:extLst>
                  <a:ext uri="{FF2B5EF4-FFF2-40B4-BE49-F238E27FC236}">
                    <a16:creationId xmlns:a16="http://schemas.microsoft.com/office/drawing/2014/main" id="{BB9DFAA1-4B40-41D2-90B9-545BA40D10DC}"/>
                  </a:ext>
                </a:extLst>
              </p:cNvPr>
              <p:cNvSpPr/>
              <p:nvPr/>
            </p:nvSpPr>
            <p:spPr>
              <a:xfrm>
                <a:off x="5058450" y="3518111"/>
                <a:ext cx="1242263" cy="15696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TW" altLang="en-US" sz="9600" b="0" i="1" smtClean="0">
                          <a:solidFill>
                            <a:schemeClr val="tx1">
                              <a:alpha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zh-TW" altLang="en-US" sz="9600" i="1" dirty="0">
                  <a:solidFill>
                    <a:schemeClr val="tx1">
                      <a:alpha val="1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5" name="矩形 54">
                <a:extLst>
                  <a:ext uri="{FF2B5EF4-FFF2-40B4-BE49-F238E27FC236}">
                    <a16:creationId xmlns:a16="http://schemas.microsoft.com/office/drawing/2014/main" id="{BB9DFAA1-4B40-41D2-90B9-545BA40D10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8450" y="3518111"/>
                <a:ext cx="1242263" cy="1569660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129828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BE933B71-2017-1947-BC08-BC666FF660A0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" altLang="zh-TW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BackPropagating</a:t>
            </a:r>
            <a:r>
              <a:rPr kumimoji="1" lang="en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error (Hidden Layer2 - Output Layer) Weights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63E22F60-B80E-894A-A1CC-A6ABADE11047}"/>
                  </a:ext>
                </a:extLst>
              </p:cNvPr>
              <p:cNvSpPr txBox="1"/>
              <p:nvPr/>
            </p:nvSpPr>
            <p:spPr>
              <a:xfrm>
                <a:off x="8175753" y="2769316"/>
                <a:ext cx="3345275" cy="60439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" altLang="zh-TW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" altLang="zh-TW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kumimoji="1"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𝑜𝑢𝑡</m:t>
                              </m:r>
                              <m:r>
                                <a:rPr kumimoji="1"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kumimoji="1" lang="en" altLang="zh-TW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" altLang="zh-TW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kumimoji="1" lang="en-US" altLang="zh-TW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  <m:r>
                                <a:rPr kumimoji="1" lang="en-US" altLang="zh-TW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kumimoji="1"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TW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kumimoji="1"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</a:rPr>
                                    <m:t>𝑂</m:t>
                                  </m:r>
                                </m:e>
                                <m:sub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</a:rPr>
                                    <m:t>𝑖𝑛</m:t>
                                  </m:r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p>
                          </m:sSup>
                          <m:r>
                            <a:rPr kumimoji="1"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d>
                            <m:dPr>
                              <m:ctrlPr>
                                <a:rPr kumimoji="1"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kumimoji="1"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𝑂</m:t>
                                      </m:r>
                                    </m:e>
                                    <m:sub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𝑖𝑛</m:t>
                                      </m:r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sup>
                              </m:sSup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kumimoji="1"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𝑂</m:t>
                                      </m:r>
                                    </m:e>
                                    <m:sub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𝑖𝑛</m:t>
                                      </m:r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sup>
                              </m:sSup>
                            </m:e>
                          </m:d>
                        </m:num>
                        <m:den>
                          <m:sSup>
                            <m:sSupPr>
                              <m:ctrlP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1"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sSub>
                                        <m:sSubPr>
                                          <m:ctrlP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𝑂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𝑖𝑛</m:t>
                                          </m:r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sup>
                                  </m:sSup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sSub>
                                        <m:sSubPr>
                                          <m:ctrlP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𝑂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𝑖𝑛</m:t>
                                          </m:r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sup>
                                  </m:sSup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sSub>
                                        <m:sSubPr>
                                          <m:ctrlP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𝑂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𝑖𝑛</m:t>
                                          </m:r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63E22F60-B80E-894A-A1CC-A6ABADE110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5753" y="2769316"/>
                <a:ext cx="3345275" cy="604396"/>
              </a:xfrm>
              <a:prstGeom prst="rect">
                <a:avLst/>
              </a:prstGeom>
              <a:blipFill>
                <a:blip r:embed="rId3"/>
                <a:stretch>
                  <a:fillRect l="-1132" b="-400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6B58CCC8-7AD8-6747-A150-C027A8534130}"/>
                  </a:ext>
                </a:extLst>
              </p:cNvPr>
              <p:cNvSpPr/>
              <p:nvPr/>
            </p:nvSpPr>
            <p:spPr>
              <a:xfrm>
                <a:off x="-77352" y="4985283"/>
                <a:ext cx="8140075" cy="189263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kumimoji="1" lang="en-US" altLang="zh-TW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1" lang="en" altLang="zh-TW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f>
                                <m:fPr>
                                  <m:ctrlPr>
                                    <a:rPr kumimoji="1" lang="en" altLang="zh-TW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" altLang="zh-TW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-US" altLang="zh-TW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𝑂</m:t>
                                      </m:r>
                                    </m:e>
                                    <m:sub>
                                      <m:r>
                                        <a:rPr kumimoji="1" lang="en-US" altLang="zh-TW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𝑜𝑢𝑡</m:t>
                                      </m:r>
                                      <m:r>
                                        <a:rPr kumimoji="1" lang="en-US" altLang="zh-TW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kumimoji="1" lang="en" altLang="zh-TW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" altLang="zh-TW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𝑂</m:t>
                                      </m:r>
                                    </m:e>
                                    <m:sub>
                                      <m:r>
                                        <a:rPr kumimoji="1" lang="en-US" altLang="zh-TW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𝑖𝑛</m:t>
                                      </m:r>
                                      <m:r>
                                        <a:rPr kumimoji="1" lang="en-US" altLang="zh-TW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kumimoji="1" lang="en" altLang="zh-TW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" altLang="zh-TW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-US" altLang="zh-TW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𝑂</m:t>
                                      </m:r>
                                    </m:e>
                                    <m:sub>
                                      <m:r>
                                        <a:rPr kumimoji="1" lang="en-US" altLang="zh-TW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𝑜𝑢𝑡</m:t>
                                      </m:r>
                                      <m:r>
                                        <a:rPr kumimoji="1" lang="en-US" altLang="zh-TW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kumimoji="1" lang="en" altLang="zh-TW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" altLang="zh-TW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𝑂</m:t>
                                      </m:r>
                                    </m:e>
                                    <m:sub>
                                      <m:r>
                                        <a:rPr kumimoji="1" lang="en-US" altLang="zh-TW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𝑖𝑛</m:t>
                                      </m:r>
                                      <m:r>
                                        <a:rPr kumimoji="1" lang="en-US" altLang="zh-TW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kumimoji="1" lang="en" altLang="zh-TW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" altLang="zh-TW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-US" altLang="zh-TW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𝑂</m:t>
                                      </m:r>
                                    </m:e>
                                    <m:sub>
                                      <m:r>
                                        <a:rPr kumimoji="1" lang="en-US" altLang="zh-TW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𝑜𝑢𝑡</m:t>
                                      </m:r>
                                      <m:r>
                                        <a:rPr kumimoji="1" lang="en-US" altLang="zh-TW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kumimoji="1" lang="en" altLang="zh-TW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" altLang="zh-TW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𝑂</m:t>
                                      </m:r>
                                    </m:e>
                                    <m:sub>
                                      <m:r>
                                        <a:rPr kumimoji="1" lang="en-US" altLang="zh-TW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𝑖𝑛</m:t>
                                      </m:r>
                                      <m:r>
                                        <a:rPr kumimoji="1" lang="en-US" altLang="zh-TW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eqArr>
                        </m:e>
                      </m:d>
                      <m:r>
                        <a:rPr kumimoji="1"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f>
                                <m:fPr>
                                  <m:type m:val="lin"/>
                                  <m:ctrlPr>
                                    <a:rPr kumimoji="1"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ctrlP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</m:e>
                                        <m:sup>
                                          <m:sSub>
                                            <m:sSubPr>
                                              <m:ctrlPr>
                                                <a:rPr kumimoji="1" lang="en-US" altLang="zh-TW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1" lang="en-US" altLang="zh-TW" i="1">
                                                  <a:latin typeface="Cambria Math" panose="02040503050406030204" pitchFamily="18" charset="0"/>
                                                </a:rPr>
                                                <m:t>𝑂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1" lang="en-US" altLang="zh-TW" i="1">
                                                  <a:latin typeface="Cambria Math" panose="02040503050406030204" pitchFamily="18" charset="0"/>
                                                </a:rPr>
                                                <m:t>𝑖𝑛</m:t>
                                              </m:r>
                                              <m:r>
                                                <a:rPr kumimoji="1" lang="en-US" altLang="zh-TW" i="1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sup>
                                      </m:sSup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×</m:t>
                                      </m:r>
                                      <m:d>
                                        <m:dPr>
                                          <m:ctrlP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p>
                                            <m:sSupPr>
                                              <m:ctrlPr>
                                                <a:rPr kumimoji="1" lang="en-US" altLang="zh-TW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kumimoji="1" lang="en-US" altLang="zh-TW" i="1">
                                                  <a:latin typeface="Cambria Math" panose="02040503050406030204" pitchFamily="18" charset="0"/>
                                                </a:rPr>
                                                <m:t>𝑒</m:t>
                                              </m:r>
                                            </m:e>
                                            <m:sup>
                                              <m:sSub>
                                                <m:sSubPr>
                                                  <m:ctrlPr>
                                                    <a:rPr kumimoji="1" lang="en-US" altLang="zh-TW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kumimoji="1" lang="en-US" altLang="zh-TW" i="1">
                                                      <a:latin typeface="Cambria Math" panose="02040503050406030204" pitchFamily="18" charset="0"/>
                                                    </a:rPr>
                                                    <m:t>𝑂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kumimoji="1" lang="en-US" altLang="zh-TW" i="1">
                                                      <a:latin typeface="Cambria Math" panose="02040503050406030204" pitchFamily="18" charset="0"/>
                                                    </a:rPr>
                                                    <m:t>𝑖𝑛</m:t>
                                                  </m:r>
                                                  <m:r>
                                                    <a:rPr kumimoji="1" lang="en-US" altLang="zh-TW" i="1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b>
                                              </m:sSub>
                                            </m:sup>
                                          </m:sSup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sSup>
                                            <m:sSupPr>
                                              <m:ctrlPr>
                                                <a:rPr kumimoji="1" lang="en-US" altLang="zh-TW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kumimoji="1" lang="en-US" altLang="zh-TW" i="1">
                                                  <a:latin typeface="Cambria Math" panose="02040503050406030204" pitchFamily="18" charset="0"/>
                                                </a:rPr>
                                                <m:t>𝑒</m:t>
                                              </m:r>
                                            </m:e>
                                            <m:sup>
                                              <m:sSub>
                                                <m:sSubPr>
                                                  <m:ctrlPr>
                                                    <a:rPr kumimoji="1" lang="en-US" altLang="zh-TW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kumimoji="1" lang="en-US" altLang="zh-TW" i="1">
                                                      <a:latin typeface="Cambria Math" panose="02040503050406030204" pitchFamily="18" charset="0"/>
                                                    </a:rPr>
                                                    <m:t>𝑂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kumimoji="1" lang="en-US" altLang="zh-TW" i="1">
                                                      <a:latin typeface="Cambria Math" panose="02040503050406030204" pitchFamily="18" charset="0"/>
                                                    </a:rPr>
                                                    <m:t>𝑖𝑛</m:t>
                                                  </m:r>
                                                  <m:r>
                                                    <a:rPr kumimoji="1" lang="en-US" altLang="zh-TW" i="1">
                                                      <a:latin typeface="Cambria Math" panose="02040503050406030204" pitchFamily="18" charset="0"/>
                                                    </a:rPr>
                                                    <m:t>3</m:t>
                                                  </m:r>
                                                </m:sub>
                                              </m:sSub>
                                            </m:sup>
                                          </m:sSup>
                                        </m:e>
                                      </m:d>
                                    </m:e>
                                  </m:d>
                                </m:num>
                                <m:den>
                                  <m:sSup>
                                    <m:sSupPr>
                                      <m:ctrlP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p>
                                            <m:sSupPr>
                                              <m:ctrlPr>
                                                <a:rPr kumimoji="1" lang="en-US" altLang="zh-TW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kumimoji="1" lang="en-US" altLang="zh-TW" i="1">
                                                  <a:latin typeface="Cambria Math" panose="02040503050406030204" pitchFamily="18" charset="0"/>
                                                </a:rPr>
                                                <m:t>𝑒</m:t>
                                              </m:r>
                                            </m:e>
                                            <m:sup>
                                              <m:sSub>
                                                <m:sSubPr>
                                                  <m:ctrlPr>
                                                    <a:rPr kumimoji="1" lang="en-US" altLang="zh-TW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kumimoji="1" lang="en-US" altLang="zh-TW" i="1">
                                                      <a:latin typeface="Cambria Math" panose="02040503050406030204" pitchFamily="18" charset="0"/>
                                                    </a:rPr>
                                                    <m:t>𝑂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kumimoji="1" lang="en-US" altLang="zh-TW" i="1">
                                                      <a:latin typeface="Cambria Math" panose="02040503050406030204" pitchFamily="18" charset="0"/>
                                                    </a:rPr>
                                                    <m:t>𝑖𝑛</m:t>
                                                  </m:r>
                                                  <m:r>
                                                    <a:rPr kumimoji="1" lang="en-US" altLang="zh-TW" i="1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</m:sup>
                                          </m:sSup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sSup>
                                            <m:sSupPr>
                                              <m:ctrlPr>
                                                <a:rPr kumimoji="1" lang="en-US" altLang="zh-TW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kumimoji="1" lang="en-US" altLang="zh-TW" i="1">
                                                  <a:latin typeface="Cambria Math" panose="02040503050406030204" pitchFamily="18" charset="0"/>
                                                </a:rPr>
                                                <m:t>𝑒</m:t>
                                              </m:r>
                                            </m:e>
                                            <m:sup>
                                              <m:sSub>
                                                <m:sSubPr>
                                                  <m:ctrlPr>
                                                    <a:rPr kumimoji="1" lang="en-US" altLang="zh-TW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kumimoji="1" lang="en-US" altLang="zh-TW" i="1">
                                                      <a:latin typeface="Cambria Math" panose="02040503050406030204" pitchFamily="18" charset="0"/>
                                                    </a:rPr>
                                                    <m:t>𝑂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kumimoji="1" lang="en-US" altLang="zh-TW" i="1">
                                                      <a:latin typeface="Cambria Math" panose="02040503050406030204" pitchFamily="18" charset="0"/>
                                                    </a:rPr>
                                                    <m:t>𝑖𝑛</m:t>
                                                  </m:r>
                                                  <m:r>
                                                    <a:rPr kumimoji="1" lang="en-US" altLang="zh-TW" i="1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b>
                                              </m:sSub>
                                            </m:sup>
                                          </m:sSup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sSup>
                                            <m:sSupPr>
                                              <m:ctrlPr>
                                                <a:rPr kumimoji="1" lang="en-US" altLang="zh-TW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kumimoji="1" lang="en-US" altLang="zh-TW" i="1">
                                                  <a:latin typeface="Cambria Math" panose="02040503050406030204" pitchFamily="18" charset="0"/>
                                                </a:rPr>
                                                <m:t>𝑒</m:t>
                                              </m:r>
                                            </m:e>
                                            <m:sup>
                                              <m:sSub>
                                                <m:sSubPr>
                                                  <m:ctrlPr>
                                                    <a:rPr kumimoji="1" lang="en-US" altLang="zh-TW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kumimoji="1" lang="en-US" altLang="zh-TW" i="1">
                                                      <a:latin typeface="Cambria Math" panose="02040503050406030204" pitchFamily="18" charset="0"/>
                                                    </a:rPr>
                                                    <m:t>𝑂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kumimoji="1" lang="en-US" altLang="zh-TW" i="1">
                                                      <a:latin typeface="Cambria Math" panose="02040503050406030204" pitchFamily="18" charset="0"/>
                                                    </a:rPr>
                                                    <m:t>𝑖𝑛</m:t>
                                                  </m:r>
                                                  <m:r>
                                                    <a:rPr kumimoji="1" lang="en-US" altLang="zh-TW" i="1">
                                                      <a:latin typeface="Cambria Math" panose="02040503050406030204" pitchFamily="18" charset="0"/>
                                                    </a:rPr>
                                                    <m:t>3</m:t>
                                                  </m:r>
                                                </m:sub>
                                              </m:sSub>
                                            </m:sup>
                                          </m:sSup>
                                        </m:e>
                                      </m:d>
                                    </m:e>
                                    <m:sup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  <m:e>
                              <m:f>
                                <m:fPr>
                                  <m:type m:val="lin"/>
                                  <m:ctrlPr>
                                    <a:rPr kumimoji="1"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ctrlP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</m:e>
                                        <m:sup>
                                          <m:sSub>
                                            <m:sSubPr>
                                              <m:ctrlPr>
                                                <a:rPr kumimoji="1" lang="en-US" altLang="zh-TW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1" lang="en-US" altLang="zh-TW" i="1">
                                                  <a:latin typeface="Cambria Math" panose="02040503050406030204" pitchFamily="18" charset="0"/>
                                                </a:rPr>
                                                <m:t>𝑂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1" lang="en-US" altLang="zh-TW" i="1">
                                                  <a:latin typeface="Cambria Math" panose="02040503050406030204" pitchFamily="18" charset="0"/>
                                                </a:rPr>
                                                <m:t>𝑖𝑛</m:t>
                                              </m:r>
                                              <m:r>
                                                <a:rPr kumimoji="1" lang="en-US" altLang="zh-TW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sup>
                                      </m:sSup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×</m:t>
                                      </m:r>
                                      <m:d>
                                        <m:dPr>
                                          <m:ctrlP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p>
                                            <m:sSupPr>
                                              <m:ctrlPr>
                                                <a:rPr kumimoji="1" lang="en-US" altLang="zh-TW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kumimoji="1" lang="en-US" altLang="zh-TW" i="1">
                                                  <a:latin typeface="Cambria Math" panose="02040503050406030204" pitchFamily="18" charset="0"/>
                                                </a:rPr>
                                                <m:t>𝑒</m:t>
                                              </m:r>
                                            </m:e>
                                            <m:sup>
                                              <m:sSub>
                                                <m:sSubPr>
                                                  <m:ctrlPr>
                                                    <a:rPr kumimoji="1" lang="en-US" altLang="zh-TW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kumimoji="1" lang="en-US" altLang="zh-TW" i="1">
                                                      <a:latin typeface="Cambria Math" panose="02040503050406030204" pitchFamily="18" charset="0"/>
                                                    </a:rPr>
                                                    <m:t>𝑂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kumimoji="1" lang="en-US" altLang="zh-TW" i="1">
                                                      <a:latin typeface="Cambria Math" panose="02040503050406030204" pitchFamily="18" charset="0"/>
                                                    </a:rPr>
                                                    <m:t>𝑖𝑛</m:t>
                                                  </m:r>
                                                  <m:r>
                                                    <a:rPr kumimoji="1" lang="en-US" altLang="zh-TW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</m:sup>
                                          </m:sSup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sSup>
                                            <m:sSupPr>
                                              <m:ctrlPr>
                                                <a:rPr kumimoji="1" lang="en-US" altLang="zh-TW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kumimoji="1" lang="en-US" altLang="zh-TW" i="1">
                                                  <a:latin typeface="Cambria Math" panose="02040503050406030204" pitchFamily="18" charset="0"/>
                                                </a:rPr>
                                                <m:t>𝑒</m:t>
                                              </m:r>
                                            </m:e>
                                            <m:sup>
                                              <m:sSub>
                                                <m:sSubPr>
                                                  <m:ctrlPr>
                                                    <a:rPr kumimoji="1" lang="en-US" altLang="zh-TW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kumimoji="1" lang="en-US" altLang="zh-TW" i="1">
                                                      <a:latin typeface="Cambria Math" panose="02040503050406030204" pitchFamily="18" charset="0"/>
                                                    </a:rPr>
                                                    <m:t>𝑂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kumimoji="1" lang="en-US" altLang="zh-TW" i="1">
                                                      <a:latin typeface="Cambria Math" panose="02040503050406030204" pitchFamily="18" charset="0"/>
                                                    </a:rPr>
                                                    <m:t>𝑖𝑛</m:t>
                                                  </m:r>
                                                  <m:r>
                                                    <a:rPr kumimoji="1" lang="en-US" altLang="zh-TW" i="1">
                                                      <a:latin typeface="Cambria Math" panose="02040503050406030204" pitchFamily="18" charset="0"/>
                                                    </a:rPr>
                                                    <m:t>3</m:t>
                                                  </m:r>
                                                </m:sub>
                                              </m:sSub>
                                            </m:sup>
                                          </m:sSup>
                                        </m:e>
                                      </m:d>
                                    </m:e>
                                  </m:d>
                                </m:num>
                                <m:den>
                                  <m:sSup>
                                    <m:sSupPr>
                                      <m:ctrlP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p>
                                            <m:sSupPr>
                                              <m:ctrlPr>
                                                <a:rPr kumimoji="1" lang="en-US" altLang="zh-TW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kumimoji="1" lang="en-US" altLang="zh-TW" i="1">
                                                  <a:latin typeface="Cambria Math" panose="02040503050406030204" pitchFamily="18" charset="0"/>
                                                </a:rPr>
                                                <m:t>𝑒</m:t>
                                              </m:r>
                                            </m:e>
                                            <m:sup>
                                              <m:sSub>
                                                <m:sSubPr>
                                                  <m:ctrlPr>
                                                    <a:rPr kumimoji="1" lang="en-US" altLang="zh-TW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kumimoji="1" lang="en-US" altLang="zh-TW" i="1">
                                                      <a:latin typeface="Cambria Math" panose="02040503050406030204" pitchFamily="18" charset="0"/>
                                                    </a:rPr>
                                                    <m:t>𝑂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kumimoji="1" lang="en-US" altLang="zh-TW" i="1">
                                                      <a:latin typeface="Cambria Math" panose="02040503050406030204" pitchFamily="18" charset="0"/>
                                                    </a:rPr>
                                                    <m:t>𝑖𝑛</m:t>
                                                  </m:r>
                                                  <m:r>
                                                    <a:rPr kumimoji="1" lang="en-US" altLang="zh-TW" i="1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</m:sup>
                                          </m:sSup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sSup>
                                            <m:sSupPr>
                                              <m:ctrlPr>
                                                <a:rPr kumimoji="1" lang="en-US" altLang="zh-TW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kumimoji="1" lang="en-US" altLang="zh-TW" i="1">
                                                  <a:latin typeface="Cambria Math" panose="02040503050406030204" pitchFamily="18" charset="0"/>
                                                </a:rPr>
                                                <m:t>𝑒</m:t>
                                              </m:r>
                                            </m:e>
                                            <m:sup>
                                              <m:sSub>
                                                <m:sSubPr>
                                                  <m:ctrlPr>
                                                    <a:rPr kumimoji="1" lang="en-US" altLang="zh-TW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kumimoji="1" lang="en-US" altLang="zh-TW" i="1">
                                                      <a:latin typeface="Cambria Math" panose="02040503050406030204" pitchFamily="18" charset="0"/>
                                                    </a:rPr>
                                                    <m:t>𝑂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kumimoji="1" lang="en-US" altLang="zh-TW" i="1">
                                                      <a:latin typeface="Cambria Math" panose="02040503050406030204" pitchFamily="18" charset="0"/>
                                                    </a:rPr>
                                                    <m:t>𝑖𝑛</m:t>
                                                  </m:r>
                                                  <m:r>
                                                    <a:rPr kumimoji="1" lang="en-US" altLang="zh-TW" i="1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b>
                                              </m:sSub>
                                            </m:sup>
                                          </m:sSup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sSup>
                                            <m:sSupPr>
                                              <m:ctrlPr>
                                                <a:rPr kumimoji="1" lang="en-US" altLang="zh-TW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kumimoji="1" lang="en-US" altLang="zh-TW" i="1">
                                                  <a:latin typeface="Cambria Math" panose="02040503050406030204" pitchFamily="18" charset="0"/>
                                                </a:rPr>
                                                <m:t>𝑒</m:t>
                                              </m:r>
                                            </m:e>
                                            <m:sup>
                                              <m:sSub>
                                                <m:sSubPr>
                                                  <m:ctrlPr>
                                                    <a:rPr kumimoji="1" lang="en-US" altLang="zh-TW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kumimoji="1" lang="en-US" altLang="zh-TW" i="1">
                                                      <a:latin typeface="Cambria Math" panose="02040503050406030204" pitchFamily="18" charset="0"/>
                                                    </a:rPr>
                                                    <m:t>𝑂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kumimoji="1" lang="en-US" altLang="zh-TW" i="1">
                                                      <a:latin typeface="Cambria Math" panose="02040503050406030204" pitchFamily="18" charset="0"/>
                                                    </a:rPr>
                                                    <m:t>𝑖𝑛</m:t>
                                                  </m:r>
                                                  <m:r>
                                                    <a:rPr kumimoji="1" lang="en-US" altLang="zh-TW" i="1">
                                                      <a:latin typeface="Cambria Math" panose="02040503050406030204" pitchFamily="18" charset="0"/>
                                                    </a:rPr>
                                                    <m:t>3</m:t>
                                                  </m:r>
                                                </m:sub>
                                              </m:sSub>
                                            </m:sup>
                                          </m:sSup>
                                        </m:e>
                                      </m:d>
                                    </m:e>
                                    <m:sup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  <m:e>
                              <m:f>
                                <m:fPr>
                                  <m:type m:val="lin"/>
                                  <m:ctrlPr>
                                    <a:rPr kumimoji="1"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ctrlP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</m:e>
                                        <m:sup>
                                          <m:sSub>
                                            <m:sSubPr>
                                              <m:ctrlPr>
                                                <a:rPr kumimoji="1" lang="en-US" altLang="zh-TW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1" lang="en-US" altLang="zh-TW" i="1">
                                                  <a:latin typeface="Cambria Math" panose="02040503050406030204" pitchFamily="18" charset="0"/>
                                                </a:rPr>
                                                <m:t>𝑂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1" lang="en-US" altLang="zh-TW" i="1">
                                                  <a:latin typeface="Cambria Math" panose="02040503050406030204" pitchFamily="18" charset="0"/>
                                                </a:rPr>
                                                <m:t>𝑖𝑛</m:t>
                                              </m:r>
                                              <m:r>
                                                <a:rPr kumimoji="1" lang="en-US" altLang="zh-TW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3</m:t>
                                              </m:r>
                                            </m:sub>
                                          </m:sSub>
                                        </m:sup>
                                      </m:sSup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×</m:t>
                                      </m:r>
                                      <m:d>
                                        <m:dPr>
                                          <m:ctrlP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p>
                                            <m:sSupPr>
                                              <m:ctrlPr>
                                                <a:rPr kumimoji="1" lang="en-US" altLang="zh-TW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kumimoji="1" lang="en-US" altLang="zh-TW" i="1">
                                                  <a:latin typeface="Cambria Math" panose="02040503050406030204" pitchFamily="18" charset="0"/>
                                                </a:rPr>
                                                <m:t>𝑒</m:t>
                                              </m:r>
                                            </m:e>
                                            <m:sup>
                                              <m:sSub>
                                                <m:sSubPr>
                                                  <m:ctrlPr>
                                                    <a:rPr kumimoji="1" lang="en-US" altLang="zh-TW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kumimoji="1" lang="en-US" altLang="zh-TW" i="1">
                                                      <a:latin typeface="Cambria Math" panose="02040503050406030204" pitchFamily="18" charset="0"/>
                                                    </a:rPr>
                                                    <m:t>𝑂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kumimoji="1" lang="en-US" altLang="zh-TW" i="1">
                                                      <a:latin typeface="Cambria Math" panose="02040503050406030204" pitchFamily="18" charset="0"/>
                                                    </a:rPr>
                                                    <m:t>𝑖𝑛</m:t>
                                                  </m:r>
                                                  <m:r>
                                                    <a:rPr kumimoji="1" lang="en-US" altLang="zh-TW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</m:sup>
                                          </m:sSup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sSup>
                                            <m:sSupPr>
                                              <m:ctrlPr>
                                                <a:rPr kumimoji="1" lang="en-US" altLang="zh-TW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kumimoji="1" lang="en-US" altLang="zh-TW" i="1">
                                                  <a:latin typeface="Cambria Math" panose="02040503050406030204" pitchFamily="18" charset="0"/>
                                                </a:rPr>
                                                <m:t>𝑒</m:t>
                                              </m:r>
                                            </m:e>
                                            <m:sup>
                                              <m:sSub>
                                                <m:sSubPr>
                                                  <m:ctrlPr>
                                                    <a:rPr kumimoji="1" lang="en-US" altLang="zh-TW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kumimoji="1" lang="en-US" altLang="zh-TW" i="1">
                                                      <a:latin typeface="Cambria Math" panose="02040503050406030204" pitchFamily="18" charset="0"/>
                                                    </a:rPr>
                                                    <m:t>𝑂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kumimoji="1" lang="en-US" altLang="zh-TW" i="1">
                                                      <a:latin typeface="Cambria Math" panose="02040503050406030204" pitchFamily="18" charset="0"/>
                                                    </a:rPr>
                                                    <m:t>𝑖𝑛</m:t>
                                                  </m:r>
                                                  <m:r>
                                                    <a:rPr kumimoji="1" lang="en-US" altLang="zh-TW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b>
                                              </m:sSub>
                                            </m:sup>
                                          </m:sSup>
                                        </m:e>
                                      </m:d>
                                    </m:e>
                                  </m:d>
                                </m:num>
                                <m:den>
                                  <m:sSup>
                                    <m:sSupPr>
                                      <m:ctrlP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p>
                                            <m:sSupPr>
                                              <m:ctrlPr>
                                                <a:rPr kumimoji="1" lang="en-US" altLang="zh-TW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kumimoji="1" lang="en-US" altLang="zh-TW" i="1">
                                                  <a:latin typeface="Cambria Math" panose="02040503050406030204" pitchFamily="18" charset="0"/>
                                                </a:rPr>
                                                <m:t>𝑒</m:t>
                                              </m:r>
                                            </m:e>
                                            <m:sup>
                                              <m:sSub>
                                                <m:sSubPr>
                                                  <m:ctrlPr>
                                                    <a:rPr kumimoji="1" lang="en-US" altLang="zh-TW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kumimoji="1" lang="en-US" altLang="zh-TW" i="1">
                                                      <a:latin typeface="Cambria Math" panose="02040503050406030204" pitchFamily="18" charset="0"/>
                                                    </a:rPr>
                                                    <m:t>𝑂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kumimoji="1" lang="en-US" altLang="zh-TW" i="1">
                                                      <a:latin typeface="Cambria Math" panose="02040503050406030204" pitchFamily="18" charset="0"/>
                                                    </a:rPr>
                                                    <m:t>𝑖𝑛</m:t>
                                                  </m:r>
                                                  <m:r>
                                                    <a:rPr kumimoji="1" lang="en-US" altLang="zh-TW" i="1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</m:sup>
                                          </m:sSup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sSup>
                                            <m:sSupPr>
                                              <m:ctrlPr>
                                                <a:rPr kumimoji="1" lang="en-US" altLang="zh-TW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kumimoji="1" lang="en-US" altLang="zh-TW" i="1">
                                                  <a:latin typeface="Cambria Math" panose="02040503050406030204" pitchFamily="18" charset="0"/>
                                                </a:rPr>
                                                <m:t>𝑒</m:t>
                                              </m:r>
                                            </m:e>
                                            <m:sup>
                                              <m:sSub>
                                                <m:sSubPr>
                                                  <m:ctrlPr>
                                                    <a:rPr kumimoji="1" lang="en-US" altLang="zh-TW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kumimoji="1" lang="en-US" altLang="zh-TW" i="1">
                                                      <a:latin typeface="Cambria Math" panose="02040503050406030204" pitchFamily="18" charset="0"/>
                                                    </a:rPr>
                                                    <m:t>𝑂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kumimoji="1" lang="en-US" altLang="zh-TW" i="1">
                                                      <a:latin typeface="Cambria Math" panose="02040503050406030204" pitchFamily="18" charset="0"/>
                                                    </a:rPr>
                                                    <m:t>𝑖𝑛</m:t>
                                                  </m:r>
                                                  <m:r>
                                                    <a:rPr kumimoji="1" lang="en-US" altLang="zh-TW" i="1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b>
                                              </m:sSub>
                                            </m:sup>
                                          </m:sSup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sSup>
                                            <m:sSupPr>
                                              <m:ctrlPr>
                                                <a:rPr kumimoji="1" lang="en-US" altLang="zh-TW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kumimoji="1" lang="en-US" altLang="zh-TW" i="1">
                                                  <a:latin typeface="Cambria Math" panose="02040503050406030204" pitchFamily="18" charset="0"/>
                                                </a:rPr>
                                                <m:t>𝑒</m:t>
                                              </m:r>
                                            </m:e>
                                            <m:sup>
                                              <m:sSub>
                                                <m:sSubPr>
                                                  <m:ctrlPr>
                                                    <a:rPr kumimoji="1" lang="en-US" altLang="zh-TW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kumimoji="1" lang="en-US" altLang="zh-TW" i="1">
                                                      <a:latin typeface="Cambria Math" panose="02040503050406030204" pitchFamily="18" charset="0"/>
                                                    </a:rPr>
                                                    <m:t>𝑂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kumimoji="1" lang="en-US" altLang="zh-TW" i="1">
                                                      <a:latin typeface="Cambria Math" panose="02040503050406030204" pitchFamily="18" charset="0"/>
                                                    </a:rPr>
                                                    <m:t>𝑖𝑛</m:t>
                                                  </m:r>
                                                  <m:r>
                                                    <a:rPr kumimoji="1" lang="en-US" altLang="zh-TW" i="1">
                                                      <a:latin typeface="Cambria Math" panose="02040503050406030204" pitchFamily="18" charset="0"/>
                                                    </a:rPr>
                                                    <m:t>3</m:t>
                                                  </m:r>
                                                </m:sub>
                                              </m:sSub>
                                            </m:sup>
                                          </m:sSup>
                                        </m:e>
                                      </m:d>
                                    </m:e>
                                    <m:sup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eqArr>
                        </m:e>
                      </m:d>
                      <m:r>
                        <a:rPr kumimoji="1"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0.15911</m:t>
                              </m:r>
                            </m:e>
                            <m:e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0.2040</m:t>
                              </m:r>
                            </m:e>
                            <m:e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0.3685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6B58CCC8-7AD8-6747-A150-C027A85341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7352" y="4985283"/>
                <a:ext cx="8140075" cy="1892634"/>
              </a:xfrm>
              <a:prstGeom prst="rect">
                <a:avLst/>
              </a:prstGeom>
              <a:blipFill>
                <a:blip r:embed="rId4"/>
                <a:stretch>
                  <a:fillRect t="-13333" b="-27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群組 10">
            <a:extLst>
              <a:ext uri="{FF2B5EF4-FFF2-40B4-BE49-F238E27FC236}">
                <a16:creationId xmlns:a16="http://schemas.microsoft.com/office/drawing/2014/main" id="{43B33D21-0D4B-F04C-9A55-ED3E6C0B8E24}"/>
              </a:ext>
            </a:extLst>
          </p:cNvPr>
          <p:cNvGrpSpPr/>
          <p:nvPr/>
        </p:nvGrpSpPr>
        <p:grpSpPr>
          <a:xfrm>
            <a:off x="241496" y="892746"/>
            <a:ext cx="7276055" cy="4183751"/>
            <a:chOff x="241496" y="892746"/>
            <a:chExt cx="7568411" cy="4553691"/>
          </a:xfrm>
        </p:grpSpPr>
        <p:sp>
          <p:nvSpPr>
            <p:cNvPr id="80" name="橢圓 79">
              <a:extLst>
                <a:ext uri="{FF2B5EF4-FFF2-40B4-BE49-F238E27FC236}">
                  <a16:creationId xmlns:a16="http://schemas.microsoft.com/office/drawing/2014/main" id="{48634A45-7B9D-9042-8BD4-4903B5747AD8}"/>
                </a:ext>
              </a:extLst>
            </p:cNvPr>
            <p:cNvSpPr/>
            <p:nvPr/>
          </p:nvSpPr>
          <p:spPr>
            <a:xfrm>
              <a:off x="275860" y="1312739"/>
              <a:ext cx="667372" cy="855837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5000"/>
                    <a:lumOff val="95000"/>
                  </a:schemeClr>
                </a:gs>
                <a:gs pos="74000">
                  <a:schemeClr val="accent2">
                    <a:lumMod val="45000"/>
                    <a:lumOff val="55000"/>
                  </a:schemeClr>
                </a:gs>
                <a:gs pos="83000">
                  <a:schemeClr val="accent2">
                    <a:lumMod val="45000"/>
                    <a:lumOff val="55000"/>
                  </a:schemeClr>
                </a:gs>
                <a:gs pos="100000">
                  <a:schemeClr val="accent2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24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</a:t>
              </a:r>
              <a:r>
                <a:rPr kumimoji="1" lang="en-US" altLang="zh-TW" sz="2400" b="1" i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kumimoji="1" lang="zh-TW" altLang="en-US" sz="24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1" name="橢圓 80">
              <a:extLst>
                <a:ext uri="{FF2B5EF4-FFF2-40B4-BE49-F238E27FC236}">
                  <a16:creationId xmlns:a16="http://schemas.microsoft.com/office/drawing/2014/main" id="{3535DA50-21B3-7543-A75E-5A5834163F4B}"/>
                </a:ext>
              </a:extLst>
            </p:cNvPr>
            <p:cNvSpPr/>
            <p:nvPr/>
          </p:nvSpPr>
          <p:spPr>
            <a:xfrm>
              <a:off x="249997" y="2673379"/>
              <a:ext cx="667372" cy="855837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5000"/>
                    <a:lumOff val="95000"/>
                  </a:schemeClr>
                </a:gs>
                <a:gs pos="74000">
                  <a:schemeClr val="accent2">
                    <a:lumMod val="45000"/>
                    <a:lumOff val="55000"/>
                  </a:schemeClr>
                </a:gs>
                <a:gs pos="83000">
                  <a:schemeClr val="accent2">
                    <a:lumMod val="45000"/>
                    <a:lumOff val="55000"/>
                  </a:schemeClr>
                </a:gs>
                <a:gs pos="100000">
                  <a:schemeClr val="accent2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24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</a:t>
              </a:r>
              <a:r>
                <a:rPr kumimoji="1" lang="en-US" altLang="zh-TW" sz="2400" b="1" i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kumimoji="1" lang="zh-TW" altLang="en-US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2" name="橢圓 81">
              <a:extLst>
                <a:ext uri="{FF2B5EF4-FFF2-40B4-BE49-F238E27FC236}">
                  <a16:creationId xmlns:a16="http://schemas.microsoft.com/office/drawing/2014/main" id="{37CB8D2C-C1AC-FA43-9CC2-5FB772D300BD}"/>
                </a:ext>
              </a:extLst>
            </p:cNvPr>
            <p:cNvSpPr/>
            <p:nvPr/>
          </p:nvSpPr>
          <p:spPr>
            <a:xfrm>
              <a:off x="249997" y="4034021"/>
              <a:ext cx="667372" cy="855837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5000"/>
                    <a:lumOff val="95000"/>
                  </a:schemeClr>
                </a:gs>
                <a:gs pos="74000">
                  <a:schemeClr val="accent2">
                    <a:lumMod val="45000"/>
                    <a:lumOff val="55000"/>
                  </a:schemeClr>
                </a:gs>
                <a:gs pos="83000">
                  <a:schemeClr val="accent2">
                    <a:lumMod val="45000"/>
                    <a:lumOff val="55000"/>
                  </a:schemeClr>
                </a:gs>
                <a:gs pos="100000">
                  <a:schemeClr val="accent2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24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</a:t>
              </a:r>
              <a:r>
                <a:rPr kumimoji="1" lang="en-US" altLang="zh-TW" sz="2400" b="1" i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kumimoji="1" lang="zh-TW" altLang="en-US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5" name="橢圓 84">
              <a:extLst>
                <a:ext uri="{FF2B5EF4-FFF2-40B4-BE49-F238E27FC236}">
                  <a16:creationId xmlns:a16="http://schemas.microsoft.com/office/drawing/2014/main" id="{21A50032-AA45-8F4F-83A4-06FE6B7C3579}"/>
                </a:ext>
              </a:extLst>
            </p:cNvPr>
            <p:cNvSpPr/>
            <p:nvPr/>
          </p:nvSpPr>
          <p:spPr>
            <a:xfrm>
              <a:off x="2054067" y="1312360"/>
              <a:ext cx="667372" cy="855837"/>
            </a:xfrm>
            <a:prstGeom prst="ellipse">
              <a:avLst/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24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k</a:t>
              </a:r>
              <a:r>
                <a:rPr kumimoji="1" lang="en-US" altLang="zh-TW" sz="2400" b="1" i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kumimoji="1" lang="zh-TW" altLang="en-US" sz="24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6" name="橢圓 85">
              <a:extLst>
                <a:ext uri="{FF2B5EF4-FFF2-40B4-BE49-F238E27FC236}">
                  <a16:creationId xmlns:a16="http://schemas.microsoft.com/office/drawing/2014/main" id="{83FAC932-C00F-F648-A596-9DA8257115C2}"/>
                </a:ext>
              </a:extLst>
            </p:cNvPr>
            <p:cNvSpPr/>
            <p:nvPr/>
          </p:nvSpPr>
          <p:spPr>
            <a:xfrm>
              <a:off x="2028203" y="2673002"/>
              <a:ext cx="667372" cy="855837"/>
            </a:xfrm>
            <a:prstGeom prst="ellipse">
              <a:avLst/>
            </a:prstGeom>
            <a:gradFill flip="none" rotWithShape="1">
              <a:gsLst>
                <a:gs pos="0">
                  <a:schemeClr val="accent6">
                    <a:lumMod val="5000"/>
                    <a:lumOff val="95000"/>
                  </a:schemeClr>
                </a:gs>
                <a:gs pos="74000">
                  <a:schemeClr val="accent6">
                    <a:lumMod val="45000"/>
                    <a:lumOff val="55000"/>
                  </a:schemeClr>
                </a:gs>
                <a:gs pos="83000">
                  <a:schemeClr val="accent6">
                    <a:lumMod val="45000"/>
                    <a:lumOff val="55000"/>
                  </a:schemeClr>
                </a:gs>
                <a:gs pos="100000">
                  <a:schemeClr val="accent6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24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k</a:t>
              </a:r>
              <a:r>
                <a:rPr kumimoji="1" lang="en-US" altLang="zh-TW" sz="2400" b="1" i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kumimoji="1" lang="zh-TW" altLang="en-US" sz="24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7" name="橢圓 86">
              <a:extLst>
                <a:ext uri="{FF2B5EF4-FFF2-40B4-BE49-F238E27FC236}">
                  <a16:creationId xmlns:a16="http://schemas.microsoft.com/office/drawing/2014/main" id="{EE859637-E2BD-AD4D-BD9F-29BA65B01F9C}"/>
                </a:ext>
              </a:extLst>
            </p:cNvPr>
            <p:cNvSpPr/>
            <p:nvPr/>
          </p:nvSpPr>
          <p:spPr>
            <a:xfrm>
              <a:off x="2028203" y="4033641"/>
              <a:ext cx="667372" cy="855837"/>
            </a:xfrm>
            <a:prstGeom prst="ellipse">
              <a:avLst/>
            </a:prstGeom>
            <a:gradFill flip="none" rotWithShape="1">
              <a:gsLst>
                <a:gs pos="0">
                  <a:schemeClr val="accent6">
                    <a:lumMod val="5000"/>
                    <a:lumOff val="95000"/>
                  </a:schemeClr>
                </a:gs>
                <a:gs pos="74000">
                  <a:schemeClr val="accent6">
                    <a:lumMod val="45000"/>
                    <a:lumOff val="55000"/>
                  </a:schemeClr>
                </a:gs>
                <a:gs pos="83000">
                  <a:schemeClr val="accent6">
                    <a:lumMod val="45000"/>
                    <a:lumOff val="55000"/>
                  </a:schemeClr>
                </a:gs>
                <a:gs pos="100000">
                  <a:schemeClr val="accent6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24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k</a:t>
              </a:r>
              <a:r>
                <a:rPr kumimoji="1" lang="en-US" altLang="zh-TW" sz="2400" b="1" i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kumimoji="1" lang="zh-TW" altLang="en-US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9" name="文字方塊 88">
              <a:extLst>
                <a:ext uri="{FF2B5EF4-FFF2-40B4-BE49-F238E27FC236}">
                  <a16:creationId xmlns:a16="http://schemas.microsoft.com/office/drawing/2014/main" id="{C4CAC0ED-7AF5-5242-80FE-BA40E3531E86}"/>
                </a:ext>
              </a:extLst>
            </p:cNvPr>
            <p:cNvSpPr txBox="1"/>
            <p:nvPr/>
          </p:nvSpPr>
          <p:spPr>
            <a:xfrm>
              <a:off x="241496" y="892758"/>
              <a:ext cx="7360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Input</a:t>
              </a:r>
              <a:endParaRPr kumimoji="1" lang="zh-TW" altLang="en-US" b="1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0" name="文字方塊 89">
              <a:extLst>
                <a:ext uri="{FF2B5EF4-FFF2-40B4-BE49-F238E27FC236}">
                  <a16:creationId xmlns:a16="http://schemas.microsoft.com/office/drawing/2014/main" id="{776301A4-EE03-3D42-A9E2-98BD3B259F84}"/>
                </a:ext>
              </a:extLst>
            </p:cNvPr>
            <p:cNvSpPr txBox="1"/>
            <p:nvPr/>
          </p:nvSpPr>
          <p:spPr>
            <a:xfrm>
              <a:off x="5177893" y="898585"/>
              <a:ext cx="9028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Output</a:t>
              </a:r>
              <a:endParaRPr kumimoji="1" lang="zh-TW" altLang="en-US" b="1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1" name="矩形 90">
              <a:extLst>
                <a:ext uri="{FF2B5EF4-FFF2-40B4-BE49-F238E27FC236}">
                  <a16:creationId xmlns:a16="http://schemas.microsoft.com/office/drawing/2014/main" id="{F6D3FF38-1B5F-3645-99BF-9E5EB48995D4}"/>
                </a:ext>
              </a:extLst>
            </p:cNvPr>
            <p:cNvSpPr/>
            <p:nvPr/>
          </p:nvSpPr>
          <p:spPr>
            <a:xfrm flipV="1">
              <a:off x="4606230" y="892746"/>
              <a:ext cx="2364436" cy="4553691"/>
            </a:xfrm>
            <a:prstGeom prst="rect">
              <a:avLst/>
            </a:prstGeom>
            <a:noFill/>
            <a:ln w="63500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92" name="橢圓 91">
              <a:extLst>
                <a:ext uri="{FF2B5EF4-FFF2-40B4-BE49-F238E27FC236}">
                  <a16:creationId xmlns:a16="http://schemas.microsoft.com/office/drawing/2014/main" id="{452CF885-2EA7-FF4F-99AC-89EA1EC6E385}"/>
                </a:ext>
              </a:extLst>
            </p:cNvPr>
            <p:cNvSpPr/>
            <p:nvPr/>
          </p:nvSpPr>
          <p:spPr>
            <a:xfrm>
              <a:off x="1138923" y="1303678"/>
              <a:ext cx="667372" cy="855837"/>
            </a:xfrm>
            <a:prstGeom prst="ellipse">
              <a:avLst/>
            </a:prstGeom>
            <a:gradFill flip="none" rotWithShape="1">
              <a:gsLst>
                <a:gs pos="0">
                  <a:schemeClr val="accent6">
                    <a:lumMod val="5000"/>
                    <a:lumOff val="95000"/>
                  </a:schemeClr>
                </a:gs>
                <a:gs pos="74000">
                  <a:schemeClr val="accent6">
                    <a:lumMod val="45000"/>
                    <a:lumOff val="55000"/>
                  </a:schemeClr>
                </a:gs>
                <a:gs pos="83000">
                  <a:schemeClr val="accent6">
                    <a:lumMod val="45000"/>
                    <a:lumOff val="55000"/>
                  </a:schemeClr>
                </a:gs>
                <a:gs pos="100000">
                  <a:schemeClr val="accent6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28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j</a:t>
              </a:r>
              <a:r>
                <a:rPr kumimoji="1" lang="en-US" altLang="zh-TW" sz="2800" b="1" i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kumimoji="1" lang="zh-TW" altLang="en-US" sz="20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3" name="橢圓 92">
                  <a:extLst>
                    <a:ext uri="{FF2B5EF4-FFF2-40B4-BE49-F238E27FC236}">
                      <a16:creationId xmlns:a16="http://schemas.microsoft.com/office/drawing/2014/main" id="{6DF4C58F-F794-0C49-A09A-9EFBABB47DD2}"/>
                    </a:ext>
                  </a:extLst>
                </p:cNvPr>
                <p:cNvSpPr/>
                <p:nvPr/>
              </p:nvSpPr>
              <p:spPr>
                <a:xfrm>
                  <a:off x="1142078" y="2673002"/>
                  <a:ext cx="667372" cy="855837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6">
                        <a:lumMod val="5000"/>
                        <a:lumOff val="95000"/>
                      </a:schemeClr>
                    </a:gs>
                    <a:gs pos="74000">
                      <a:schemeClr val="accent6">
                        <a:lumMod val="45000"/>
                        <a:lumOff val="55000"/>
                      </a:schemeClr>
                    </a:gs>
                    <a:gs pos="83000">
                      <a:schemeClr val="accent6">
                        <a:lumMod val="45000"/>
                        <a:lumOff val="55000"/>
                      </a:schemeClr>
                    </a:gs>
                    <a:gs pos="100000">
                      <a:schemeClr val="accent6">
                        <a:lumMod val="30000"/>
                        <a:lumOff val="70000"/>
                      </a:schemeClr>
                    </a:gs>
                  </a:gsLst>
                  <a:lin ang="5400000" scaled="1"/>
                  <a:tileRect/>
                </a:gradFill>
                <a:ln/>
              </p:spPr>
              <p:style>
                <a:lnRef idx="0">
                  <a:schemeClr val="accent6"/>
                </a:lnRef>
                <a:fillRef idx="3">
                  <a:schemeClr val="accent6"/>
                </a:fillRef>
                <a:effectRef idx="3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kumimoji="1" lang="en-US" altLang="zh-TW" sz="2400" b="1" i="1" dirty="0" smtClean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j</m:t>
                        </m:r>
                        <m:r>
                          <m:rPr>
                            <m:nor/>
                          </m:rPr>
                          <a:rPr kumimoji="1" lang="en-US" altLang="zh-TW" sz="2400" b="1" i="1" baseline="-25000" dirty="0" smtClean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oMath>
                    </m:oMathPara>
                  </a14:m>
                  <a:endParaRPr kumimoji="1" lang="zh-TW" altLang="en-US" b="1" i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93" name="橢圓 92">
                  <a:extLst>
                    <a:ext uri="{FF2B5EF4-FFF2-40B4-BE49-F238E27FC236}">
                      <a16:creationId xmlns:a16="http://schemas.microsoft.com/office/drawing/2014/main" id="{6DF4C58F-F794-0C49-A09A-9EFBABB47DD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2078" y="2673002"/>
                  <a:ext cx="667372" cy="855837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橢圓 93">
                  <a:extLst>
                    <a:ext uri="{FF2B5EF4-FFF2-40B4-BE49-F238E27FC236}">
                      <a16:creationId xmlns:a16="http://schemas.microsoft.com/office/drawing/2014/main" id="{E22D83A7-0BDE-0049-B706-3442261404E8}"/>
                    </a:ext>
                  </a:extLst>
                </p:cNvPr>
                <p:cNvSpPr/>
                <p:nvPr/>
              </p:nvSpPr>
              <p:spPr>
                <a:xfrm>
                  <a:off x="1142078" y="4033641"/>
                  <a:ext cx="667372" cy="855837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6">
                        <a:lumMod val="5000"/>
                        <a:lumOff val="95000"/>
                      </a:schemeClr>
                    </a:gs>
                    <a:gs pos="74000">
                      <a:schemeClr val="accent6">
                        <a:lumMod val="45000"/>
                        <a:lumOff val="55000"/>
                      </a:schemeClr>
                    </a:gs>
                    <a:gs pos="83000">
                      <a:schemeClr val="accent6">
                        <a:lumMod val="45000"/>
                        <a:lumOff val="55000"/>
                      </a:schemeClr>
                    </a:gs>
                    <a:gs pos="100000">
                      <a:schemeClr val="accent6">
                        <a:lumMod val="30000"/>
                        <a:lumOff val="70000"/>
                      </a:schemeClr>
                    </a:gs>
                  </a:gsLst>
                  <a:lin ang="5400000" scaled="1"/>
                  <a:tileRect/>
                </a:gradFill>
                <a:ln/>
              </p:spPr>
              <p:style>
                <a:lnRef idx="0">
                  <a:schemeClr val="accent6"/>
                </a:lnRef>
                <a:fillRef idx="3">
                  <a:schemeClr val="accent6"/>
                </a:fillRef>
                <a:effectRef idx="3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kumimoji="1" lang="en-US" altLang="zh-TW" sz="2400" b="1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j</m:t>
                        </m:r>
                        <m:r>
                          <m:rPr>
                            <m:nor/>
                          </m:rPr>
                          <a:rPr kumimoji="1" lang="en-US" altLang="zh-TW" sz="2400" b="1" i="1" baseline="-25000" dirty="0" smtClean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oMath>
                    </m:oMathPara>
                  </a14:m>
                  <a:endParaRPr kumimoji="1" lang="zh-TW" altLang="en-US" b="1" i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94" name="橢圓 93">
                  <a:extLst>
                    <a:ext uri="{FF2B5EF4-FFF2-40B4-BE49-F238E27FC236}">
                      <a16:creationId xmlns:a16="http://schemas.microsoft.com/office/drawing/2014/main" id="{E22D83A7-0BDE-0049-B706-3442261404E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2078" y="4033641"/>
                  <a:ext cx="667372" cy="855837"/>
                </a:xfrm>
                <a:prstGeom prst="ellipse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文字方塊 94">
                  <a:extLst>
                    <a:ext uri="{FF2B5EF4-FFF2-40B4-BE49-F238E27FC236}">
                      <a16:creationId xmlns:a16="http://schemas.microsoft.com/office/drawing/2014/main" id="{2C608571-C94D-6142-A101-F47CCEA3918D}"/>
                    </a:ext>
                  </a:extLst>
                </p:cNvPr>
                <p:cNvSpPr txBox="1"/>
                <p:nvPr/>
              </p:nvSpPr>
              <p:spPr>
                <a:xfrm>
                  <a:off x="1324363" y="938771"/>
                  <a:ext cx="296491" cy="27065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TW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b="1" i="1" smtClean="0">
                                <a:latin typeface="Cambria Math" panose="02040503050406030204" pitchFamily="18" charset="0"/>
                              </a:rPr>
                              <m:t>𝒉</m:t>
                            </m:r>
                          </m:e>
                          <m:sub>
                            <m:r>
                              <a:rPr kumimoji="1" lang="en-US" altLang="zh-TW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b="1" i="1" baseline="-25000" dirty="0"/>
                </a:p>
              </p:txBody>
            </p:sp>
          </mc:Choice>
          <mc:Fallback xmlns="">
            <p:sp>
              <p:nvSpPr>
                <p:cNvPr id="95" name="文字方塊 94">
                  <a:extLst>
                    <a:ext uri="{FF2B5EF4-FFF2-40B4-BE49-F238E27FC236}">
                      <a16:creationId xmlns:a16="http://schemas.microsoft.com/office/drawing/2014/main" id="{2C608571-C94D-6142-A101-F47CCEA3918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24363" y="938771"/>
                  <a:ext cx="296491" cy="270652"/>
                </a:xfrm>
                <a:prstGeom prst="rect">
                  <a:avLst/>
                </a:prstGeom>
                <a:blipFill>
                  <a:blip r:embed="rId7"/>
                  <a:stretch>
                    <a:fillRect l="-21739" r="-13043" b="-2500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文字方塊 95">
                  <a:extLst>
                    <a:ext uri="{FF2B5EF4-FFF2-40B4-BE49-F238E27FC236}">
                      <a16:creationId xmlns:a16="http://schemas.microsoft.com/office/drawing/2014/main" id="{EB8FEF8A-45F9-8B41-84AE-F07D49EDA2D5}"/>
                    </a:ext>
                  </a:extLst>
                </p:cNvPr>
                <p:cNvSpPr txBox="1"/>
                <p:nvPr/>
              </p:nvSpPr>
              <p:spPr>
                <a:xfrm>
                  <a:off x="2233095" y="938547"/>
                  <a:ext cx="309315" cy="276999"/>
                </a:xfrm>
                <a:prstGeom prst="rect">
                  <a:avLst/>
                </a:prstGeom>
                <a:noFill/>
                <a:ln>
                  <a:solidFill>
                    <a:schemeClr val="tx1">
                      <a:alpha val="10000"/>
                    </a:schemeClr>
                  </a:solidFill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TW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b="1" i="1" smtClean="0">
                                <a:latin typeface="Cambria Math" panose="02040503050406030204" pitchFamily="18" charset="0"/>
                              </a:rPr>
                              <m:t>𝒉</m:t>
                            </m:r>
                          </m:e>
                          <m:sub>
                            <m:r>
                              <a:rPr kumimoji="1" lang="en-US" altLang="zh-TW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b="1" dirty="0"/>
                </a:p>
              </p:txBody>
            </p:sp>
          </mc:Choice>
          <mc:Fallback xmlns="">
            <p:sp>
              <p:nvSpPr>
                <p:cNvPr id="96" name="文字方塊 95">
                  <a:extLst>
                    <a:ext uri="{FF2B5EF4-FFF2-40B4-BE49-F238E27FC236}">
                      <a16:creationId xmlns:a16="http://schemas.microsoft.com/office/drawing/2014/main" id="{EB8FEF8A-45F9-8B41-84AE-F07D49EDA2D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33095" y="938547"/>
                  <a:ext cx="309315" cy="276999"/>
                </a:xfrm>
                <a:prstGeom prst="rect">
                  <a:avLst/>
                </a:prstGeom>
                <a:blipFill>
                  <a:blip r:embed="rId8"/>
                  <a:stretch>
                    <a:fillRect l="-20000" r="-4000" b="-13636"/>
                  </a:stretch>
                </a:blipFill>
                <a:ln>
                  <a:solidFill>
                    <a:schemeClr val="tx1">
                      <a:alpha val="10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1" name="直線箭頭接點 100">
              <a:extLst>
                <a:ext uri="{FF2B5EF4-FFF2-40B4-BE49-F238E27FC236}">
                  <a16:creationId xmlns:a16="http://schemas.microsoft.com/office/drawing/2014/main" id="{A01B96D4-F554-5F46-8763-E7C981C91B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62243" y="1740279"/>
              <a:ext cx="734971" cy="462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線箭頭接點 101">
              <a:extLst>
                <a:ext uri="{FF2B5EF4-FFF2-40B4-BE49-F238E27FC236}">
                  <a16:creationId xmlns:a16="http://schemas.microsoft.com/office/drawing/2014/main" id="{6539B716-4004-CD47-8E03-75623F9A14E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73611" y="3100921"/>
              <a:ext cx="722002" cy="57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線箭頭接點 102">
              <a:extLst>
                <a:ext uri="{FF2B5EF4-FFF2-40B4-BE49-F238E27FC236}">
                  <a16:creationId xmlns:a16="http://schemas.microsoft.com/office/drawing/2014/main" id="{DC51F80A-CA47-2640-B8C2-CA77EEA64BCA}"/>
                </a:ext>
              </a:extLst>
            </p:cNvPr>
            <p:cNvCxnSpPr>
              <a:cxnSpLocks/>
            </p:cNvCxnSpPr>
            <p:nvPr/>
          </p:nvCxnSpPr>
          <p:spPr>
            <a:xfrm>
              <a:off x="4562243" y="4461560"/>
              <a:ext cx="733370" cy="599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" name="文字方塊 103">
              <a:extLst>
                <a:ext uri="{FF2B5EF4-FFF2-40B4-BE49-F238E27FC236}">
                  <a16:creationId xmlns:a16="http://schemas.microsoft.com/office/drawing/2014/main" id="{E0654C3A-6600-FB41-A8F0-87DC1E66F700}"/>
                </a:ext>
              </a:extLst>
            </p:cNvPr>
            <p:cNvSpPr txBox="1"/>
            <p:nvPr/>
          </p:nvSpPr>
          <p:spPr>
            <a:xfrm>
              <a:off x="5126596" y="4898626"/>
              <a:ext cx="10054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Softmax</a:t>
              </a:r>
              <a:endParaRPr kumimoji="1" lang="zh-TW" altLang="en-US" b="1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5" name="文字方塊 104">
                  <a:extLst>
                    <a:ext uri="{FF2B5EF4-FFF2-40B4-BE49-F238E27FC236}">
                      <a16:creationId xmlns:a16="http://schemas.microsoft.com/office/drawing/2014/main" id="{92E421CB-DD02-F04C-B812-494E50C5E568}"/>
                    </a:ext>
                  </a:extLst>
                </p:cNvPr>
                <p:cNvSpPr txBox="1"/>
                <p:nvPr/>
              </p:nvSpPr>
              <p:spPr>
                <a:xfrm>
                  <a:off x="7250328" y="1588849"/>
                  <a:ext cx="30130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TW" b="1" i="1" smtClean="0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b="1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kumimoji="1" lang="en-US" altLang="zh-TW" b="1" i="1" smtClean="0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05" name="文字方塊 104">
                  <a:extLst>
                    <a:ext uri="{FF2B5EF4-FFF2-40B4-BE49-F238E27FC236}">
                      <a16:creationId xmlns:a16="http://schemas.microsoft.com/office/drawing/2014/main" id="{92E421CB-DD02-F04C-B812-494E50C5E56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50328" y="1588849"/>
                  <a:ext cx="301300" cy="276999"/>
                </a:xfrm>
                <a:prstGeom prst="rect">
                  <a:avLst/>
                </a:prstGeom>
                <a:blipFill>
                  <a:blip r:embed="rId12"/>
                  <a:stretch>
                    <a:fillRect l="-21739" r="-8696" b="-3333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6" name="文字方塊 105">
                  <a:extLst>
                    <a:ext uri="{FF2B5EF4-FFF2-40B4-BE49-F238E27FC236}">
                      <a16:creationId xmlns:a16="http://schemas.microsoft.com/office/drawing/2014/main" id="{ED196176-7822-E948-B7CA-135AFA632006}"/>
                    </a:ext>
                  </a:extLst>
                </p:cNvPr>
                <p:cNvSpPr txBox="1"/>
                <p:nvPr/>
              </p:nvSpPr>
              <p:spPr>
                <a:xfrm>
                  <a:off x="7250328" y="2940395"/>
                  <a:ext cx="30130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TW" b="1" i="1" smtClean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b="1" i="1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kumimoji="1" lang="en-US" altLang="zh-TW" b="1" i="1" smtClean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06" name="文字方塊 105">
                  <a:extLst>
                    <a:ext uri="{FF2B5EF4-FFF2-40B4-BE49-F238E27FC236}">
                      <a16:creationId xmlns:a16="http://schemas.microsoft.com/office/drawing/2014/main" id="{ED196176-7822-E948-B7CA-135AFA6320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50328" y="2940395"/>
                  <a:ext cx="301300" cy="276999"/>
                </a:xfrm>
                <a:prstGeom prst="rect">
                  <a:avLst/>
                </a:prstGeom>
                <a:blipFill>
                  <a:blip r:embed="rId13"/>
                  <a:stretch>
                    <a:fillRect l="-21739" r="-8696" b="-3809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" name="文字方塊 106">
                  <a:extLst>
                    <a:ext uri="{FF2B5EF4-FFF2-40B4-BE49-F238E27FC236}">
                      <a16:creationId xmlns:a16="http://schemas.microsoft.com/office/drawing/2014/main" id="{E2443FED-3624-754C-83CB-78578BFC623F}"/>
                    </a:ext>
                  </a:extLst>
                </p:cNvPr>
                <p:cNvSpPr txBox="1"/>
                <p:nvPr/>
              </p:nvSpPr>
              <p:spPr>
                <a:xfrm>
                  <a:off x="7250328" y="4332113"/>
                  <a:ext cx="30130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TW" b="1" i="1" smtClean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b="1" i="1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kumimoji="1" lang="en-US" altLang="zh-TW" b="1" i="1" smtClean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dirty="0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07" name="文字方塊 106">
                  <a:extLst>
                    <a:ext uri="{FF2B5EF4-FFF2-40B4-BE49-F238E27FC236}">
                      <a16:creationId xmlns:a16="http://schemas.microsoft.com/office/drawing/2014/main" id="{E2443FED-3624-754C-83CB-78578BFC623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50328" y="4332113"/>
                  <a:ext cx="301300" cy="276999"/>
                </a:xfrm>
                <a:prstGeom prst="rect">
                  <a:avLst/>
                </a:prstGeom>
                <a:blipFill>
                  <a:blip r:embed="rId14"/>
                  <a:stretch>
                    <a:fillRect l="-21739" r="-8696" b="-3809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8" name="文字方塊 107">
              <a:extLst>
                <a:ext uri="{FF2B5EF4-FFF2-40B4-BE49-F238E27FC236}">
                  <a16:creationId xmlns:a16="http://schemas.microsoft.com/office/drawing/2014/main" id="{6147BACF-AC35-EA4C-AEA9-BA35A016FABE}"/>
                </a:ext>
              </a:extLst>
            </p:cNvPr>
            <p:cNvSpPr txBox="1"/>
            <p:nvPr/>
          </p:nvSpPr>
          <p:spPr>
            <a:xfrm>
              <a:off x="7030892" y="892758"/>
              <a:ext cx="779015" cy="401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b="1" dirty="0">
                  <a:solidFill>
                    <a:schemeClr val="tx1">
                      <a:alpha val="1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Label</a:t>
              </a:r>
              <a:endParaRPr kumimoji="1" lang="zh-TW" altLang="en-US" b="1" baseline="-25000" dirty="0">
                <a:solidFill>
                  <a:schemeClr val="tx1">
                    <a:alpha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09" name="直線箭頭接點 108">
              <a:extLst>
                <a:ext uri="{FF2B5EF4-FFF2-40B4-BE49-F238E27FC236}">
                  <a16:creationId xmlns:a16="http://schemas.microsoft.com/office/drawing/2014/main" id="{31B44789-FB47-8A4A-A6C8-ABE2F7FE7F2F}"/>
                </a:ext>
              </a:extLst>
            </p:cNvPr>
            <p:cNvCxnSpPr>
              <a:cxnSpLocks/>
              <a:endCxn id="105" idx="1"/>
            </p:cNvCxnSpPr>
            <p:nvPr/>
          </p:nvCxnSpPr>
          <p:spPr>
            <a:xfrm flipV="1">
              <a:off x="5964586" y="1727349"/>
              <a:ext cx="1285742" cy="1293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線箭頭接點 109">
              <a:extLst>
                <a:ext uri="{FF2B5EF4-FFF2-40B4-BE49-F238E27FC236}">
                  <a16:creationId xmlns:a16="http://schemas.microsoft.com/office/drawing/2014/main" id="{06935A19-BFE1-3549-B309-45F8F2D3F8D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62985" y="3100921"/>
              <a:ext cx="1276222" cy="914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直線箭頭接點 110">
              <a:extLst>
                <a:ext uri="{FF2B5EF4-FFF2-40B4-BE49-F238E27FC236}">
                  <a16:creationId xmlns:a16="http://schemas.microsoft.com/office/drawing/2014/main" id="{D68DC57A-CC5C-C74B-9460-4E80C1A7BAF9}"/>
                </a:ext>
              </a:extLst>
            </p:cNvPr>
            <p:cNvCxnSpPr>
              <a:cxnSpLocks/>
            </p:cNvCxnSpPr>
            <p:nvPr/>
          </p:nvCxnSpPr>
          <p:spPr>
            <a:xfrm>
              <a:off x="5962985" y="4461560"/>
              <a:ext cx="1276222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" name="文字方塊 111">
              <a:extLst>
                <a:ext uri="{FF2B5EF4-FFF2-40B4-BE49-F238E27FC236}">
                  <a16:creationId xmlns:a16="http://schemas.microsoft.com/office/drawing/2014/main" id="{A997A4D4-F63C-E24C-968B-26256EBB36DB}"/>
                </a:ext>
              </a:extLst>
            </p:cNvPr>
            <p:cNvSpPr txBox="1"/>
            <p:nvPr/>
          </p:nvSpPr>
          <p:spPr>
            <a:xfrm>
              <a:off x="6919421" y="3105807"/>
              <a:ext cx="1847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kumimoji="1"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3" name="矩形 112">
                  <a:extLst>
                    <a:ext uri="{FF2B5EF4-FFF2-40B4-BE49-F238E27FC236}">
                      <a16:creationId xmlns:a16="http://schemas.microsoft.com/office/drawing/2014/main" id="{D9582AE4-4360-2D44-8E2C-0FBD5E22292C}"/>
                    </a:ext>
                  </a:extLst>
                </p:cNvPr>
                <p:cNvSpPr/>
                <p:nvPr/>
              </p:nvSpPr>
              <p:spPr>
                <a:xfrm>
                  <a:off x="2888250" y="1259484"/>
                  <a:ext cx="79355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i="1" smtClean="0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zh-TW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TW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zh-TW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altLang="zh-TW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TW" altLang="en-US" dirty="0">
                    <a:solidFill>
                      <a:schemeClr val="bg1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13" name="矩形 112">
                  <a:extLst>
                    <a:ext uri="{FF2B5EF4-FFF2-40B4-BE49-F238E27FC236}">
                      <a16:creationId xmlns:a16="http://schemas.microsoft.com/office/drawing/2014/main" id="{D9582AE4-4360-2D44-8E2C-0FBD5E22292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88250" y="1259484"/>
                  <a:ext cx="793551" cy="369332"/>
                </a:xfrm>
                <a:prstGeom prst="rect">
                  <a:avLst/>
                </a:prstGeom>
                <a:blipFill>
                  <a:blip r:embed="rId15"/>
                  <a:stretch>
                    <a:fillRect b="-357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4" name="矩形 113">
                  <a:extLst>
                    <a:ext uri="{FF2B5EF4-FFF2-40B4-BE49-F238E27FC236}">
                      <a16:creationId xmlns:a16="http://schemas.microsoft.com/office/drawing/2014/main" id="{4B2CD60C-5196-8544-8A9C-3555867B8EE7}"/>
                    </a:ext>
                  </a:extLst>
                </p:cNvPr>
                <p:cNvSpPr/>
                <p:nvPr/>
              </p:nvSpPr>
              <p:spPr>
                <a:xfrm>
                  <a:off x="5855191" y="1259484"/>
                  <a:ext cx="803426" cy="40198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" altLang="zh-TW" i="1" smtClean="0">
                                <a:solidFill>
                                  <a:srgbClr val="FF93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i="1">
                                <a:solidFill>
                                  <a:srgbClr val="FF9300"/>
                                </a:solidFill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  <m:sub>
                            <m:r>
                              <a:rPr kumimoji="1" lang="en-US" altLang="zh-TW" i="1">
                                <a:solidFill>
                                  <a:srgbClr val="FF9300"/>
                                </a:solidFill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  <m:r>
                              <a:rPr kumimoji="1" lang="en-US" altLang="zh-TW" i="1">
                                <a:solidFill>
                                  <a:srgbClr val="FF93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114" name="矩形 113">
                  <a:extLst>
                    <a:ext uri="{FF2B5EF4-FFF2-40B4-BE49-F238E27FC236}">
                      <a16:creationId xmlns:a16="http://schemas.microsoft.com/office/drawing/2014/main" id="{4B2CD60C-5196-8544-8A9C-3555867B8EE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55191" y="1259484"/>
                  <a:ext cx="803426" cy="401989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5" name="矩形 114">
                  <a:extLst>
                    <a:ext uri="{FF2B5EF4-FFF2-40B4-BE49-F238E27FC236}">
                      <a16:creationId xmlns:a16="http://schemas.microsoft.com/office/drawing/2014/main" id="{B5D41436-6D10-064F-8CA3-D88AF9942BC9}"/>
                    </a:ext>
                  </a:extLst>
                </p:cNvPr>
                <p:cNvSpPr/>
                <p:nvPr/>
              </p:nvSpPr>
              <p:spPr>
                <a:xfrm>
                  <a:off x="4656504" y="1264409"/>
                  <a:ext cx="658577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i="1"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  <m:sub>
                            <m:r>
                              <a:rPr kumimoji="1" lang="en-US" altLang="zh-TW" i="1">
                                <a:latin typeface="Cambria Math" panose="02040503050406030204" pitchFamily="18" charset="0"/>
                              </a:rPr>
                              <m:t>𝑖𝑛</m:t>
                            </m:r>
                            <m:r>
                              <a:rPr kumimoji="1" lang="en-US" altLang="zh-TW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115" name="矩形 114">
                  <a:extLst>
                    <a:ext uri="{FF2B5EF4-FFF2-40B4-BE49-F238E27FC236}">
                      <a16:creationId xmlns:a16="http://schemas.microsoft.com/office/drawing/2014/main" id="{B5D41436-6D10-064F-8CA3-D88AF9942BC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56504" y="1264409"/>
                  <a:ext cx="658577" cy="369332"/>
                </a:xfrm>
                <a:prstGeom prst="rect">
                  <a:avLst/>
                </a:prstGeom>
                <a:blipFill>
                  <a:blip r:embed="rId17"/>
                  <a:stretch>
                    <a:fillRect b="-714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6" name="直線箭頭接點 115">
              <a:extLst>
                <a:ext uri="{FF2B5EF4-FFF2-40B4-BE49-F238E27FC236}">
                  <a16:creationId xmlns:a16="http://schemas.microsoft.com/office/drawing/2014/main" id="{55E97F03-13A0-3242-8A26-2E264DB37CA9}"/>
                </a:ext>
              </a:extLst>
            </p:cNvPr>
            <p:cNvCxnSpPr>
              <a:cxnSpLocks/>
              <a:stCxn id="85" idx="6"/>
            </p:cNvCxnSpPr>
            <p:nvPr/>
          </p:nvCxnSpPr>
          <p:spPr>
            <a:xfrm>
              <a:off x="2721439" y="1740279"/>
              <a:ext cx="980404" cy="4627"/>
            </a:xfrm>
            <a:prstGeom prst="straightConnector1">
              <a:avLst/>
            </a:prstGeom>
            <a:ln w="25400">
              <a:solidFill>
                <a:schemeClr val="tx1">
                  <a:alpha val="1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直線箭頭接點 116">
              <a:extLst>
                <a:ext uri="{FF2B5EF4-FFF2-40B4-BE49-F238E27FC236}">
                  <a16:creationId xmlns:a16="http://schemas.microsoft.com/office/drawing/2014/main" id="{6EFBCC20-5C95-6249-AB65-DD2917DD83B6}"/>
                </a:ext>
              </a:extLst>
            </p:cNvPr>
            <p:cNvCxnSpPr>
              <a:cxnSpLocks/>
              <a:stCxn id="86" idx="6"/>
            </p:cNvCxnSpPr>
            <p:nvPr/>
          </p:nvCxnSpPr>
          <p:spPr>
            <a:xfrm flipV="1">
              <a:off x="2695575" y="1744906"/>
              <a:ext cx="1006268" cy="1356015"/>
            </a:xfrm>
            <a:prstGeom prst="straightConnector1">
              <a:avLst/>
            </a:prstGeom>
            <a:ln w="25400">
              <a:solidFill>
                <a:schemeClr val="tx1">
                  <a:alpha val="1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直線箭頭接點 117">
              <a:extLst>
                <a:ext uri="{FF2B5EF4-FFF2-40B4-BE49-F238E27FC236}">
                  <a16:creationId xmlns:a16="http://schemas.microsoft.com/office/drawing/2014/main" id="{A7E5E7DA-2E14-CC45-BA1C-A380C928D3E2}"/>
                </a:ext>
              </a:extLst>
            </p:cNvPr>
            <p:cNvCxnSpPr>
              <a:cxnSpLocks/>
              <a:stCxn id="87" idx="6"/>
            </p:cNvCxnSpPr>
            <p:nvPr/>
          </p:nvCxnSpPr>
          <p:spPr>
            <a:xfrm flipV="1">
              <a:off x="2695575" y="1744906"/>
              <a:ext cx="1006268" cy="2716654"/>
            </a:xfrm>
            <a:prstGeom prst="straightConnector1">
              <a:avLst/>
            </a:prstGeom>
            <a:ln w="25400">
              <a:solidFill>
                <a:schemeClr val="tx1">
                  <a:alpha val="1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9" name="矩形 118">
                  <a:extLst>
                    <a:ext uri="{FF2B5EF4-FFF2-40B4-BE49-F238E27FC236}">
                      <a16:creationId xmlns:a16="http://schemas.microsoft.com/office/drawing/2014/main" id="{971328BF-5E20-4D45-AB0E-D05EEB69F33C}"/>
                    </a:ext>
                  </a:extLst>
                </p:cNvPr>
                <p:cNvSpPr/>
                <p:nvPr/>
              </p:nvSpPr>
              <p:spPr>
                <a:xfrm>
                  <a:off x="5855191" y="2609973"/>
                  <a:ext cx="803426" cy="40198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" altLang="zh-TW" i="1" smtClean="0">
                                <a:solidFill>
                                  <a:srgbClr val="FF93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i="1">
                                <a:solidFill>
                                  <a:srgbClr val="FF9300"/>
                                </a:solidFill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  <m:sub>
                            <m:r>
                              <a:rPr kumimoji="1" lang="en-US" altLang="zh-TW" i="1">
                                <a:solidFill>
                                  <a:srgbClr val="FF9300"/>
                                </a:solidFill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  <m:r>
                              <a:rPr kumimoji="1" lang="en-US" altLang="zh-TW" b="0" i="1" smtClean="0">
                                <a:solidFill>
                                  <a:srgbClr val="FF93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119" name="矩形 118">
                  <a:extLst>
                    <a:ext uri="{FF2B5EF4-FFF2-40B4-BE49-F238E27FC236}">
                      <a16:creationId xmlns:a16="http://schemas.microsoft.com/office/drawing/2014/main" id="{971328BF-5E20-4D45-AB0E-D05EEB69F33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55191" y="2609973"/>
                  <a:ext cx="803426" cy="401989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0" name="矩形 119">
                  <a:extLst>
                    <a:ext uri="{FF2B5EF4-FFF2-40B4-BE49-F238E27FC236}">
                      <a16:creationId xmlns:a16="http://schemas.microsoft.com/office/drawing/2014/main" id="{44F6C021-E214-A848-B65D-F5BBA1C2FDEF}"/>
                    </a:ext>
                  </a:extLst>
                </p:cNvPr>
                <p:cNvSpPr/>
                <p:nvPr/>
              </p:nvSpPr>
              <p:spPr>
                <a:xfrm>
                  <a:off x="4656504" y="2614898"/>
                  <a:ext cx="658578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" altLang="zh-TW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i="1"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  <m:sub>
                            <m:r>
                              <a:rPr kumimoji="1" lang="en-US" altLang="zh-TW" i="1">
                                <a:latin typeface="Cambria Math" panose="02040503050406030204" pitchFamily="18" charset="0"/>
                              </a:rPr>
                              <m:t>𝑖𝑛</m:t>
                            </m:r>
                            <m:r>
                              <a:rPr kumimoji="1" lang="en-US" altLang="zh-TW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120" name="矩形 119">
                  <a:extLst>
                    <a:ext uri="{FF2B5EF4-FFF2-40B4-BE49-F238E27FC236}">
                      <a16:creationId xmlns:a16="http://schemas.microsoft.com/office/drawing/2014/main" id="{44F6C021-E214-A848-B65D-F5BBA1C2FDE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56504" y="2614898"/>
                  <a:ext cx="658578" cy="369332"/>
                </a:xfrm>
                <a:prstGeom prst="rect">
                  <a:avLst/>
                </a:prstGeom>
                <a:blipFill>
                  <a:blip r:embed="rId19"/>
                  <a:stretch>
                    <a:fillRect b="-357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1" name="矩形 120">
                  <a:extLst>
                    <a:ext uri="{FF2B5EF4-FFF2-40B4-BE49-F238E27FC236}">
                      <a16:creationId xmlns:a16="http://schemas.microsoft.com/office/drawing/2014/main" id="{4C7488B9-4B85-BC43-9843-25238798AF32}"/>
                    </a:ext>
                  </a:extLst>
                </p:cNvPr>
                <p:cNvSpPr/>
                <p:nvPr/>
              </p:nvSpPr>
              <p:spPr>
                <a:xfrm>
                  <a:off x="5849765" y="3903057"/>
                  <a:ext cx="803426" cy="40198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" altLang="zh-TW" i="1" smtClean="0">
                                <a:solidFill>
                                  <a:srgbClr val="FF93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i="1">
                                <a:solidFill>
                                  <a:srgbClr val="FF9300"/>
                                </a:solidFill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  <m:sub>
                            <m:r>
                              <a:rPr kumimoji="1" lang="en-US" altLang="zh-TW" i="1">
                                <a:solidFill>
                                  <a:srgbClr val="FF9300"/>
                                </a:solidFill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  <m:r>
                              <a:rPr kumimoji="1" lang="en-US" altLang="zh-TW" b="0" i="1" smtClean="0">
                                <a:solidFill>
                                  <a:srgbClr val="FF930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121" name="矩形 120">
                  <a:extLst>
                    <a:ext uri="{FF2B5EF4-FFF2-40B4-BE49-F238E27FC236}">
                      <a16:creationId xmlns:a16="http://schemas.microsoft.com/office/drawing/2014/main" id="{4C7488B9-4B85-BC43-9843-25238798AF3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49765" y="3903057"/>
                  <a:ext cx="803426" cy="401989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2" name="矩形 121">
                  <a:extLst>
                    <a:ext uri="{FF2B5EF4-FFF2-40B4-BE49-F238E27FC236}">
                      <a16:creationId xmlns:a16="http://schemas.microsoft.com/office/drawing/2014/main" id="{8809B5D7-F639-0E4A-83D3-9D86D8736AD7}"/>
                    </a:ext>
                  </a:extLst>
                </p:cNvPr>
                <p:cNvSpPr/>
                <p:nvPr/>
              </p:nvSpPr>
              <p:spPr>
                <a:xfrm>
                  <a:off x="4651078" y="3907983"/>
                  <a:ext cx="658578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" altLang="zh-TW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i="1"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  <m:sub>
                            <m:r>
                              <a:rPr kumimoji="1" lang="en-US" altLang="zh-TW" i="1">
                                <a:latin typeface="Cambria Math" panose="02040503050406030204" pitchFamily="18" charset="0"/>
                              </a:rPr>
                              <m:t>𝑖𝑛</m:t>
                            </m:r>
                            <m:r>
                              <a:rPr kumimoji="1" lang="en-US" altLang="zh-TW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122" name="矩形 121">
                  <a:extLst>
                    <a:ext uri="{FF2B5EF4-FFF2-40B4-BE49-F238E27FC236}">
                      <a16:creationId xmlns:a16="http://schemas.microsoft.com/office/drawing/2014/main" id="{8809B5D7-F639-0E4A-83D3-9D86D8736AD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51078" y="3907983"/>
                  <a:ext cx="658578" cy="369332"/>
                </a:xfrm>
                <a:prstGeom prst="rect">
                  <a:avLst/>
                </a:prstGeom>
                <a:blipFill>
                  <a:blip r:embed="rId21"/>
                  <a:stretch>
                    <a:fillRect b="-740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89C52103-785C-204F-A5FA-72D63F11B015}"/>
              </a:ext>
            </a:extLst>
          </p:cNvPr>
          <p:cNvGrpSpPr/>
          <p:nvPr/>
        </p:nvGrpSpPr>
        <p:grpSpPr>
          <a:xfrm>
            <a:off x="6761095" y="1141014"/>
            <a:ext cx="5098015" cy="1167846"/>
            <a:chOff x="6761095" y="1141014"/>
            <a:chExt cx="5098015" cy="116784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文字方塊 76">
                  <a:extLst>
                    <a:ext uri="{FF2B5EF4-FFF2-40B4-BE49-F238E27FC236}">
                      <a16:creationId xmlns:a16="http://schemas.microsoft.com/office/drawing/2014/main" id="{1347101C-2BB9-2247-80AC-23F9A774F5DC}"/>
                    </a:ext>
                  </a:extLst>
                </p:cNvPr>
                <p:cNvSpPr txBox="1"/>
                <p:nvPr/>
              </p:nvSpPr>
              <p:spPr>
                <a:xfrm>
                  <a:off x="6761095" y="1195445"/>
                  <a:ext cx="5098015" cy="105573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b="0" i="1" smtClean="0"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  <m:sub>
                            <m:r>
                              <a:rPr kumimoji="1" lang="en-US" altLang="zh-TW" b="0" i="1" smtClean="0"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  <m:r>
                              <a:rPr kumimoji="1" lang="en-US" altLang="zh-TW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type m:val="lin"/>
                            <m:ctrlPr>
                              <a:rPr kumimoji="1"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kumimoji="1" lang="en-US" altLang="zh-TW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kumimoji="1" lang="en-US" altLang="zh-TW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kumimoji="1" lang="en-US" altLang="zh-TW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kumimoji="1"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𝑖𝑛</m:t>
                                    </m:r>
                                    <m:r>
                                      <a:rPr kumimoji="1"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sup>
                            </m:sSup>
                          </m:num>
                          <m:den>
                            <m:d>
                              <m:dPr>
                                <m:ctrlPr>
                                  <a:rPr kumimoji="1" lang="en-US" altLang="zh-TW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nary>
                                  <m:naryPr>
                                    <m:chr m:val="∑"/>
                                    <m:ctrlPr>
                                      <a:rPr kumimoji="1" lang="en-US" altLang="zh-TW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kumimoji="1"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kumimoji="1"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kumimoji="1"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  <m:e>
                                    <m:sSup>
                                      <m:sSupPr>
                                        <m:ctrlPr>
                                          <a:rPr kumimoji="1" lang="en-US" altLang="zh-TW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kumimoji="1" lang="en-US" altLang="zh-TW" i="1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sSub>
                                          <m:sSubPr>
                                            <m:ctrlPr>
                                              <a:rPr kumimoji="1" lang="en-US" altLang="zh-TW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en-US" altLang="zh-TW" b="0" i="1" smtClean="0">
                                                <a:latin typeface="Cambria Math" panose="02040503050406030204" pitchFamily="18" charset="0"/>
                                              </a:rPr>
                                              <m:t>𝑂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zh-TW" b="0" i="1" smtClean="0">
                                                <a:latin typeface="Cambria Math" panose="02040503050406030204" pitchFamily="18" charset="0"/>
                                              </a:rPr>
                                              <m:t>𝑖𝑛𝑎</m:t>
                                            </m:r>
                                          </m:sub>
                                        </m:sSub>
                                      </m:sup>
                                    </m:sSup>
                                  </m:e>
                                </m:nary>
                              </m:e>
                            </m:d>
                          </m:den>
                        </m:f>
                      </m:oMath>
                    </m:oMathPara>
                  </a14:m>
                  <a:endParaRPr kumimoji="1" lang="en-US" altLang="zh-TW" b="0" dirty="0"/>
                </a:p>
                <a:p>
                  <a:r>
                    <a:rPr kumimoji="1" lang="en-US" altLang="zh-TW" dirty="0"/>
                    <a:t>                                </a:t>
                  </a:r>
                  <a14:m>
                    <m:oMath xmlns:m="http://schemas.openxmlformats.org/officeDocument/2006/math">
                      <m:r>
                        <a:rPr kumimoji="1" lang="en-US" altLang="zh-TW" b="0" i="0" smtClean="0"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kumimoji="1"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type m:val="lin"/>
                          <m:ctrlP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kumimoji="1"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TW" b="0" i="1" smtClean="0">
                                      <a:latin typeface="Cambria Math" panose="02040503050406030204" pitchFamily="18" charset="0"/>
                                    </a:rPr>
                                    <m:t>𝑂</m:t>
                                  </m:r>
                                </m:e>
                                <m:sub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</a:rPr>
                                    <m:t>𝑖𝑛</m:t>
                                  </m:r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p>
                          </m:sSup>
                        </m:num>
                        <m:den>
                          <m:d>
                            <m:dPr>
                              <m:ctrlP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kumimoji="1"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𝑂</m:t>
                                      </m:r>
                                    </m:e>
                                    <m:sub>
                                      <m:r>
                                        <a:rPr kumimoji="1"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𝑖𝑛</m:t>
                                      </m:r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sup>
                              </m:sSup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kumimoji="1"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𝑂</m:t>
                                      </m:r>
                                    </m:e>
                                    <m:sub>
                                      <m:r>
                                        <a:rPr kumimoji="1"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𝑖𝑛</m:t>
                                      </m:r>
                                      <m:r>
                                        <a:rPr kumimoji="1"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sup>
                              </m:sSup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kumimoji="1"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kumimoji="1" lang="en-US" altLang="zh-TW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𝑂</m:t>
                                      </m:r>
                                    </m:e>
                                    <m:sub>
                                      <m:r>
                                        <a:rPr kumimoji="1"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𝑖𝑛</m:t>
                                      </m:r>
                                      <m:r>
                                        <a:rPr kumimoji="1"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sup>
                              </m:sSup>
                            </m:e>
                          </m:d>
                        </m:den>
                      </m:f>
                    </m:oMath>
                  </a14:m>
                  <a:endParaRPr kumimoji="1" lang="zh-TW" altLang="en-US" dirty="0"/>
                </a:p>
              </p:txBody>
            </p:sp>
          </mc:Choice>
          <mc:Fallback xmlns="">
            <p:sp>
              <p:nvSpPr>
                <p:cNvPr id="77" name="文字方塊 76">
                  <a:extLst>
                    <a:ext uri="{FF2B5EF4-FFF2-40B4-BE49-F238E27FC236}">
                      <a16:creationId xmlns:a16="http://schemas.microsoft.com/office/drawing/2014/main" id="{1347101C-2BB9-2247-80AC-23F9A774F5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61095" y="1195445"/>
                  <a:ext cx="5098015" cy="1055738"/>
                </a:xfrm>
                <a:prstGeom prst="rect">
                  <a:avLst/>
                </a:prstGeom>
                <a:blipFill>
                  <a:blip r:embed="rId22"/>
                  <a:stretch>
                    <a:fillRect t="-82143" b="-102381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8DEB7249-F93E-9245-A4CF-E40ACD8343AC}"/>
                </a:ext>
              </a:extLst>
            </p:cNvPr>
            <p:cNvSpPr/>
            <p:nvPr/>
          </p:nvSpPr>
          <p:spPr>
            <a:xfrm>
              <a:off x="7971975" y="1141014"/>
              <a:ext cx="3755205" cy="116784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矩形 122">
                <a:extLst>
                  <a:ext uri="{FF2B5EF4-FFF2-40B4-BE49-F238E27FC236}">
                    <a16:creationId xmlns:a16="http://schemas.microsoft.com/office/drawing/2014/main" id="{295BEB91-153A-A24E-9411-9FC09B0876AC}"/>
                  </a:ext>
                </a:extLst>
              </p:cNvPr>
              <p:cNvSpPr/>
              <p:nvPr/>
            </p:nvSpPr>
            <p:spPr>
              <a:xfrm>
                <a:off x="8270989" y="5863115"/>
                <a:ext cx="3407728" cy="6658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" altLang="zh-TW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kumimoji="1" lang="en-US" altLang="zh-TW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kumimoji="1" lang="en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" altLang="zh-TW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kumimoji="1"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kumimoji="1"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kumimoji="1"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kumimoji="1"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kumimoji="1"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" altLang="zh-TW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kumimoji="1"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kumimoji="1" lang="en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kumimoji="1"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𝑜𝑢𝑡</m:t>
                              </m:r>
                              <m:r>
                                <a:rPr kumimoji="1"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kumimoji="1" lang="en" altLang="zh-TW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kumimoji="1"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𝑜𝑢𝑡</m:t>
                              </m:r>
                              <m:r>
                                <a:rPr kumimoji="1"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kumimoji="1" lang="en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kumimoji="1"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  <m:r>
                                <a:rPr kumimoji="1"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kumimoji="1" lang="en" altLang="zh-TW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" altLang="zh-TW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kumimoji="1" lang="en" altLang="zh-TW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kumimoji="1" lang="en-US" altLang="zh-TW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23" name="矩形 122">
                <a:extLst>
                  <a:ext uri="{FF2B5EF4-FFF2-40B4-BE49-F238E27FC236}">
                    <a16:creationId xmlns:a16="http://schemas.microsoft.com/office/drawing/2014/main" id="{295BEB91-153A-A24E-9411-9FC09B0876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0989" y="5863115"/>
                <a:ext cx="3407728" cy="665888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4" name="圓角矩形 123">
            <a:extLst>
              <a:ext uri="{FF2B5EF4-FFF2-40B4-BE49-F238E27FC236}">
                <a16:creationId xmlns:a16="http://schemas.microsoft.com/office/drawing/2014/main" id="{E535BB51-A990-DE44-B767-039FF8A875A8}"/>
              </a:ext>
            </a:extLst>
          </p:cNvPr>
          <p:cNvSpPr/>
          <p:nvPr/>
        </p:nvSpPr>
        <p:spPr>
          <a:xfrm>
            <a:off x="8504325" y="4197832"/>
            <a:ext cx="2941057" cy="72302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Chain Rule</a:t>
            </a:r>
            <a:endParaRPr kumimoji="1" lang="zh-TW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6" name="圖片 125">
            <a:extLst>
              <a:ext uri="{FF2B5EF4-FFF2-40B4-BE49-F238E27FC236}">
                <a16:creationId xmlns:a16="http://schemas.microsoft.com/office/drawing/2014/main" id="{77A74391-A448-1C4D-8E06-098D33152343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882219" y="4788234"/>
            <a:ext cx="1253887" cy="125388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5" name="文字方塊 54">
                <a:extLst>
                  <a:ext uri="{FF2B5EF4-FFF2-40B4-BE49-F238E27FC236}">
                    <a16:creationId xmlns:a16="http://schemas.microsoft.com/office/drawing/2014/main" id="{DA3A58C4-08A2-4219-975C-AEAE255A077B}"/>
                  </a:ext>
                </a:extLst>
              </p:cNvPr>
              <p:cNvSpPr txBox="1"/>
              <p:nvPr/>
            </p:nvSpPr>
            <p:spPr>
              <a:xfrm>
                <a:off x="3357980" y="1157744"/>
                <a:ext cx="1238129" cy="101566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6600" b="0" i="1" smtClean="0">
                          <a:solidFill>
                            <a:schemeClr val="tx1">
                              <a:alpha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∑</m:t>
                      </m:r>
                    </m:oMath>
                  </m:oMathPara>
                </a14:m>
                <a:endParaRPr kumimoji="1" lang="zh-TW" altLang="en-US" sz="6600" dirty="0">
                  <a:solidFill>
                    <a:schemeClr val="tx1">
                      <a:alpha val="1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5" name="文字方塊 54">
                <a:extLst>
                  <a:ext uri="{FF2B5EF4-FFF2-40B4-BE49-F238E27FC236}">
                    <a16:creationId xmlns:a16="http://schemas.microsoft.com/office/drawing/2014/main" id="{DA3A58C4-08A2-4219-975C-AEAE255A07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7980" y="1157744"/>
                <a:ext cx="1238129" cy="1015663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文字方塊 55">
                <a:extLst>
                  <a:ext uri="{FF2B5EF4-FFF2-40B4-BE49-F238E27FC236}">
                    <a16:creationId xmlns:a16="http://schemas.microsoft.com/office/drawing/2014/main" id="{32A58591-9A79-418E-9343-C54588D88A65}"/>
                  </a:ext>
                </a:extLst>
              </p:cNvPr>
              <p:cNvSpPr txBox="1"/>
              <p:nvPr/>
            </p:nvSpPr>
            <p:spPr>
              <a:xfrm>
                <a:off x="3355268" y="2348999"/>
                <a:ext cx="1238129" cy="101566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6600" b="0" i="1" smtClean="0">
                          <a:solidFill>
                            <a:schemeClr val="tx1">
                              <a:alpha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∑</m:t>
                      </m:r>
                    </m:oMath>
                  </m:oMathPara>
                </a14:m>
                <a:endParaRPr kumimoji="1" lang="zh-TW" altLang="en-US" sz="6600" dirty="0">
                  <a:solidFill>
                    <a:schemeClr val="tx1">
                      <a:alpha val="1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6" name="文字方塊 55">
                <a:extLst>
                  <a:ext uri="{FF2B5EF4-FFF2-40B4-BE49-F238E27FC236}">
                    <a16:creationId xmlns:a16="http://schemas.microsoft.com/office/drawing/2014/main" id="{32A58591-9A79-418E-9343-C54588D88A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5268" y="2348999"/>
                <a:ext cx="1238129" cy="1015663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文字方塊 56">
                <a:extLst>
                  <a:ext uri="{FF2B5EF4-FFF2-40B4-BE49-F238E27FC236}">
                    <a16:creationId xmlns:a16="http://schemas.microsoft.com/office/drawing/2014/main" id="{739A8848-1F76-4619-9DCB-400F1C68F6B3}"/>
                  </a:ext>
                </a:extLst>
              </p:cNvPr>
              <p:cNvSpPr txBox="1"/>
              <p:nvPr/>
            </p:nvSpPr>
            <p:spPr>
              <a:xfrm>
                <a:off x="3353246" y="3558399"/>
                <a:ext cx="1238129" cy="101566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6600" b="0" i="1" smtClean="0">
                          <a:solidFill>
                            <a:schemeClr val="tx1">
                              <a:alpha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∑</m:t>
                      </m:r>
                    </m:oMath>
                  </m:oMathPara>
                </a14:m>
                <a:endParaRPr kumimoji="1" lang="zh-TW" altLang="en-US" sz="6600" dirty="0">
                  <a:solidFill>
                    <a:schemeClr val="tx1">
                      <a:alpha val="1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7" name="文字方塊 56">
                <a:extLst>
                  <a:ext uri="{FF2B5EF4-FFF2-40B4-BE49-F238E27FC236}">
                    <a16:creationId xmlns:a16="http://schemas.microsoft.com/office/drawing/2014/main" id="{739A8848-1F76-4619-9DCB-400F1C68F6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3246" y="3558399"/>
                <a:ext cx="1238129" cy="1015663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矩形 57">
                <a:extLst>
                  <a:ext uri="{FF2B5EF4-FFF2-40B4-BE49-F238E27FC236}">
                    <a16:creationId xmlns:a16="http://schemas.microsoft.com/office/drawing/2014/main" id="{3CA861A1-EF41-45C1-B3BC-88B371B9888B}"/>
                  </a:ext>
                </a:extLst>
              </p:cNvPr>
              <p:cNvSpPr/>
              <p:nvPr/>
            </p:nvSpPr>
            <p:spPr>
              <a:xfrm>
                <a:off x="4797677" y="805541"/>
                <a:ext cx="1242263" cy="15696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TW" altLang="en-US" sz="9600" b="0" i="1"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zh-TW" altLang="en-US" sz="96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8" name="矩形 57">
                <a:extLst>
                  <a:ext uri="{FF2B5EF4-FFF2-40B4-BE49-F238E27FC236}">
                    <a16:creationId xmlns:a16="http://schemas.microsoft.com/office/drawing/2014/main" id="{3CA861A1-EF41-45C1-B3BC-88B371B988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7677" y="805541"/>
                <a:ext cx="1242263" cy="1569660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矩形 58">
                <a:extLst>
                  <a:ext uri="{FF2B5EF4-FFF2-40B4-BE49-F238E27FC236}">
                    <a16:creationId xmlns:a16="http://schemas.microsoft.com/office/drawing/2014/main" id="{CD856453-C159-4238-A003-00164C760058}"/>
                  </a:ext>
                </a:extLst>
              </p:cNvPr>
              <p:cNvSpPr/>
              <p:nvPr/>
            </p:nvSpPr>
            <p:spPr>
              <a:xfrm>
                <a:off x="4797677" y="2023423"/>
                <a:ext cx="1242263" cy="15696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TW" altLang="en-US" sz="9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zh-TW" altLang="en-US" sz="9600" i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9" name="矩形 58">
                <a:extLst>
                  <a:ext uri="{FF2B5EF4-FFF2-40B4-BE49-F238E27FC236}">
                    <a16:creationId xmlns:a16="http://schemas.microsoft.com/office/drawing/2014/main" id="{CD856453-C159-4238-A003-00164C7600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7677" y="2023423"/>
                <a:ext cx="1242263" cy="1569660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矩形 59">
                <a:extLst>
                  <a:ext uri="{FF2B5EF4-FFF2-40B4-BE49-F238E27FC236}">
                    <a16:creationId xmlns:a16="http://schemas.microsoft.com/office/drawing/2014/main" id="{EE3CB7B6-D561-4C94-94A3-2E15AAB68659}"/>
                  </a:ext>
                </a:extLst>
              </p:cNvPr>
              <p:cNvSpPr/>
              <p:nvPr/>
            </p:nvSpPr>
            <p:spPr>
              <a:xfrm>
                <a:off x="4792943" y="3273527"/>
                <a:ext cx="1242263" cy="15696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TW" altLang="en-US" sz="9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zh-TW" altLang="en-US" sz="9600" i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0" name="矩形 59">
                <a:extLst>
                  <a:ext uri="{FF2B5EF4-FFF2-40B4-BE49-F238E27FC236}">
                    <a16:creationId xmlns:a16="http://schemas.microsoft.com/office/drawing/2014/main" id="{EE3CB7B6-D561-4C94-94A3-2E15AAB686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2943" y="3273527"/>
                <a:ext cx="1242263" cy="1569660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491948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8" name="矩形 57">
                <a:extLst>
                  <a:ext uri="{FF2B5EF4-FFF2-40B4-BE49-F238E27FC236}">
                    <a16:creationId xmlns:a16="http://schemas.microsoft.com/office/drawing/2014/main" id="{2B187D10-D972-4331-A8C1-EFDBD49958B2}"/>
                  </a:ext>
                </a:extLst>
              </p:cNvPr>
              <p:cNvSpPr/>
              <p:nvPr/>
            </p:nvSpPr>
            <p:spPr>
              <a:xfrm>
                <a:off x="4144992" y="805541"/>
                <a:ext cx="1242263" cy="15696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TW" altLang="en-US" sz="9600" b="0" i="1" smtClean="0">
                          <a:solidFill>
                            <a:schemeClr val="tx1">
                              <a:alpha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zh-TW" altLang="en-US" sz="9600" i="1" dirty="0">
                  <a:solidFill>
                    <a:schemeClr val="tx1">
                      <a:alpha val="1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8" name="矩形 57">
                <a:extLst>
                  <a:ext uri="{FF2B5EF4-FFF2-40B4-BE49-F238E27FC236}">
                    <a16:creationId xmlns:a16="http://schemas.microsoft.com/office/drawing/2014/main" id="{2B187D10-D972-4331-A8C1-EFDBD49958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4992" y="805541"/>
                <a:ext cx="1242263" cy="156966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8" name="矩形 87">
            <a:extLst>
              <a:ext uri="{FF2B5EF4-FFF2-40B4-BE49-F238E27FC236}">
                <a16:creationId xmlns:a16="http://schemas.microsoft.com/office/drawing/2014/main" id="{DB5DB6B9-A6D5-D846-B412-A4A61903C3DD}"/>
              </a:ext>
            </a:extLst>
          </p:cNvPr>
          <p:cNvSpPr/>
          <p:nvPr/>
        </p:nvSpPr>
        <p:spPr>
          <a:xfrm flipV="1">
            <a:off x="1639012" y="892746"/>
            <a:ext cx="2754670" cy="4028106"/>
          </a:xfrm>
          <a:prstGeom prst="rect">
            <a:avLst/>
          </a:prstGeom>
          <a:noFill/>
          <a:ln w="635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B5A5B166-CE82-6543-87F8-A161C4527D53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" altLang="zh-TW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BackPropagating</a:t>
            </a:r>
            <a:r>
              <a:rPr kumimoji="1" lang="en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error (Hidden Layer2 - Output Layer) Weights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字方塊 46">
                <a:extLst>
                  <a:ext uri="{FF2B5EF4-FFF2-40B4-BE49-F238E27FC236}">
                    <a16:creationId xmlns:a16="http://schemas.microsoft.com/office/drawing/2014/main" id="{A391CA58-9414-0348-B42E-4DC301B548F0}"/>
                  </a:ext>
                </a:extLst>
              </p:cNvPr>
              <p:cNvSpPr txBox="1"/>
              <p:nvPr/>
            </p:nvSpPr>
            <p:spPr>
              <a:xfrm>
                <a:off x="121131" y="5682588"/>
                <a:ext cx="7265450" cy="9310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" altLang="zh-TW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" altLang="zh-TW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" altLang="zh-TW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kumimoji="1" lang="en-US" altLang="zh-TW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  <m:r>
                                <a:rPr kumimoji="1" lang="en-US" altLang="zh-TW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kumimoji="1" lang="en" altLang="zh-TW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" altLang="zh-TW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kumimoji="1" lang="en-US" altLang="zh-TW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kumimoji="1" lang="en-US" altLang="zh-TW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kumimoji="1" lang="en-US" altLang="zh-TW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kumimoji="1" lang="en-US" altLang="zh-TW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kumimoji="1"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d>
                            <m:dPr>
                              <m:ctrlP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kumimoji="1" lang="en-US" altLang="zh-TW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zh-TW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  <m:r>
                                        <a:rPr kumimoji="1"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b>
                                      <m:r>
                                        <a:rPr kumimoji="1"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𝑜𝑢𝑡</m:t>
                                      </m:r>
                                      <m:r>
                                        <a:rPr kumimoji="1"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kumimoji="1"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×</m:t>
                                  </m:r>
                                  <m:sSub>
                                    <m:sSubPr>
                                      <m:ctrlPr>
                                        <a:rPr kumimoji="1" lang="en-US" altLang="zh-TW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kumimoji="1" lang="en-US" altLang="zh-TW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kumimoji="1" lang="en-US" altLang="zh-TW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kumimoji="1" lang="en-US" altLang="zh-TW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𝑙</m:t>
                                      </m:r>
                                      <m:r>
                                        <a:rPr kumimoji="1" lang="en-US" altLang="zh-TW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kumimoji="1"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b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𝑜𝑢𝑡</m:t>
                                      </m:r>
                                      <m:r>
                                        <a:rPr kumimoji="1"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×</m:t>
                                  </m:r>
                                  <m:sSub>
                                    <m:sSubPr>
                                      <m:ctrlPr>
                                        <a:rPr kumimoji="1" lang="en-US" altLang="zh-TW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kumimoji="1" lang="en-US" altLang="zh-TW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kumimoji="1" lang="en-US" altLang="zh-TW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kumimoji="1" lang="en-US" altLang="zh-TW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𝑙</m:t>
                                      </m:r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kumimoji="1"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b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𝑜𝑢𝑡</m:t>
                                      </m:r>
                                      <m:r>
                                        <a:rPr kumimoji="1"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×</m:t>
                                  </m:r>
                                  <m:sSub>
                                    <m:sSubPr>
                                      <m:ctrlPr>
                                        <a:rPr kumimoji="1" lang="en-US" altLang="zh-TW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kumimoji="1" lang="en-US" altLang="zh-TW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kumimoji="1" lang="en-US" altLang="zh-TW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kumimoji="1" lang="en-US" altLang="zh-TW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𝑙</m:t>
                                      </m:r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kumimoji="1"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kumimoji="1"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kumimoji="1"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kumimoji="1" lang="en-US" altLang="zh-TW" dirty="0"/>
              </a:p>
              <a:p>
                <a:r>
                  <a:rPr kumimoji="1" lang="en-US" altLang="zh-TW" dirty="0"/>
                  <a:t>              </a:t>
                </a:r>
                <a14:m>
                  <m:oMath xmlns:m="http://schemas.openxmlformats.org/officeDocument/2006/math">
                    <m:r>
                      <a:rPr kumimoji="1" lang="en-US" altLang="zh-TW" b="0" i="0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kumimoji="1"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i="1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kumimoji="1" lang="en-US" altLang="zh-TW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b>
                        <m:r>
                          <a:rPr kumimoji="1" lang="en-US" altLang="zh-TW" i="1">
                            <a:latin typeface="Cambria Math" panose="02040503050406030204" pitchFamily="18" charset="0"/>
                          </a:rPr>
                          <m:t>𝑜𝑢𝑡</m:t>
                        </m:r>
                        <m:r>
                          <a:rPr kumimoji="1" lang="en-US" altLang="zh-TW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47" name="文字方塊 46">
                <a:extLst>
                  <a:ext uri="{FF2B5EF4-FFF2-40B4-BE49-F238E27FC236}">
                    <a16:creationId xmlns:a16="http://schemas.microsoft.com/office/drawing/2014/main" id="{A391CA58-9414-0348-B42E-4DC301B548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131" y="5682588"/>
                <a:ext cx="7265450" cy="931024"/>
              </a:xfrm>
              <a:prstGeom prst="rect">
                <a:avLst/>
              </a:prstGeom>
              <a:blipFill>
                <a:blip r:embed="rId4"/>
                <a:stretch>
                  <a:fillRect b="-5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橢圓 50">
            <a:extLst>
              <a:ext uri="{FF2B5EF4-FFF2-40B4-BE49-F238E27FC236}">
                <a16:creationId xmlns:a16="http://schemas.microsoft.com/office/drawing/2014/main" id="{0F57AC23-4746-034B-BD68-130B2ACEC930}"/>
              </a:ext>
            </a:extLst>
          </p:cNvPr>
          <p:cNvSpPr/>
          <p:nvPr/>
        </p:nvSpPr>
        <p:spPr>
          <a:xfrm>
            <a:off x="269098" y="1296413"/>
            <a:ext cx="536043" cy="822569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  <a:tileRect/>
          </a:gra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kumimoji="1" lang="en-US" altLang="zh-TW" sz="24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sz="2400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橢圓 51">
            <a:extLst>
              <a:ext uri="{FF2B5EF4-FFF2-40B4-BE49-F238E27FC236}">
                <a16:creationId xmlns:a16="http://schemas.microsoft.com/office/drawing/2014/main" id="{60F5C560-8819-9140-AEE2-BA412AA20E8F}"/>
              </a:ext>
            </a:extLst>
          </p:cNvPr>
          <p:cNvSpPr/>
          <p:nvPr/>
        </p:nvSpPr>
        <p:spPr>
          <a:xfrm>
            <a:off x="248324" y="2604161"/>
            <a:ext cx="536043" cy="822569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  <a:tileRect/>
          </a:gra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kumimoji="1" lang="en-US" altLang="zh-TW" sz="24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kumimoji="1" lang="zh-TW" altLang="en-US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橢圓 52">
            <a:extLst>
              <a:ext uri="{FF2B5EF4-FFF2-40B4-BE49-F238E27FC236}">
                <a16:creationId xmlns:a16="http://schemas.microsoft.com/office/drawing/2014/main" id="{6E8BFE2E-9A35-4049-A143-23C61ABA25EE}"/>
              </a:ext>
            </a:extLst>
          </p:cNvPr>
          <p:cNvSpPr/>
          <p:nvPr/>
        </p:nvSpPr>
        <p:spPr>
          <a:xfrm>
            <a:off x="248324" y="3911912"/>
            <a:ext cx="536043" cy="822569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  <a:tileRect/>
          </a:gra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kumimoji="1" lang="en-US" altLang="zh-TW" sz="24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kumimoji="1" lang="zh-TW" altLang="en-US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6" name="橢圓 55">
            <a:extLst>
              <a:ext uri="{FF2B5EF4-FFF2-40B4-BE49-F238E27FC236}">
                <a16:creationId xmlns:a16="http://schemas.microsoft.com/office/drawing/2014/main" id="{08739419-B0B2-1A4B-9094-E6F80F419A20}"/>
              </a:ext>
            </a:extLst>
          </p:cNvPr>
          <p:cNvSpPr/>
          <p:nvPr/>
        </p:nvSpPr>
        <p:spPr>
          <a:xfrm>
            <a:off x="1697378" y="1296049"/>
            <a:ext cx="536043" cy="822569"/>
          </a:xfrm>
          <a:prstGeom prst="ellipse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kumimoji="1" lang="en-US" altLang="zh-TW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5" name="文字方塊 84">
            <a:extLst>
              <a:ext uri="{FF2B5EF4-FFF2-40B4-BE49-F238E27FC236}">
                <a16:creationId xmlns:a16="http://schemas.microsoft.com/office/drawing/2014/main" id="{234F8C07-B7F2-8A48-9AAB-697DE8CEA2B9}"/>
              </a:ext>
            </a:extLst>
          </p:cNvPr>
          <p:cNvSpPr txBox="1"/>
          <p:nvPr/>
        </p:nvSpPr>
        <p:spPr>
          <a:xfrm>
            <a:off x="241496" y="892758"/>
            <a:ext cx="591245" cy="3549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  <a:endParaRPr kumimoji="1" lang="zh-TW" altLang="en-US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7" name="文字方塊 86">
            <a:extLst>
              <a:ext uri="{FF2B5EF4-FFF2-40B4-BE49-F238E27FC236}">
                <a16:creationId xmlns:a16="http://schemas.microsoft.com/office/drawing/2014/main" id="{8850E191-CEA0-0D43-BB66-F02122CF7C96}"/>
              </a:ext>
            </a:extLst>
          </p:cNvPr>
          <p:cNvSpPr txBox="1"/>
          <p:nvPr/>
        </p:nvSpPr>
        <p:spPr>
          <a:xfrm>
            <a:off x="4393682" y="898358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b="1" dirty="0">
                <a:solidFill>
                  <a:schemeClr val="tx1">
                    <a:alpha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  <a:endParaRPr kumimoji="1" lang="zh-TW" altLang="en-US" b="1" baseline="-25000" dirty="0">
              <a:solidFill>
                <a:schemeClr val="tx1">
                  <a:alpha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9" name="橢圓 88">
            <a:extLst>
              <a:ext uri="{FF2B5EF4-FFF2-40B4-BE49-F238E27FC236}">
                <a16:creationId xmlns:a16="http://schemas.microsoft.com/office/drawing/2014/main" id="{83C4B578-1BD4-6746-BB15-EE1D0873F55B}"/>
              </a:ext>
            </a:extLst>
          </p:cNvPr>
          <p:cNvSpPr/>
          <p:nvPr/>
        </p:nvSpPr>
        <p:spPr>
          <a:xfrm>
            <a:off x="962322" y="1287704"/>
            <a:ext cx="536043" cy="822569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5000"/>
                  <a:lumOff val="95000"/>
                </a:schemeClr>
              </a:gs>
              <a:gs pos="74000">
                <a:schemeClr val="accent6">
                  <a:lumMod val="45000"/>
                  <a:lumOff val="55000"/>
                </a:schemeClr>
              </a:gs>
              <a:gs pos="83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lin ang="5400000" scaled="1"/>
            <a:tileRect/>
          </a:gra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kumimoji="1" lang="en-US" altLang="zh-TW" sz="24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sz="1600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橢圓 89">
                <a:extLst>
                  <a:ext uri="{FF2B5EF4-FFF2-40B4-BE49-F238E27FC236}">
                    <a16:creationId xmlns:a16="http://schemas.microsoft.com/office/drawing/2014/main" id="{063282ED-08E6-CC4D-B8F2-EDB3C356719A}"/>
                  </a:ext>
                </a:extLst>
              </p:cNvPr>
              <p:cNvSpPr/>
              <p:nvPr/>
            </p:nvSpPr>
            <p:spPr>
              <a:xfrm>
                <a:off x="964856" y="2603799"/>
                <a:ext cx="536043" cy="822569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6">
                      <a:lumMod val="5000"/>
                      <a:lumOff val="95000"/>
                    </a:schemeClr>
                  </a:gs>
                  <a:gs pos="74000">
                    <a:schemeClr val="accent6">
                      <a:lumMod val="45000"/>
                      <a:lumOff val="55000"/>
                    </a:schemeClr>
                  </a:gs>
                  <a:gs pos="83000">
                    <a:schemeClr val="accent6">
                      <a:lumMod val="45000"/>
                      <a:lumOff val="55000"/>
                    </a:schemeClr>
                  </a:gs>
                  <a:gs pos="100000">
                    <a:schemeClr val="accent6">
                      <a:lumMod val="30000"/>
                      <a:lumOff val="70000"/>
                    </a:schemeClr>
                  </a:gs>
                </a:gsLst>
                <a:lin ang="5400000" scaled="1"/>
                <a:tileRect/>
              </a:gradFill>
              <a:ln/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kumimoji="1" lang="en-US" altLang="zh-TW" sz="2400" b="1" i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j</m:t>
                      </m:r>
                      <m:r>
                        <m:rPr>
                          <m:nor/>
                        </m:rPr>
                        <a:rPr kumimoji="1" lang="en-US" altLang="zh-TW" sz="2400" b="1" i="1" baseline="-25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2</m:t>
                      </m:r>
                    </m:oMath>
                  </m:oMathPara>
                </a14:m>
                <a:endParaRPr kumimoji="1" lang="zh-TW" altLang="en-US" b="1" i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0" name="橢圓 89">
                <a:extLst>
                  <a:ext uri="{FF2B5EF4-FFF2-40B4-BE49-F238E27FC236}">
                    <a16:creationId xmlns:a16="http://schemas.microsoft.com/office/drawing/2014/main" id="{063282ED-08E6-CC4D-B8F2-EDB3C35671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4856" y="2603799"/>
                <a:ext cx="536043" cy="822569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橢圓 90">
                <a:extLst>
                  <a:ext uri="{FF2B5EF4-FFF2-40B4-BE49-F238E27FC236}">
                    <a16:creationId xmlns:a16="http://schemas.microsoft.com/office/drawing/2014/main" id="{DDA89CBB-940A-AA41-A395-48ADD26329D2}"/>
                  </a:ext>
                </a:extLst>
              </p:cNvPr>
              <p:cNvSpPr/>
              <p:nvPr/>
            </p:nvSpPr>
            <p:spPr>
              <a:xfrm>
                <a:off x="964856" y="3911547"/>
                <a:ext cx="536043" cy="822569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6">
                      <a:lumMod val="5000"/>
                      <a:lumOff val="95000"/>
                    </a:schemeClr>
                  </a:gs>
                  <a:gs pos="74000">
                    <a:schemeClr val="accent6">
                      <a:lumMod val="45000"/>
                      <a:lumOff val="55000"/>
                    </a:schemeClr>
                  </a:gs>
                  <a:gs pos="83000">
                    <a:schemeClr val="accent6">
                      <a:lumMod val="45000"/>
                      <a:lumOff val="55000"/>
                    </a:schemeClr>
                  </a:gs>
                  <a:gs pos="100000">
                    <a:schemeClr val="accent6">
                      <a:lumMod val="30000"/>
                      <a:lumOff val="70000"/>
                    </a:schemeClr>
                  </a:gs>
                </a:gsLst>
                <a:lin ang="5400000" scaled="1"/>
                <a:tileRect/>
              </a:gradFill>
              <a:ln/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kumimoji="1" lang="en-US" altLang="zh-TW" sz="2400" b="1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j</m:t>
                      </m:r>
                      <m:r>
                        <m:rPr>
                          <m:nor/>
                        </m:rPr>
                        <a:rPr kumimoji="1" lang="en-US" altLang="zh-TW" sz="2400" b="1" i="1" baseline="-25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3</m:t>
                      </m:r>
                    </m:oMath>
                  </m:oMathPara>
                </a14:m>
                <a:endParaRPr kumimoji="1" lang="zh-TW" altLang="en-US" b="1" i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1" name="橢圓 90">
                <a:extLst>
                  <a:ext uri="{FF2B5EF4-FFF2-40B4-BE49-F238E27FC236}">
                    <a16:creationId xmlns:a16="http://schemas.microsoft.com/office/drawing/2014/main" id="{DDA89CBB-940A-AA41-A395-48ADD26329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4856" y="3911547"/>
                <a:ext cx="536043" cy="822569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文字方塊 91">
                <a:extLst>
                  <a:ext uri="{FF2B5EF4-FFF2-40B4-BE49-F238E27FC236}">
                    <a16:creationId xmlns:a16="http://schemas.microsoft.com/office/drawing/2014/main" id="{4A1F5B4B-F227-304C-91D8-93B4675BC525}"/>
                  </a:ext>
                </a:extLst>
              </p:cNvPr>
              <p:cNvSpPr txBox="1"/>
              <p:nvPr/>
            </p:nvSpPr>
            <p:spPr>
              <a:xfrm>
                <a:off x="1111270" y="936982"/>
                <a:ext cx="238146" cy="2601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kumimoji="1" lang="en-US" altLang="zh-TW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kumimoji="1" lang="zh-TW" altLang="en-US" b="1" i="1" baseline="-25000" dirty="0"/>
              </a:p>
            </p:txBody>
          </p:sp>
        </mc:Choice>
        <mc:Fallback xmlns="">
          <p:sp>
            <p:nvSpPr>
              <p:cNvPr id="92" name="文字方塊 91">
                <a:extLst>
                  <a:ext uri="{FF2B5EF4-FFF2-40B4-BE49-F238E27FC236}">
                    <a16:creationId xmlns:a16="http://schemas.microsoft.com/office/drawing/2014/main" id="{4A1F5B4B-F227-304C-91D8-93B4675BC5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1270" y="936982"/>
                <a:ext cx="238146" cy="260131"/>
              </a:xfrm>
              <a:prstGeom prst="rect">
                <a:avLst/>
              </a:prstGeom>
              <a:blipFill>
                <a:blip r:embed="rId7"/>
                <a:stretch>
                  <a:fillRect l="-36842" r="-26316" b="-2381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文字方塊 92">
                <a:extLst>
                  <a:ext uri="{FF2B5EF4-FFF2-40B4-BE49-F238E27FC236}">
                    <a16:creationId xmlns:a16="http://schemas.microsoft.com/office/drawing/2014/main" id="{8869DF59-6F76-C74B-BE66-27BD9D445932}"/>
                  </a:ext>
                </a:extLst>
              </p:cNvPr>
              <p:cNvSpPr txBox="1"/>
              <p:nvPr/>
            </p:nvSpPr>
            <p:spPr>
              <a:xfrm>
                <a:off x="1841176" y="936767"/>
                <a:ext cx="248446" cy="266231"/>
              </a:xfrm>
              <a:prstGeom prst="rect">
                <a:avLst/>
              </a:prstGeom>
              <a:noFill/>
              <a:ln>
                <a:solidFill>
                  <a:schemeClr val="tx1">
                    <a:alpha val="10000"/>
                  </a:schemeClr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kumimoji="1" lang="en-US" altLang="zh-TW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kumimoji="1" lang="zh-TW" altLang="en-US" b="1" dirty="0"/>
              </a:p>
            </p:txBody>
          </p:sp>
        </mc:Choice>
        <mc:Fallback xmlns="">
          <p:sp>
            <p:nvSpPr>
              <p:cNvPr id="93" name="文字方塊 92">
                <a:extLst>
                  <a:ext uri="{FF2B5EF4-FFF2-40B4-BE49-F238E27FC236}">
                    <a16:creationId xmlns:a16="http://schemas.microsoft.com/office/drawing/2014/main" id="{8869DF59-6F76-C74B-BE66-27BD9D4459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1176" y="936767"/>
                <a:ext cx="248446" cy="266231"/>
              </a:xfrm>
              <a:prstGeom prst="rect">
                <a:avLst/>
              </a:prstGeom>
              <a:blipFill>
                <a:blip r:embed="rId8"/>
                <a:stretch>
                  <a:fillRect l="-27273" r="-9091" b="-13043"/>
                </a:stretch>
              </a:blipFill>
              <a:ln>
                <a:solidFill>
                  <a:schemeClr val="tx1">
                    <a:alpha val="10000"/>
                  </a:schemeClr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8" name="直線箭頭接點 97">
            <a:extLst>
              <a:ext uri="{FF2B5EF4-FFF2-40B4-BE49-F238E27FC236}">
                <a16:creationId xmlns:a16="http://schemas.microsoft.com/office/drawing/2014/main" id="{A7E58136-2D06-8B4C-B2EA-D20404262BA7}"/>
              </a:ext>
            </a:extLst>
          </p:cNvPr>
          <p:cNvCxnSpPr>
            <a:cxnSpLocks/>
          </p:cNvCxnSpPr>
          <p:nvPr/>
        </p:nvCxnSpPr>
        <p:spPr>
          <a:xfrm flipV="1">
            <a:off x="3711980" y="1707333"/>
            <a:ext cx="590339" cy="4447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線箭頭接點 98">
            <a:extLst>
              <a:ext uri="{FF2B5EF4-FFF2-40B4-BE49-F238E27FC236}">
                <a16:creationId xmlns:a16="http://schemas.microsoft.com/office/drawing/2014/main" id="{6CD0AFC5-12A2-EE48-BA76-2C60D41D0F62}"/>
              </a:ext>
            </a:extLst>
          </p:cNvPr>
          <p:cNvCxnSpPr>
            <a:cxnSpLocks/>
          </p:cNvCxnSpPr>
          <p:nvPr/>
        </p:nvCxnSpPr>
        <p:spPr>
          <a:xfrm flipV="1">
            <a:off x="3721111" y="3015084"/>
            <a:ext cx="579922" cy="556"/>
          </a:xfrm>
          <a:prstGeom prst="straightConnector1">
            <a:avLst/>
          </a:prstGeom>
          <a:ln w="25400">
            <a:solidFill>
              <a:schemeClr val="tx1">
                <a:alpha val="1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線箭頭接點 99">
            <a:extLst>
              <a:ext uri="{FF2B5EF4-FFF2-40B4-BE49-F238E27FC236}">
                <a16:creationId xmlns:a16="http://schemas.microsoft.com/office/drawing/2014/main" id="{BDFA1A15-3514-1D4D-A23A-57E9F0E73661}"/>
              </a:ext>
            </a:extLst>
          </p:cNvPr>
          <p:cNvCxnSpPr>
            <a:cxnSpLocks/>
          </p:cNvCxnSpPr>
          <p:nvPr/>
        </p:nvCxnSpPr>
        <p:spPr>
          <a:xfrm>
            <a:off x="3711980" y="4322832"/>
            <a:ext cx="589053" cy="5757"/>
          </a:xfrm>
          <a:prstGeom prst="straightConnector1">
            <a:avLst/>
          </a:prstGeom>
          <a:ln w="25400">
            <a:solidFill>
              <a:schemeClr val="tx1">
                <a:alpha val="1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文字方塊 100">
            <a:extLst>
              <a:ext uri="{FF2B5EF4-FFF2-40B4-BE49-F238E27FC236}">
                <a16:creationId xmlns:a16="http://schemas.microsoft.com/office/drawing/2014/main" id="{5F14F91F-C897-BE43-B557-E05B3FDE39EC}"/>
              </a:ext>
            </a:extLst>
          </p:cNvPr>
          <p:cNvSpPr txBox="1"/>
          <p:nvPr/>
        </p:nvSpPr>
        <p:spPr>
          <a:xfrm>
            <a:off x="4352479" y="4742908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b="1" dirty="0" err="1">
                <a:solidFill>
                  <a:schemeClr val="tx1">
                    <a:alpha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Softmax</a:t>
            </a:r>
            <a:endParaRPr kumimoji="1" lang="zh-TW" altLang="en-US" b="1" baseline="-25000" dirty="0">
              <a:solidFill>
                <a:schemeClr val="tx1">
                  <a:alpha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文字方塊 101">
                <a:extLst>
                  <a:ext uri="{FF2B5EF4-FFF2-40B4-BE49-F238E27FC236}">
                    <a16:creationId xmlns:a16="http://schemas.microsoft.com/office/drawing/2014/main" id="{3DE81ABE-E165-214C-B579-77637A2C8D8A}"/>
                  </a:ext>
                </a:extLst>
              </p:cNvPr>
              <p:cNvSpPr txBox="1"/>
              <p:nvPr/>
            </p:nvSpPr>
            <p:spPr>
              <a:xfrm>
                <a:off x="6058291" y="1561790"/>
                <a:ext cx="242008" cy="2662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b="1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b="1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kumimoji="1" lang="en-US" altLang="zh-TW" b="1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kumimoji="1"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2" name="文字方塊 101">
                <a:extLst>
                  <a:ext uri="{FF2B5EF4-FFF2-40B4-BE49-F238E27FC236}">
                    <a16:creationId xmlns:a16="http://schemas.microsoft.com/office/drawing/2014/main" id="{3DE81ABE-E165-214C-B579-77637A2C8D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8291" y="1561790"/>
                <a:ext cx="242008" cy="266231"/>
              </a:xfrm>
              <a:prstGeom prst="rect">
                <a:avLst/>
              </a:prstGeom>
              <a:blipFill>
                <a:blip r:embed="rId9"/>
                <a:stretch>
                  <a:fillRect l="-35000" r="-25000" b="-2954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文字方塊 102">
                <a:extLst>
                  <a:ext uri="{FF2B5EF4-FFF2-40B4-BE49-F238E27FC236}">
                    <a16:creationId xmlns:a16="http://schemas.microsoft.com/office/drawing/2014/main" id="{EDCF7371-80C7-E640-9389-7F2715F035A2}"/>
                  </a:ext>
                </a:extLst>
              </p:cNvPr>
              <p:cNvSpPr txBox="1"/>
              <p:nvPr/>
            </p:nvSpPr>
            <p:spPr>
              <a:xfrm>
                <a:off x="6058291" y="2860798"/>
                <a:ext cx="242008" cy="2662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b="1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b="1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kumimoji="1" lang="en-US" altLang="zh-TW" b="1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kumimoji="1"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3" name="文字方塊 102">
                <a:extLst>
                  <a:ext uri="{FF2B5EF4-FFF2-40B4-BE49-F238E27FC236}">
                    <a16:creationId xmlns:a16="http://schemas.microsoft.com/office/drawing/2014/main" id="{EDCF7371-80C7-E640-9389-7F2715F035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8291" y="2860798"/>
                <a:ext cx="242008" cy="266231"/>
              </a:xfrm>
              <a:prstGeom prst="rect">
                <a:avLst/>
              </a:prstGeom>
              <a:blipFill>
                <a:blip r:embed="rId10"/>
                <a:stretch>
                  <a:fillRect l="-35000" r="-25000" b="-2954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文字方塊 103">
                <a:extLst>
                  <a:ext uri="{FF2B5EF4-FFF2-40B4-BE49-F238E27FC236}">
                    <a16:creationId xmlns:a16="http://schemas.microsoft.com/office/drawing/2014/main" id="{412FBC2B-BC9D-8342-B7FA-91D23FCD05D7}"/>
                  </a:ext>
                </a:extLst>
              </p:cNvPr>
              <p:cNvSpPr txBox="1"/>
              <p:nvPr/>
            </p:nvSpPr>
            <p:spPr>
              <a:xfrm>
                <a:off x="6058291" y="4198416"/>
                <a:ext cx="242008" cy="2662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b="1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b="1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kumimoji="1" lang="en-US" altLang="zh-TW" b="1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kumimoji="1" lang="zh-TW" altLang="en-US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4" name="文字方塊 103">
                <a:extLst>
                  <a:ext uri="{FF2B5EF4-FFF2-40B4-BE49-F238E27FC236}">
                    <a16:creationId xmlns:a16="http://schemas.microsoft.com/office/drawing/2014/main" id="{412FBC2B-BC9D-8342-B7FA-91D23FCD05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8291" y="4198416"/>
                <a:ext cx="242008" cy="266231"/>
              </a:xfrm>
              <a:prstGeom prst="rect">
                <a:avLst/>
              </a:prstGeom>
              <a:blipFill>
                <a:blip r:embed="rId11"/>
                <a:stretch>
                  <a:fillRect l="-35000" r="-25000" b="-3255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5" name="文字方塊 104">
            <a:extLst>
              <a:ext uri="{FF2B5EF4-FFF2-40B4-BE49-F238E27FC236}">
                <a16:creationId xmlns:a16="http://schemas.microsoft.com/office/drawing/2014/main" id="{EB9B78B5-5977-9147-9610-F70593D77B39}"/>
              </a:ext>
            </a:extLst>
          </p:cNvPr>
          <p:cNvSpPr txBox="1"/>
          <p:nvPr/>
        </p:nvSpPr>
        <p:spPr>
          <a:xfrm>
            <a:off x="5882037" y="892758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b="1" dirty="0">
                <a:solidFill>
                  <a:schemeClr val="tx1">
                    <a:alpha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Label</a:t>
            </a:r>
            <a:endParaRPr kumimoji="1" lang="zh-TW" altLang="en-US" b="1" baseline="-25000" dirty="0">
              <a:solidFill>
                <a:schemeClr val="tx1">
                  <a:alpha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6" name="直線箭頭接點 105">
            <a:extLst>
              <a:ext uri="{FF2B5EF4-FFF2-40B4-BE49-F238E27FC236}">
                <a16:creationId xmlns:a16="http://schemas.microsoft.com/office/drawing/2014/main" id="{6D2A17C6-2A1F-BF42-BB1C-6CCBEAECC81C}"/>
              </a:ext>
            </a:extLst>
          </p:cNvPr>
          <p:cNvCxnSpPr>
            <a:cxnSpLocks/>
            <a:endCxn id="102" idx="1"/>
          </p:cNvCxnSpPr>
          <p:nvPr/>
        </p:nvCxnSpPr>
        <p:spPr>
          <a:xfrm flipV="1">
            <a:off x="5025565" y="1694906"/>
            <a:ext cx="1032726" cy="12427"/>
          </a:xfrm>
          <a:prstGeom prst="straightConnector1">
            <a:avLst/>
          </a:prstGeom>
          <a:ln w="25400">
            <a:solidFill>
              <a:schemeClr val="tx1">
                <a:alpha val="1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線箭頭接點 107">
            <a:extLst>
              <a:ext uri="{FF2B5EF4-FFF2-40B4-BE49-F238E27FC236}">
                <a16:creationId xmlns:a16="http://schemas.microsoft.com/office/drawing/2014/main" id="{CCE21625-3104-A046-8EF8-D0730A2CAFFC}"/>
              </a:ext>
            </a:extLst>
          </p:cNvPr>
          <p:cNvCxnSpPr>
            <a:cxnSpLocks/>
          </p:cNvCxnSpPr>
          <p:nvPr/>
        </p:nvCxnSpPr>
        <p:spPr>
          <a:xfrm flipV="1">
            <a:off x="5024279" y="3015084"/>
            <a:ext cx="1025079" cy="8790"/>
          </a:xfrm>
          <a:prstGeom prst="straightConnector1">
            <a:avLst/>
          </a:prstGeom>
          <a:ln w="25400">
            <a:solidFill>
              <a:schemeClr val="tx1">
                <a:alpha val="1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線箭頭接點 108">
            <a:extLst>
              <a:ext uri="{FF2B5EF4-FFF2-40B4-BE49-F238E27FC236}">
                <a16:creationId xmlns:a16="http://schemas.microsoft.com/office/drawing/2014/main" id="{116EA61C-E746-D54C-92E6-E38C14A185BB}"/>
              </a:ext>
            </a:extLst>
          </p:cNvPr>
          <p:cNvCxnSpPr>
            <a:cxnSpLocks/>
          </p:cNvCxnSpPr>
          <p:nvPr/>
        </p:nvCxnSpPr>
        <p:spPr>
          <a:xfrm>
            <a:off x="5024279" y="4322832"/>
            <a:ext cx="1025079" cy="0"/>
          </a:xfrm>
          <a:prstGeom prst="straightConnector1">
            <a:avLst/>
          </a:prstGeom>
          <a:ln w="25400">
            <a:solidFill>
              <a:schemeClr val="tx1">
                <a:alpha val="1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文字方塊 109">
            <a:extLst>
              <a:ext uri="{FF2B5EF4-FFF2-40B4-BE49-F238E27FC236}">
                <a16:creationId xmlns:a16="http://schemas.microsoft.com/office/drawing/2014/main" id="{517696E3-D297-E544-8317-27FE0F148A57}"/>
              </a:ext>
            </a:extLst>
          </p:cNvPr>
          <p:cNvSpPr txBox="1"/>
          <p:nvPr/>
        </p:nvSpPr>
        <p:spPr>
          <a:xfrm>
            <a:off x="5792502" y="3019780"/>
            <a:ext cx="148379" cy="354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矩形 111">
                <a:extLst>
                  <a:ext uri="{FF2B5EF4-FFF2-40B4-BE49-F238E27FC236}">
                    <a16:creationId xmlns:a16="http://schemas.microsoft.com/office/drawing/2014/main" id="{9F000BA1-AB0A-3D4D-9546-BBA2D52BF141}"/>
                  </a:ext>
                </a:extLst>
              </p:cNvPr>
              <p:cNvSpPr/>
              <p:nvPr/>
            </p:nvSpPr>
            <p:spPr>
              <a:xfrm>
                <a:off x="2182945" y="1245228"/>
                <a:ext cx="79355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2" name="矩形 111">
                <a:extLst>
                  <a:ext uri="{FF2B5EF4-FFF2-40B4-BE49-F238E27FC236}">
                    <a16:creationId xmlns:a16="http://schemas.microsoft.com/office/drawing/2014/main" id="{9F000BA1-AB0A-3D4D-9546-BBA2D52BF1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2945" y="1245228"/>
                <a:ext cx="793551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矩形 112">
                <a:extLst>
                  <a:ext uri="{FF2B5EF4-FFF2-40B4-BE49-F238E27FC236}">
                    <a16:creationId xmlns:a16="http://schemas.microsoft.com/office/drawing/2014/main" id="{49C54AF5-886E-1641-ADB5-2331620223C8}"/>
                  </a:ext>
                </a:extLst>
              </p:cNvPr>
              <p:cNvSpPr/>
              <p:nvPr/>
            </p:nvSpPr>
            <p:spPr>
              <a:xfrm>
                <a:off x="4937697" y="1245228"/>
                <a:ext cx="77239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" altLang="zh-TW" i="1" smtClean="0">
                              <a:solidFill>
                                <a:srgbClr val="FF9300">
                                  <a:alpha val="1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solidFill>
                                <a:srgbClr val="FF9300">
                                  <a:alpha val="1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kumimoji="1" lang="en-US" altLang="zh-TW" i="1">
                              <a:solidFill>
                                <a:srgbClr val="FF9300">
                                  <a:alpha val="1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  <m:t>𝑜𝑢𝑡</m:t>
                          </m:r>
                          <m:r>
                            <a:rPr kumimoji="1" lang="en-US" altLang="zh-TW" i="1">
                              <a:solidFill>
                                <a:srgbClr val="FF9300">
                                  <a:alpha val="1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tx1">
                      <a:alpha val="1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3" name="矩形 112">
                <a:extLst>
                  <a:ext uri="{FF2B5EF4-FFF2-40B4-BE49-F238E27FC236}">
                    <a16:creationId xmlns:a16="http://schemas.microsoft.com/office/drawing/2014/main" id="{49C54AF5-886E-1641-ADB5-2331620223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7697" y="1245228"/>
                <a:ext cx="772391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矩形 113">
                <a:extLst>
                  <a:ext uri="{FF2B5EF4-FFF2-40B4-BE49-F238E27FC236}">
                    <a16:creationId xmlns:a16="http://schemas.microsoft.com/office/drawing/2014/main" id="{68B4E179-1E39-D147-96DB-682D815DB303}"/>
                  </a:ext>
                </a:extLst>
              </p:cNvPr>
              <p:cNvSpPr/>
              <p:nvPr/>
            </p:nvSpPr>
            <p:spPr>
              <a:xfrm>
                <a:off x="3787692" y="1249962"/>
                <a:ext cx="65857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kumimoji="1"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  <m:r>
                            <a:rPr kumimoji="1"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tx1">
                      <a:alpha val="1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4" name="矩形 113">
                <a:extLst>
                  <a:ext uri="{FF2B5EF4-FFF2-40B4-BE49-F238E27FC236}">
                    <a16:creationId xmlns:a16="http://schemas.microsoft.com/office/drawing/2014/main" id="{68B4E179-1E39-D147-96DB-682D815DB3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7692" y="1249962"/>
                <a:ext cx="658578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5" name="直線箭頭接點 114">
            <a:extLst>
              <a:ext uri="{FF2B5EF4-FFF2-40B4-BE49-F238E27FC236}">
                <a16:creationId xmlns:a16="http://schemas.microsoft.com/office/drawing/2014/main" id="{1B80070C-74CC-094A-A042-C7A57BB640DF}"/>
              </a:ext>
            </a:extLst>
          </p:cNvPr>
          <p:cNvCxnSpPr>
            <a:cxnSpLocks/>
            <a:stCxn id="56" idx="6"/>
          </p:cNvCxnSpPr>
          <p:nvPr/>
        </p:nvCxnSpPr>
        <p:spPr>
          <a:xfrm>
            <a:off x="2233421" y="1707333"/>
            <a:ext cx="787474" cy="4447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直線箭頭接點 115">
            <a:extLst>
              <a:ext uri="{FF2B5EF4-FFF2-40B4-BE49-F238E27FC236}">
                <a16:creationId xmlns:a16="http://schemas.microsoft.com/office/drawing/2014/main" id="{554CEB3D-07A4-1144-97CF-5CE1C6023F18}"/>
              </a:ext>
            </a:extLst>
          </p:cNvPr>
          <p:cNvCxnSpPr>
            <a:cxnSpLocks/>
            <a:stCxn id="66" idx="6"/>
          </p:cNvCxnSpPr>
          <p:nvPr/>
        </p:nvCxnSpPr>
        <p:spPr>
          <a:xfrm flipV="1">
            <a:off x="2233183" y="1711781"/>
            <a:ext cx="787711" cy="1306886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直線箭頭接點 116">
            <a:extLst>
              <a:ext uri="{FF2B5EF4-FFF2-40B4-BE49-F238E27FC236}">
                <a16:creationId xmlns:a16="http://schemas.microsoft.com/office/drawing/2014/main" id="{C60D12BF-3C11-ED4D-917B-5ECA79C8E7EF}"/>
              </a:ext>
            </a:extLst>
          </p:cNvPr>
          <p:cNvCxnSpPr>
            <a:cxnSpLocks/>
            <a:stCxn id="67" idx="6"/>
          </p:cNvCxnSpPr>
          <p:nvPr/>
        </p:nvCxnSpPr>
        <p:spPr>
          <a:xfrm flipV="1">
            <a:off x="2233182" y="1711781"/>
            <a:ext cx="787712" cy="2610584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矩形 117">
                <a:extLst>
                  <a:ext uri="{FF2B5EF4-FFF2-40B4-BE49-F238E27FC236}">
                    <a16:creationId xmlns:a16="http://schemas.microsoft.com/office/drawing/2014/main" id="{14A931AD-24C9-404B-863E-E08E38B63A3C}"/>
                  </a:ext>
                </a:extLst>
              </p:cNvPr>
              <p:cNvSpPr/>
              <p:nvPr/>
            </p:nvSpPr>
            <p:spPr>
              <a:xfrm>
                <a:off x="4937697" y="2543220"/>
                <a:ext cx="77239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" altLang="zh-TW" i="1" smtClean="0">
                              <a:solidFill>
                                <a:srgbClr val="FF9300">
                                  <a:alpha val="1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solidFill>
                                <a:srgbClr val="FF9300">
                                  <a:alpha val="1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kumimoji="1" lang="en-US" altLang="zh-TW" i="1">
                              <a:solidFill>
                                <a:srgbClr val="FF9300">
                                  <a:alpha val="1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  <m:t>𝑜𝑢𝑡</m:t>
                          </m:r>
                          <m:r>
                            <a:rPr kumimoji="1" lang="en-US" altLang="zh-TW" b="0" i="1" smtClean="0">
                              <a:solidFill>
                                <a:srgbClr val="FF9300">
                                  <a:alpha val="1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tx1">
                      <a:alpha val="1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8" name="矩形 117">
                <a:extLst>
                  <a:ext uri="{FF2B5EF4-FFF2-40B4-BE49-F238E27FC236}">
                    <a16:creationId xmlns:a16="http://schemas.microsoft.com/office/drawing/2014/main" id="{14A931AD-24C9-404B-863E-E08E38B63A3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7697" y="2543220"/>
                <a:ext cx="772391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矩形 118">
                <a:extLst>
                  <a:ext uri="{FF2B5EF4-FFF2-40B4-BE49-F238E27FC236}">
                    <a16:creationId xmlns:a16="http://schemas.microsoft.com/office/drawing/2014/main" id="{162B3822-38B2-D34F-AFC2-63CB2B65E149}"/>
                  </a:ext>
                </a:extLst>
              </p:cNvPr>
              <p:cNvSpPr/>
              <p:nvPr/>
            </p:nvSpPr>
            <p:spPr>
              <a:xfrm>
                <a:off x="3787692" y="2547954"/>
                <a:ext cx="65857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" altLang="zh-TW" i="1" smtClean="0">
                              <a:solidFill>
                                <a:schemeClr val="tx1">
                                  <a:alpha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solidFill>
                                <a:schemeClr val="tx1">
                                  <a:alpha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kumimoji="1" lang="en-US" altLang="zh-TW" i="1">
                              <a:solidFill>
                                <a:schemeClr val="tx1">
                                  <a:alpha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  <m:r>
                            <a:rPr kumimoji="1" lang="en-US" altLang="zh-TW" b="0" i="1" smtClean="0">
                              <a:solidFill>
                                <a:schemeClr val="tx1">
                                  <a:alpha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tx1">
                      <a:alpha val="1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9" name="矩形 118">
                <a:extLst>
                  <a:ext uri="{FF2B5EF4-FFF2-40B4-BE49-F238E27FC236}">
                    <a16:creationId xmlns:a16="http://schemas.microsoft.com/office/drawing/2014/main" id="{162B3822-38B2-D34F-AFC2-63CB2B65E1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7692" y="2547954"/>
                <a:ext cx="658578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矩形 119">
                <a:extLst>
                  <a:ext uri="{FF2B5EF4-FFF2-40B4-BE49-F238E27FC236}">
                    <a16:creationId xmlns:a16="http://schemas.microsoft.com/office/drawing/2014/main" id="{61B95970-70E6-9A45-AB68-53562652C5D3}"/>
                  </a:ext>
                </a:extLst>
              </p:cNvPr>
              <p:cNvSpPr/>
              <p:nvPr/>
            </p:nvSpPr>
            <p:spPr>
              <a:xfrm>
                <a:off x="4933339" y="3786040"/>
                <a:ext cx="77239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" altLang="zh-TW" i="1" smtClean="0">
                              <a:solidFill>
                                <a:srgbClr val="FF9300">
                                  <a:alpha val="1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solidFill>
                                <a:srgbClr val="FF9300">
                                  <a:alpha val="1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kumimoji="1" lang="en-US" altLang="zh-TW" i="1">
                              <a:solidFill>
                                <a:srgbClr val="FF9300">
                                  <a:alpha val="1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  <m:t>𝑜𝑢𝑡</m:t>
                          </m:r>
                          <m:r>
                            <a:rPr kumimoji="1" lang="en-US" altLang="zh-TW" b="0" i="1" smtClean="0">
                              <a:solidFill>
                                <a:srgbClr val="FF9300">
                                  <a:alpha val="1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tx1">
                      <a:alpha val="1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20" name="矩形 119">
                <a:extLst>
                  <a:ext uri="{FF2B5EF4-FFF2-40B4-BE49-F238E27FC236}">
                    <a16:creationId xmlns:a16="http://schemas.microsoft.com/office/drawing/2014/main" id="{61B95970-70E6-9A45-AB68-53562652C5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3339" y="3786040"/>
                <a:ext cx="772391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矩形 120">
                <a:extLst>
                  <a:ext uri="{FF2B5EF4-FFF2-40B4-BE49-F238E27FC236}">
                    <a16:creationId xmlns:a16="http://schemas.microsoft.com/office/drawing/2014/main" id="{E3B84F74-56B2-B241-A43E-72FBC6F860BD}"/>
                  </a:ext>
                </a:extLst>
              </p:cNvPr>
              <p:cNvSpPr/>
              <p:nvPr/>
            </p:nvSpPr>
            <p:spPr>
              <a:xfrm>
                <a:off x="3783334" y="3790773"/>
                <a:ext cx="65857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" altLang="zh-TW" i="1" smtClean="0">
                              <a:solidFill>
                                <a:schemeClr val="tx1">
                                  <a:alpha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solidFill>
                                <a:schemeClr val="tx1">
                                  <a:alpha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kumimoji="1" lang="en-US" altLang="zh-TW" i="1">
                              <a:solidFill>
                                <a:schemeClr val="tx1">
                                  <a:alpha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  <m:r>
                            <a:rPr kumimoji="1" lang="en-US" altLang="zh-TW" b="0" i="1" smtClean="0">
                              <a:solidFill>
                                <a:schemeClr val="tx1">
                                  <a:alpha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tx1">
                      <a:alpha val="1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21" name="矩形 120">
                <a:extLst>
                  <a:ext uri="{FF2B5EF4-FFF2-40B4-BE49-F238E27FC236}">
                    <a16:creationId xmlns:a16="http://schemas.microsoft.com/office/drawing/2014/main" id="{E3B84F74-56B2-B241-A43E-72FBC6F860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3334" y="3790773"/>
                <a:ext cx="658578" cy="369332"/>
              </a:xfrm>
              <a:prstGeom prst="rect">
                <a:avLst/>
              </a:prstGeom>
              <a:blipFill>
                <a:blip r:embed="rId20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矩形 121">
                <a:extLst>
                  <a:ext uri="{FF2B5EF4-FFF2-40B4-BE49-F238E27FC236}">
                    <a16:creationId xmlns:a16="http://schemas.microsoft.com/office/drawing/2014/main" id="{D974AB22-91B4-344E-BF0E-3260B557732D}"/>
                  </a:ext>
                </a:extLst>
              </p:cNvPr>
              <p:cNvSpPr/>
              <p:nvPr/>
            </p:nvSpPr>
            <p:spPr>
              <a:xfrm>
                <a:off x="123241" y="5177626"/>
                <a:ext cx="5868851" cy="369332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kumimoji="1" lang="en-US" altLang="zh-TW" i="1">
                              <a:latin typeface="Cambria Math" panose="02040503050406030204" pitchFamily="18" charset="0"/>
                            </a:rPr>
                            <m:t>𝑖𝑛</m:t>
                          </m:r>
                          <m:r>
                            <a:rPr kumimoji="1" lang="en-US" altLang="zh-TW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b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𝑜𝑢𝑡</m:t>
                              </m:r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b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𝑜𝑢𝑡</m:t>
                              </m:r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b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𝑜𝑢𝑡</m:t>
                              </m:r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kumimoji="1" lang="en-US" altLang="zh-TW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en-US" altLang="zh-TW" b="0" dirty="0"/>
              </a:p>
            </p:txBody>
          </p:sp>
        </mc:Choice>
        <mc:Fallback xmlns="">
          <p:sp>
            <p:nvSpPr>
              <p:cNvPr id="122" name="矩形 121">
                <a:extLst>
                  <a:ext uri="{FF2B5EF4-FFF2-40B4-BE49-F238E27FC236}">
                    <a16:creationId xmlns:a16="http://schemas.microsoft.com/office/drawing/2014/main" id="{D974AB22-91B4-344E-BF0E-3260B55773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241" y="5177626"/>
                <a:ext cx="5868851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矩形 122">
                <a:extLst>
                  <a:ext uri="{FF2B5EF4-FFF2-40B4-BE49-F238E27FC236}">
                    <a16:creationId xmlns:a16="http://schemas.microsoft.com/office/drawing/2014/main" id="{0E856D94-4A5F-AD42-9C21-FE886D029D62}"/>
                  </a:ext>
                </a:extLst>
              </p:cNvPr>
              <p:cNvSpPr/>
              <p:nvPr/>
            </p:nvSpPr>
            <p:spPr>
              <a:xfrm>
                <a:off x="8270989" y="2616513"/>
                <a:ext cx="3407728" cy="6658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" altLang="zh-TW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kumimoji="1" lang="en-US" altLang="zh-TW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kumimoji="1" lang="en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" altLang="zh-TW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kumimoji="1"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kumimoji="1"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kumimoji="1"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kumimoji="1"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kumimoji="1"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" altLang="zh-TW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kumimoji="1"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kumimoji="1" lang="en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kumimoji="1"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𝑜𝑢𝑡</m:t>
                              </m:r>
                              <m:r>
                                <a:rPr kumimoji="1"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kumimoji="1" lang="en" altLang="zh-TW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kumimoji="1"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𝑜𝑢𝑡</m:t>
                              </m:r>
                              <m:r>
                                <a:rPr kumimoji="1"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kumimoji="1" lang="en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kumimoji="1"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  <m:r>
                                <a:rPr kumimoji="1"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kumimoji="1" lang="en" altLang="zh-TW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kumimoji="1"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  <m:r>
                                <a:rPr kumimoji="1"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kumimoji="1" lang="en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kumimoji="1"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kumimoji="1"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kumimoji="1"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kumimoji="1"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kumimoji="1" lang="en-US" altLang="zh-TW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23" name="矩形 122">
                <a:extLst>
                  <a:ext uri="{FF2B5EF4-FFF2-40B4-BE49-F238E27FC236}">
                    <a16:creationId xmlns:a16="http://schemas.microsoft.com/office/drawing/2014/main" id="{0E856D94-4A5F-AD42-9C21-FE886D029D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0989" y="2616513"/>
                <a:ext cx="3407728" cy="665888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4" name="圓角矩形 123">
            <a:extLst>
              <a:ext uri="{FF2B5EF4-FFF2-40B4-BE49-F238E27FC236}">
                <a16:creationId xmlns:a16="http://schemas.microsoft.com/office/drawing/2014/main" id="{65F4CC0F-F122-BF4A-A3EA-D683F6E4623D}"/>
              </a:ext>
            </a:extLst>
          </p:cNvPr>
          <p:cNvSpPr/>
          <p:nvPr/>
        </p:nvSpPr>
        <p:spPr>
          <a:xfrm>
            <a:off x="8504325" y="951230"/>
            <a:ext cx="2941057" cy="72302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Chain Rule</a:t>
            </a:r>
            <a:endParaRPr kumimoji="1" lang="zh-TW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7" name="圖片 126">
            <a:extLst>
              <a:ext uri="{FF2B5EF4-FFF2-40B4-BE49-F238E27FC236}">
                <a16:creationId xmlns:a16="http://schemas.microsoft.com/office/drawing/2014/main" id="{54B49E98-71C4-9748-A6A8-D6B9B0FD9274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687834" y="1541632"/>
            <a:ext cx="1253887" cy="125388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9" name="矩形 58">
                <a:extLst>
                  <a:ext uri="{FF2B5EF4-FFF2-40B4-BE49-F238E27FC236}">
                    <a16:creationId xmlns:a16="http://schemas.microsoft.com/office/drawing/2014/main" id="{F493ABC8-B5EA-4223-B98B-4248A428A2EE}"/>
                  </a:ext>
                </a:extLst>
              </p:cNvPr>
              <p:cNvSpPr/>
              <p:nvPr/>
            </p:nvSpPr>
            <p:spPr>
              <a:xfrm>
                <a:off x="4144992" y="2168576"/>
                <a:ext cx="1242263" cy="15696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TW" altLang="en-US" sz="9600" b="0" i="1" smtClean="0">
                          <a:solidFill>
                            <a:schemeClr val="tx1">
                              <a:alpha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zh-TW" altLang="en-US" sz="9600" i="1" dirty="0">
                  <a:solidFill>
                    <a:schemeClr val="tx1">
                      <a:alpha val="1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9" name="矩形 58">
                <a:extLst>
                  <a:ext uri="{FF2B5EF4-FFF2-40B4-BE49-F238E27FC236}">
                    <a16:creationId xmlns:a16="http://schemas.microsoft.com/office/drawing/2014/main" id="{F493ABC8-B5EA-4223-B98B-4248A428A2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4992" y="2168576"/>
                <a:ext cx="1242263" cy="1569660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矩形 59">
                <a:extLst>
                  <a:ext uri="{FF2B5EF4-FFF2-40B4-BE49-F238E27FC236}">
                    <a16:creationId xmlns:a16="http://schemas.microsoft.com/office/drawing/2014/main" id="{A0B3F4CF-B8BE-4D07-883D-EC9B6C8353E5}"/>
                  </a:ext>
                </a:extLst>
              </p:cNvPr>
              <p:cNvSpPr/>
              <p:nvPr/>
            </p:nvSpPr>
            <p:spPr>
              <a:xfrm>
                <a:off x="4140258" y="3518111"/>
                <a:ext cx="1242263" cy="15696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TW" altLang="en-US" sz="9600" b="0" i="1" smtClean="0">
                          <a:solidFill>
                            <a:schemeClr val="tx1">
                              <a:alpha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zh-TW" altLang="en-US" sz="9600" i="1" dirty="0">
                  <a:solidFill>
                    <a:schemeClr val="tx1">
                      <a:alpha val="1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0" name="矩形 59">
                <a:extLst>
                  <a:ext uri="{FF2B5EF4-FFF2-40B4-BE49-F238E27FC236}">
                    <a16:creationId xmlns:a16="http://schemas.microsoft.com/office/drawing/2014/main" id="{A0B3F4CF-B8BE-4D07-883D-EC9B6C8353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0258" y="3518111"/>
                <a:ext cx="1242263" cy="1569660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文字方塊 60">
                <a:extLst>
                  <a:ext uri="{FF2B5EF4-FFF2-40B4-BE49-F238E27FC236}">
                    <a16:creationId xmlns:a16="http://schemas.microsoft.com/office/drawing/2014/main" id="{398BBBC8-FA75-4A8D-B5B6-4124D31120DA}"/>
                  </a:ext>
                </a:extLst>
              </p:cNvPr>
              <p:cNvSpPr txBox="1"/>
              <p:nvPr/>
            </p:nvSpPr>
            <p:spPr>
              <a:xfrm>
                <a:off x="2731293" y="1121637"/>
                <a:ext cx="1238129" cy="101566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6600" b="0" i="1" smtClean="0">
                          <a:latin typeface="Cambria Math" panose="02040503050406030204" pitchFamily="18" charset="0"/>
                        </a:rPr>
                        <m:t>∑</m:t>
                      </m:r>
                    </m:oMath>
                  </m:oMathPara>
                </a14:m>
                <a:endParaRPr kumimoji="1" lang="zh-TW" altLang="en-US" sz="6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1" name="文字方塊 60">
                <a:extLst>
                  <a:ext uri="{FF2B5EF4-FFF2-40B4-BE49-F238E27FC236}">
                    <a16:creationId xmlns:a16="http://schemas.microsoft.com/office/drawing/2014/main" id="{398BBBC8-FA75-4A8D-B5B6-4124D31120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1293" y="1121637"/>
                <a:ext cx="1238129" cy="1015663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文字方塊 61">
                <a:extLst>
                  <a:ext uri="{FF2B5EF4-FFF2-40B4-BE49-F238E27FC236}">
                    <a16:creationId xmlns:a16="http://schemas.microsoft.com/office/drawing/2014/main" id="{11828B0C-9F6D-43CE-BF44-03FCA457520A}"/>
                  </a:ext>
                </a:extLst>
              </p:cNvPr>
              <p:cNvSpPr txBox="1"/>
              <p:nvPr/>
            </p:nvSpPr>
            <p:spPr>
              <a:xfrm>
                <a:off x="2729392" y="2451689"/>
                <a:ext cx="1238129" cy="101566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6600" b="0" i="1" smtClean="0">
                          <a:solidFill>
                            <a:schemeClr val="tx1">
                              <a:alpha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∑</m:t>
                      </m:r>
                    </m:oMath>
                  </m:oMathPara>
                </a14:m>
                <a:endParaRPr kumimoji="1" lang="zh-TW" altLang="en-US" sz="6600" dirty="0">
                  <a:solidFill>
                    <a:schemeClr val="tx1">
                      <a:alpha val="1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2" name="文字方塊 61">
                <a:extLst>
                  <a:ext uri="{FF2B5EF4-FFF2-40B4-BE49-F238E27FC236}">
                    <a16:creationId xmlns:a16="http://schemas.microsoft.com/office/drawing/2014/main" id="{11828B0C-9F6D-43CE-BF44-03FCA45752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9392" y="2451689"/>
                <a:ext cx="1238129" cy="1015663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文字方塊 62">
                <a:extLst>
                  <a:ext uri="{FF2B5EF4-FFF2-40B4-BE49-F238E27FC236}">
                    <a16:creationId xmlns:a16="http://schemas.microsoft.com/office/drawing/2014/main" id="{0FA10AA8-C927-4490-A30E-4BF1BC3F8997}"/>
                  </a:ext>
                </a:extLst>
              </p:cNvPr>
              <p:cNvSpPr txBox="1"/>
              <p:nvPr/>
            </p:nvSpPr>
            <p:spPr>
              <a:xfrm>
                <a:off x="2729499" y="3740044"/>
                <a:ext cx="1238129" cy="101566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6600" b="0" i="1" smtClean="0">
                          <a:solidFill>
                            <a:schemeClr val="tx1">
                              <a:alpha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∑</m:t>
                      </m:r>
                    </m:oMath>
                  </m:oMathPara>
                </a14:m>
                <a:endParaRPr kumimoji="1" lang="zh-TW" altLang="en-US" sz="6600" dirty="0">
                  <a:solidFill>
                    <a:schemeClr val="tx1">
                      <a:alpha val="1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3" name="文字方塊 62">
                <a:extLst>
                  <a:ext uri="{FF2B5EF4-FFF2-40B4-BE49-F238E27FC236}">
                    <a16:creationId xmlns:a16="http://schemas.microsoft.com/office/drawing/2014/main" id="{0FA10AA8-C927-4490-A30E-4BF1BC3F89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9499" y="3740044"/>
                <a:ext cx="1238129" cy="1015663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矩形 63">
                <a:extLst>
                  <a:ext uri="{FF2B5EF4-FFF2-40B4-BE49-F238E27FC236}">
                    <a16:creationId xmlns:a16="http://schemas.microsoft.com/office/drawing/2014/main" id="{B26FCA29-7C5C-4CA6-85C6-1C610956E810}"/>
                  </a:ext>
                </a:extLst>
              </p:cNvPr>
              <p:cNvSpPr/>
              <p:nvPr/>
            </p:nvSpPr>
            <p:spPr>
              <a:xfrm>
                <a:off x="1801313" y="2185857"/>
                <a:ext cx="79355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TW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4" name="矩形 63">
                <a:extLst>
                  <a:ext uri="{FF2B5EF4-FFF2-40B4-BE49-F238E27FC236}">
                    <a16:creationId xmlns:a16="http://schemas.microsoft.com/office/drawing/2014/main" id="{B26FCA29-7C5C-4CA6-85C6-1C610956E8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1313" y="2185857"/>
                <a:ext cx="793551" cy="369332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矩形 64">
                <a:extLst>
                  <a:ext uri="{FF2B5EF4-FFF2-40B4-BE49-F238E27FC236}">
                    <a16:creationId xmlns:a16="http://schemas.microsoft.com/office/drawing/2014/main" id="{E2BDB016-E206-4BE5-BDB7-0EB28009E87B}"/>
                  </a:ext>
                </a:extLst>
              </p:cNvPr>
              <p:cNvSpPr/>
              <p:nvPr/>
            </p:nvSpPr>
            <p:spPr>
              <a:xfrm>
                <a:off x="1698733" y="3461170"/>
                <a:ext cx="79355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5" name="矩形 64">
                <a:extLst>
                  <a:ext uri="{FF2B5EF4-FFF2-40B4-BE49-F238E27FC236}">
                    <a16:creationId xmlns:a16="http://schemas.microsoft.com/office/drawing/2014/main" id="{E2BDB016-E206-4BE5-BDB7-0EB28009E8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8733" y="3461170"/>
                <a:ext cx="793551" cy="369332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橢圓 65">
            <a:extLst>
              <a:ext uri="{FF2B5EF4-FFF2-40B4-BE49-F238E27FC236}">
                <a16:creationId xmlns:a16="http://schemas.microsoft.com/office/drawing/2014/main" id="{C1101371-F78D-4A57-A841-9DF0E6073504}"/>
              </a:ext>
            </a:extLst>
          </p:cNvPr>
          <p:cNvSpPr/>
          <p:nvPr/>
        </p:nvSpPr>
        <p:spPr>
          <a:xfrm>
            <a:off x="1697140" y="2607382"/>
            <a:ext cx="536043" cy="822569"/>
          </a:xfrm>
          <a:prstGeom prst="ellipse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kumimoji="1" lang="en-US" altLang="zh-TW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kumimoji="1" lang="zh-TW" altLang="en-US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7" name="橢圓 66">
            <a:extLst>
              <a:ext uri="{FF2B5EF4-FFF2-40B4-BE49-F238E27FC236}">
                <a16:creationId xmlns:a16="http://schemas.microsoft.com/office/drawing/2014/main" id="{93079C14-F328-4A1D-9A1D-0FA89CFF2183}"/>
              </a:ext>
            </a:extLst>
          </p:cNvPr>
          <p:cNvSpPr/>
          <p:nvPr/>
        </p:nvSpPr>
        <p:spPr>
          <a:xfrm>
            <a:off x="1697139" y="3911080"/>
            <a:ext cx="536043" cy="822569"/>
          </a:xfrm>
          <a:prstGeom prst="ellipse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kumimoji="1" lang="en-US" altLang="zh-TW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kumimoji="1" lang="zh-TW" altLang="en-US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79425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9" name="矩形 58">
                <a:extLst>
                  <a:ext uri="{FF2B5EF4-FFF2-40B4-BE49-F238E27FC236}">
                    <a16:creationId xmlns:a16="http://schemas.microsoft.com/office/drawing/2014/main" id="{D8EF0A98-8BC1-4C18-997D-2DD28028FD3B}"/>
                  </a:ext>
                </a:extLst>
              </p:cNvPr>
              <p:cNvSpPr/>
              <p:nvPr/>
            </p:nvSpPr>
            <p:spPr>
              <a:xfrm>
                <a:off x="3902567" y="718331"/>
                <a:ext cx="1242263" cy="15696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TW" altLang="en-US" sz="9600" b="0" i="1" smtClean="0">
                          <a:solidFill>
                            <a:schemeClr val="tx1">
                              <a:alpha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zh-TW" altLang="en-US" sz="9600" i="1" dirty="0">
                  <a:solidFill>
                    <a:schemeClr val="tx1">
                      <a:alpha val="1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9" name="矩形 58">
                <a:extLst>
                  <a:ext uri="{FF2B5EF4-FFF2-40B4-BE49-F238E27FC236}">
                    <a16:creationId xmlns:a16="http://schemas.microsoft.com/office/drawing/2014/main" id="{D8EF0A98-8BC1-4C18-997D-2DD28028FD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2567" y="718331"/>
                <a:ext cx="1242263" cy="156966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矩形 2">
            <a:extLst>
              <a:ext uri="{FF2B5EF4-FFF2-40B4-BE49-F238E27FC236}">
                <a16:creationId xmlns:a16="http://schemas.microsoft.com/office/drawing/2014/main" id="{B5A5B166-CE82-6543-87F8-A161C4527D53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" altLang="zh-TW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BackPropagating</a:t>
            </a:r>
            <a:r>
              <a:rPr kumimoji="1" lang="en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error (Hidden Layer2 - Output Layer) Weights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矩形 37">
                <a:extLst>
                  <a:ext uri="{FF2B5EF4-FFF2-40B4-BE49-F238E27FC236}">
                    <a16:creationId xmlns:a16="http://schemas.microsoft.com/office/drawing/2014/main" id="{DE4AED8A-5A71-0C43-889B-390A9E4F08BB}"/>
                  </a:ext>
                </a:extLst>
              </p:cNvPr>
              <p:cNvSpPr/>
              <p:nvPr/>
            </p:nvSpPr>
            <p:spPr>
              <a:xfrm>
                <a:off x="241496" y="4965559"/>
                <a:ext cx="3352136" cy="1892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kumimoji="1" lang="en-US" altLang="zh-TW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1" lang="en" altLang="zh-TW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f>
                                <m:fPr>
                                  <m:ctrlPr>
                                    <a:rPr kumimoji="1" lang="en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" altLang="zh-TW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𝑂</m:t>
                                      </m:r>
                                    </m:e>
                                    <m:sub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𝑖𝑛</m:t>
                                      </m:r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kumimoji="1" lang="en" altLang="zh-TW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𝑘𝑙</m:t>
                                      </m:r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kumimoji="1" lang="en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" altLang="zh-TW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𝑂</m:t>
                                      </m:r>
                                    </m:e>
                                    <m:sub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𝑖𝑛</m:t>
                                      </m:r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kumimoji="1" lang="en" altLang="zh-TW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kumimoji="1"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kumimoji="1" lang="en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" altLang="zh-TW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𝑂</m:t>
                                      </m:r>
                                    </m:e>
                                    <m:sub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𝑖𝑛</m:t>
                                      </m:r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kumimoji="1" lang="en" altLang="zh-TW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kumimoji="1"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eqArr>
                        </m:e>
                      </m:d>
                      <m:r>
                        <a:rPr kumimoji="1"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kumimoji="1"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b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</a:rPr>
                                    <m:t>𝑜𝑢𝑡</m:t>
                                  </m:r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kumimoji="1"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b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</a:rPr>
                                    <m:t>𝑜𝑢𝑡</m:t>
                                  </m:r>
                                  <m:r>
                                    <a:rPr kumimoji="1" lang="en-US" altLang="zh-TW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kumimoji="1"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b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</a:rPr>
                                    <m:t>𝑜𝑢𝑡</m:t>
                                  </m:r>
                                  <m:r>
                                    <a:rPr kumimoji="1" lang="en-US" altLang="zh-TW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  <m:r>
                        <a:rPr kumimoji="1"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0.938</m:t>
                              </m:r>
                            </m:e>
                            <m:e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0.94</m:t>
                              </m:r>
                            </m:e>
                            <m:e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0.98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8" name="矩形 37">
                <a:extLst>
                  <a:ext uri="{FF2B5EF4-FFF2-40B4-BE49-F238E27FC236}">
                    <a16:creationId xmlns:a16="http://schemas.microsoft.com/office/drawing/2014/main" id="{DE4AED8A-5A71-0C43-889B-390A9E4F08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496" y="4965559"/>
                <a:ext cx="3352136" cy="189244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966C6ADE-BFB2-6140-B0CC-C60852A5C260}"/>
                  </a:ext>
                </a:extLst>
              </p:cNvPr>
              <p:cNvSpPr/>
              <p:nvPr/>
            </p:nvSpPr>
            <p:spPr>
              <a:xfrm>
                <a:off x="3745493" y="4965559"/>
                <a:ext cx="3352136" cy="1892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kumimoji="1" lang="en-US" altLang="zh-TW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1" lang="en" altLang="zh-TW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f>
                                <m:fPr>
                                  <m:ctrlPr>
                                    <a:rPr kumimoji="1" lang="en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" altLang="zh-TW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𝑂</m:t>
                                      </m:r>
                                    </m:e>
                                    <m:sub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𝑖𝑛</m:t>
                                      </m:r>
                                      <m:r>
                                        <a:rPr kumimoji="1"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kumimoji="1" lang="en" altLang="zh-TW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𝑘𝑙</m:t>
                                      </m:r>
                                      <m:r>
                                        <a:rPr kumimoji="1"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kumimoji="1" lang="en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" altLang="zh-TW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𝑂</m:t>
                                      </m:r>
                                    </m:e>
                                    <m:sub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𝑖𝑛</m:t>
                                      </m:r>
                                      <m:r>
                                        <a:rPr kumimoji="1"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kumimoji="1" lang="en" altLang="zh-TW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kumimoji="1"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  <m:r>
                                        <a:rPr kumimoji="1"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kumimoji="1" lang="en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" altLang="zh-TW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𝑂</m:t>
                                      </m:r>
                                    </m:e>
                                    <m:sub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𝑖𝑛</m:t>
                                      </m:r>
                                      <m:r>
                                        <a:rPr kumimoji="1"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kumimoji="1" lang="en" altLang="zh-TW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kumimoji="1"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  <m:r>
                                        <a:rPr kumimoji="1"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eqArr>
                        </m:e>
                      </m:d>
                      <m:r>
                        <a:rPr kumimoji="1"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kumimoji="1"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b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</a:rPr>
                                    <m:t>𝑜𝑢𝑡</m:t>
                                  </m:r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kumimoji="1"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b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</a:rPr>
                                    <m:t>𝑜𝑢𝑡</m:t>
                                  </m:r>
                                  <m:r>
                                    <a:rPr kumimoji="1" lang="en-US" altLang="zh-TW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kumimoji="1"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b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</a:rPr>
                                    <m:t>𝑜𝑢𝑡</m:t>
                                  </m:r>
                                  <m:r>
                                    <a:rPr kumimoji="1" lang="en-US" altLang="zh-TW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  <m:r>
                        <a:rPr kumimoji="1"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0.938</m:t>
                              </m:r>
                            </m:e>
                            <m:e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0.94</m:t>
                              </m:r>
                            </m:e>
                            <m:e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0.98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966C6ADE-BFB2-6140-B0CC-C60852A5C26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5493" y="4965559"/>
                <a:ext cx="3352136" cy="189244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3A0E84F9-33FC-D844-BA15-371BE286FADC}"/>
                  </a:ext>
                </a:extLst>
              </p:cNvPr>
              <p:cNvSpPr/>
              <p:nvPr/>
            </p:nvSpPr>
            <p:spPr>
              <a:xfrm>
                <a:off x="7642235" y="4967165"/>
                <a:ext cx="3352136" cy="1892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kumimoji="1" lang="en-US" altLang="zh-TW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1" lang="en" altLang="zh-TW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f>
                                <m:fPr>
                                  <m:ctrlPr>
                                    <a:rPr kumimoji="1" lang="en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" altLang="zh-TW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𝑂</m:t>
                                      </m:r>
                                    </m:e>
                                    <m:sub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𝑖𝑛</m:t>
                                      </m:r>
                                      <m:r>
                                        <a:rPr kumimoji="1"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kumimoji="1" lang="en" altLang="zh-TW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kumimoji="1"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kumimoji="1"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  <m:r>
                                        <a:rPr kumimoji="1"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kumimoji="1" lang="en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" altLang="zh-TW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𝑂</m:t>
                                      </m:r>
                                    </m:e>
                                    <m:sub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𝑖𝑛</m:t>
                                      </m:r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kumimoji="1" lang="en" altLang="zh-TW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kumimoji="1"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  <m:r>
                                        <a:rPr kumimoji="1"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kumimoji="1" lang="en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" altLang="zh-TW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𝑂</m:t>
                                      </m:r>
                                    </m:e>
                                    <m:sub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𝑖𝑛</m:t>
                                      </m:r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kumimoji="1" lang="en" altLang="zh-TW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kumimoji="1"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  <m:r>
                                        <a:rPr kumimoji="1"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eqArr>
                        </m:e>
                      </m:d>
                      <m:r>
                        <a:rPr kumimoji="1"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kumimoji="1"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b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</a:rPr>
                                    <m:t>𝑜𝑢𝑡</m:t>
                                  </m:r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kumimoji="1"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b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</a:rPr>
                                    <m:t>𝑜𝑢𝑡</m:t>
                                  </m:r>
                                  <m:r>
                                    <a:rPr kumimoji="1" lang="en-US" altLang="zh-TW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kumimoji="1"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b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</a:rPr>
                                    <m:t>𝑜𝑢𝑡</m:t>
                                  </m:r>
                                  <m:r>
                                    <a:rPr kumimoji="1" lang="en-US" altLang="zh-TW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  <m:r>
                        <a:rPr kumimoji="1"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0.938</m:t>
                              </m:r>
                            </m:e>
                            <m:e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0.94</m:t>
                              </m:r>
                            </m:e>
                            <m:e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0.98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3A0E84F9-33FC-D844-BA15-371BE286FA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2235" y="4967165"/>
                <a:ext cx="3352136" cy="189244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橢圓 42">
            <a:extLst>
              <a:ext uri="{FF2B5EF4-FFF2-40B4-BE49-F238E27FC236}">
                <a16:creationId xmlns:a16="http://schemas.microsoft.com/office/drawing/2014/main" id="{5B1F0065-A78B-014F-B857-B7A5A3663733}"/>
              </a:ext>
            </a:extLst>
          </p:cNvPr>
          <p:cNvSpPr/>
          <p:nvPr/>
        </p:nvSpPr>
        <p:spPr>
          <a:xfrm>
            <a:off x="268451" y="1261039"/>
            <a:ext cx="523459" cy="750486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  <a:tileRect/>
          </a:gra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kumimoji="1" lang="en-US" altLang="zh-TW" sz="24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sz="2400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橢圓 43">
            <a:extLst>
              <a:ext uri="{FF2B5EF4-FFF2-40B4-BE49-F238E27FC236}">
                <a16:creationId xmlns:a16="http://schemas.microsoft.com/office/drawing/2014/main" id="{0AFFC901-6908-954F-AD9F-B3F39FFED684}"/>
              </a:ext>
            </a:extLst>
          </p:cNvPr>
          <p:cNvSpPr/>
          <p:nvPr/>
        </p:nvSpPr>
        <p:spPr>
          <a:xfrm>
            <a:off x="248165" y="2454188"/>
            <a:ext cx="523459" cy="750486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  <a:tileRect/>
          </a:gra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kumimoji="1" lang="en-US" altLang="zh-TW" sz="24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kumimoji="1" lang="zh-TW" altLang="en-US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橢圓 44">
            <a:extLst>
              <a:ext uri="{FF2B5EF4-FFF2-40B4-BE49-F238E27FC236}">
                <a16:creationId xmlns:a16="http://schemas.microsoft.com/office/drawing/2014/main" id="{F53608D5-7841-9E47-B49E-C536A22716A0}"/>
              </a:ext>
            </a:extLst>
          </p:cNvPr>
          <p:cNvSpPr/>
          <p:nvPr/>
        </p:nvSpPr>
        <p:spPr>
          <a:xfrm>
            <a:off x="248165" y="3647339"/>
            <a:ext cx="523459" cy="750486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  <a:tileRect/>
          </a:gra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kumimoji="1" lang="en-US" altLang="zh-TW" sz="24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kumimoji="1" lang="zh-TW" altLang="en-US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橢圓 49">
            <a:extLst>
              <a:ext uri="{FF2B5EF4-FFF2-40B4-BE49-F238E27FC236}">
                <a16:creationId xmlns:a16="http://schemas.microsoft.com/office/drawing/2014/main" id="{ABBD05AF-5F09-6C46-B9C2-D55166C44586}"/>
              </a:ext>
            </a:extLst>
          </p:cNvPr>
          <p:cNvSpPr/>
          <p:nvPr/>
        </p:nvSpPr>
        <p:spPr>
          <a:xfrm>
            <a:off x="1663202" y="1260707"/>
            <a:ext cx="523459" cy="750486"/>
          </a:xfrm>
          <a:prstGeom prst="ellipse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kumimoji="1" lang="en-US" altLang="zh-TW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橢圓 50">
            <a:extLst>
              <a:ext uri="{FF2B5EF4-FFF2-40B4-BE49-F238E27FC236}">
                <a16:creationId xmlns:a16="http://schemas.microsoft.com/office/drawing/2014/main" id="{5F69A2D3-5451-7144-8308-E28171347B2C}"/>
              </a:ext>
            </a:extLst>
          </p:cNvPr>
          <p:cNvSpPr/>
          <p:nvPr/>
        </p:nvSpPr>
        <p:spPr>
          <a:xfrm>
            <a:off x="1642916" y="2453858"/>
            <a:ext cx="523459" cy="750486"/>
          </a:xfrm>
          <a:prstGeom prst="ellipse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kumimoji="1" lang="en-US" altLang="zh-TW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kumimoji="1" lang="zh-TW" altLang="en-US" sz="2400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橢圓 51">
            <a:extLst>
              <a:ext uri="{FF2B5EF4-FFF2-40B4-BE49-F238E27FC236}">
                <a16:creationId xmlns:a16="http://schemas.microsoft.com/office/drawing/2014/main" id="{B382E0A8-2313-D641-BCB5-74677514AA4C}"/>
              </a:ext>
            </a:extLst>
          </p:cNvPr>
          <p:cNvSpPr/>
          <p:nvPr/>
        </p:nvSpPr>
        <p:spPr>
          <a:xfrm>
            <a:off x="1642916" y="3647006"/>
            <a:ext cx="523459" cy="750486"/>
          </a:xfrm>
          <a:prstGeom prst="ellipse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kumimoji="1" lang="en-US" altLang="zh-TW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kumimoji="1" lang="zh-TW" altLang="en-US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4" name="文字方塊 53">
            <a:extLst>
              <a:ext uri="{FF2B5EF4-FFF2-40B4-BE49-F238E27FC236}">
                <a16:creationId xmlns:a16="http://schemas.microsoft.com/office/drawing/2014/main" id="{51EF9742-C701-1B4A-A3FB-572984FB9183}"/>
              </a:ext>
            </a:extLst>
          </p:cNvPr>
          <p:cNvSpPr txBox="1"/>
          <p:nvPr/>
        </p:nvSpPr>
        <p:spPr>
          <a:xfrm>
            <a:off x="241497" y="892757"/>
            <a:ext cx="577365" cy="3238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  <a:endParaRPr kumimoji="1" lang="zh-TW" altLang="en-US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文字方塊 54">
            <a:extLst>
              <a:ext uri="{FF2B5EF4-FFF2-40B4-BE49-F238E27FC236}">
                <a16:creationId xmlns:a16="http://schemas.microsoft.com/office/drawing/2014/main" id="{3AF7EA27-C146-C345-8019-674D90B68C52}"/>
              </a:ext>
            </a:extLst>
          </p:cNvPr>
          <p:cNvSpPr txBox="1"/>
          <p:nvPr/>
        </p:nvSpPr>
        <p:spPr>
          <a:xfrm>
            <a:off x="4113402" y="897866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b="1" dirty="0">
                <a:solidFill>
                  <a:schemeClr val="tx1">
                    <a:alpha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  <a:endParaRPr kumimoji="1" lang="zh-TW" altLang="en-US" b="1" baseline="-25000" dirty="0">
              <a:solidFill>
                <a:schemeClr val="tx1">
                  <a:alpha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BD0A210F-446E-4644-B205-9EA44B3B86F0}"/>
              </a:ext>
            </a:extLst>
          </p:cNvPr>
          <p:cNvSpPr/>
          <p:nvPr/>
        </p:nvSpPr>
        <p:spPr>
          <a:xfrm flipV="1">
            <a:off x="1642916" y="892746"/>
            <a:ext cx="2513841" cy="3776124"/>
          </a:xfrm>
          <a:prstGeom prst="rect">
            <a:avLst/>
          </a:prstGeom>
          <a:noFill/>
          <a:ln w="635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7" name="橢圓 56">
            <a:extLst>
              <a:ext uri="{FF2B5EF4-FFF2-40B4-BE49-F238E27FC236}">
                <a16:creationId xmlns:a16="http://schemas.microsoft.com/office/drawing/2014/main" id="{191EA493-14EB-1245-9923-2FED105155CC}"/>
              </a:ext>
            </a:extLst>
          </p:cNvPr>
          <p:cNvSpPr/>
          <p:nvPr/>
        </p:nvSpPr>
        <p:spPr>
          <a:xfrm>
            <a:off x="945402" y="1253093"/>
            <a:ext cx="523459" cy="750486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5000"/>
                  <a:lumOff val="95000"/>
                </a:schemeClr>
              </a:gs>
              <a:gs pos="74000">
                <a:schemeClr val="accent6">
                  <a:lumMod val="45000"/>
                  <a:lumOff val="55000"/>
                </a:schemeClr>
              </a:gs>
              <a:gs pos="83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lin ang="5400000" scaled="1"/>
            <a:tileRect/>
          </a:gra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kumimoji="1" lang="en-US" altLang="zh-TW" sz="24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sz="1600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橢圓 69">
                <a:extLst>
                  <a:ext uri="{FF2B5EF4-FFF2-40B4-BE49-F238E27FC236}">
                    <a16:creationId xmlns:a16="http://schemas.microsoft.com/office/drawing/2014/main" id="{FACAA3CA-AFFF-0F49-A3BC-74E50CAB65E0}"/>
                  </a:ext>
                </a:extLst>
              </p:cNvPr>
              <p:cNvSpPr/>
              <p:nvPr/>
            </p:nvSpPr>
            <p:spPr>
              <a:xfrm>
                <a:off x="947876" y="2453858"/>
                <a:ext cx="523459" cy="750486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6">
                      <a:lumMod val="5000"/>
                      <a:lumOff val="95000"/>
                    </a:schemeClr>
                  </a:gs>
                  <a:gs pos="74000">
                    <a:schemeClr val="accent6">
                      <a:lumMod val="45000"/>
                      <a:lumOff val="55000"/>
                    </a:schemeClr>
                  </a:gs>
                  <a:gs pos="83000">
                    <a:schemeClr val="accent6">
                      <a:lumMod val="45000"/>
                      <a:lumOff val="55000"/>
                    </a:schemeClr>
                  </a:gs>
                  <a:gs pos="100000">
                    <a:schemeClr val="accent6">
                      <a:lumMod val="30000"/>
                      <a:lumOff val="70000"/>
                    </a:schemeClr>
                  </a:gs>
                </a:gsLst>
                <a:lin ang="5400000" scaled="1"/>
                <a:tileRect/>
              </a:gradFill>
              <a:ln/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kumimoji="1" lang="en-US" altLang="zh-TW" sz="2400" b="1" i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j</m:t>
                      </m:r>
                      <m:r>
                        <m:rPr>
                          <m:nor/>
                        </m:rPr>
                        <a:rPr kumimoji="1" lang="en-US" altLang="zh-TW" sz="2400" b="1" i="1" baseline="-25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2</m:t>
                      </m:r>
                    </m:oMath>
                  </m:oMathPara>
                </a14:m>
                <a:endParaRPr kumimoji="1" lang="zh-TW" altLang="en-US" b="1" i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0" name="橢圓 69">
                <a:extLst>
                  <a:ext uri="{FF2B5EF4-FFF2-40B4-BE49-F238E27FC236}">
                    <a16:creationId xmlns:a16="http://schemas.microsoft.com/office/drawing/2014/main" id="{FACAA3CA-AFFF-0F49-A3BC-74E50CAB65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876" y="2453858"/>
                <a:ext cx="523459" cy="750486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橢圓 70">
                <a:extLst>
                  <a:ext uri="{FF2B5EF4-FFF2-40B4-BE49-F238E27FC236}">
                    <a16:creationId xmlns:a16="http://schemas.microsoft.com/office/drawing/2014/main" id="{9BB31DD3-98DB-934B-8B37-577CB0CB081A}"/>
                  </a:ext>
                </a:extLst>
              </p:cNvPr>
              <p:cNvSpPr/>
              <p:nvPr/>
            </p:nvSpPr>
            <p:spPr>
              <a:xfrm>
                <a:off x="947876" y="3647006"/>
                <a:ext cx="523459" cy="750486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6">
                      <a:lumMod val="5000"/>
                      <a:lumOff val="95000"/>
                    </a:schemeClr>
                  </a:gs>
                  <a:gs pos="74000">
                    <a:schemeClr val="accent6">
                      <a:lumMod val="45000"/>
                      <a:lumOff val="55000"/>
                    </a:schemeClr>
                  </a:gs>
                  <a:gs pos="83000">
                    <a:schemeClr val="accent6">
                      <a:lumMod val="45000"/>
                      <a:lumOff val="55000"/>
                    </a:schemeClr>
                  </a:gs>
                  <a:gs pos="100000">
                    <a:schemeClr val="accent6">
                      <a:lumMod val="30000"/>
                      <a:lumOff val="70000"/>
                    </a:schemeClr>
                  </a:gs>
                </a:gsLst>
                <a:lin ang="5400000" scaled="1"/>
                <a:tileRect/>
              </a:gradFill>
              <a:ln/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kumimoji="1" lang="en-US" altLang="zh-TW" sz="2400" b="1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j</m:t>
                      </m:r>
                      <m:r>
                        <m:rPr>
                          <m:nor/>
                        </m:rPr>
                        <a:rPr kumimoji="1" lang="en-US" altLang="zh-TW" sz="2400" b="1" i="1" baseline="-25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3</m:t>
                      </m:r>
                    </m:oMath>
                  </m:oMathPara>
                </a14:m>
                <a:endParaRPr kumimoji="1" lang="zh-TW" altLang="en-US" b="1" i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1" name="橢圓 70">
                <a:extLst>
                  <a:ext uri="{FF2B5EF4-FFF2-40B4-BE49-F238E27FC236}">
                    <a16:creationId xmlns:a16="http://schemas.microsoft.com/office/drawing/2014/main" id="{9BB31DD3-98DB-934B-8B37-577CB0CB08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876" y="3647006"/>
                <a:ext cx="523459" cy="750486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文字方塊 71">
                <a:extLst>
                  <a:ext uri="{FF2B5EF4-FFF2-40B4-BE49-F238E27FC236}">
                    <a16:creationId xmlns:a16="http://schemas.microsoft.com/office/drawing/2014/main" id="{6FBE1AD4-3444-9C4E-B975-6FC1310927CF}"/>
                  </a:ext>
                </a:extLst>
              </p:cNvPr>
              <p:cNvSpPr txBox="1"/>
              <p:nvPr/>
            </p:nvSpPr>
            <p:spPr>
              <a:xfrm>
                <a:off x="1090853" y="933106"/>
                <a:ext cx="232555" cy="2373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kumimoji="1" lang="en-US" altLang="zh-TW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kumimoji="1" lang="zh-TW" altLang="en-US" b="1" i="1" baseline="-25000" dirty="0"/>
              </a:p>
            </p:txBody>
          </p:sp>
        </mc:Choice>
        <mc:Fallback xmlns="">
          <p:sp>
            <p:nvSpPr>
              <p:cNvPr id="72" name="文字方塊 71">
                <a:extLst>
                  <a:ext uri="{FF2B5EF4-FFF2-40B4-BE49-F238E27FC236}">
                    <a16:creationId xmlns:a16="http://schemas.microsoft.com/office/drawing/2014/main" id="{6FBE1AD4-3444-9C4E-B975-6FC1310927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0853" y="933106"/>
                <a:ext cx="232555" cy="237335"/>
              </a:xfrm>
              <a:prstGeom prst="rect">
                <a:avLst/>
              </a:prstGeom>
              <a:blipFill>
                <a:blip r:embed="rId9"/>
                <a:stretch>
                  <a:fillRect l="-31579" r="-26316" b="-30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文字方塊 72">
                <a:extLst>
                  <a:ext uri="{FF2B5EF4-FFF2-40B4-BE49-F238E27FC236}">
                    <a16:creationId xmlns:a16="http://schemas.microsoft.com/office/drawing/2014/main" id="{F8B20DE8-239A-D947-AF82-863B4B62EBA8}"/>
                  </a:ext>
                </a:extLst>
              </p:cNvPr>
              <p:cNvSpPr txBox="1"/>
              <p:nvPr/>
            </p:nvSpPr>
            <p:spPr>
              <a:xfrm>
                <a:off x="1803624" y="932909"/>
                <a:ext cx="242614" cy="242901"/>
              </a:xfrm>
              <a:prstGeom prst="rect">
                <a:avLst/>
              </a:prstGeom>
              <a:noFill/>
              <a:ln>
                <a:solidFill>
                  <a:schemeClr val="tx1">
                    <a:alpha val="10000"/>
                  </a:schemeClr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kumimoji="1" lang="en-US" altLang="zh-TW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kumimoji="1" lang="zh-TW" altLang="en-US" b="1" dirty="0"/>
              </a:p>
            </p:txBody>
          </p:sp>
        </mc:Choice>
        <mc:Fallback xmlns="">
          <p:sp>
            <p:nvSpPr>
              <p:cNvPr id="73" name="文字方塊 72">
                <a:extLst>
                  <a:ext uri="{FF2B5EF4-FFF2-40B4-BE49-F238E27FC236}">
                    <a16:creationId xmlns:a16="http://schemas.microsoft.com/office/drawing/2014/main" id="{F8B20DE8-239A-D947-AF82-863B4B62EB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3624" y="932909"/>
                <a:ext cx="242614" cy="242901"/>
              </a:xfrm>
              <a:prstGeom prst="rect">
                <a:avLst/>
              </a:prstGeom>
              <a:blipFill>
                <a:blip r:embed="rId10"/>
                <a:stretch>
                  <a:fillRect l="-28571" r="-19048" b="-18182"/>
                </a:stretch>
              </a:blipFill>
              <a:ln>
                <a:solidFill>
                  <a:schemeClr val="tx1">
                    <a:alpha val="10000"/>
                  </a:schemeClr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8" name="直線箭頭接點 77">
            <a:extLst>
              <a:ext uri="{FF2B5EF4-FFF2-40B4-BE49-F238E27FC236}">
                <a16:creationId xmlns:a16="http://schemas.microsoft.com/office/drawing/2014/main" id="{19915A7A-04A6-D24A-9753-C739924EE052}"/>
              </a:ext>
            </a:extLst>
          </p:cNvPr>
          <p:cNvCxnSpPr>
            <a:cxnSpLocks/>
          </p:cNvCxnSpPr>
          <p:nvPr/>
        </p:nvCxnSpPr>
        <p:spPr>
          <a:xfrm flipV="1">
            <a:off x="3630511" y="1635950"/>
            <a:ext cx="576481" cy="4057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線箭頭接點 79">
            <a:extLst>
              <a:ext uri="{FF2B5EF4-FFF2-40B4-BE49-F238E27FC236}">
                <a16:creationId xmlns:a16="http://schemas.microsoft.com/office/drawing/2014/main" id="{F754C47E-922F-E042-952C-0641AA6F2AA7}"/>
              </a:ext>
            </a:extLst>
          </p:cNvPr>
          <p:cNvCxnSpPr>
            <a:cxnSpLocks/>
          </p:cNvCxnSpPr>
          <p:nvPr/>
        </p:nvCxnSpPr>
        <p:spPr>
          <a:xfrm flipV="1">
            <a:off x="3639428" y="2829101"/>
            <a:ext cx="566308" cy="507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線箭頭接點 83">
            <a:extLst>
              <a:ext uri="{FF2B5EF4-FFF2-40B4-BE49-F238E27FC236}">
                <a16:creationId xmlns:a16="http://schemas.microsoft.com/office/drawing/2014/main" id="{56BC33F2-3432-9A4D-868A-153DFE24B194}"/>
              </a:ext>
            </a:extLst>
          </p:cNvPr>
          <p:cNvCxnSpPr>
            <a:cxnSpLocks/>
          </p:cNvCxnSpPr>
          <p:nvPr/>
        </p:nvCxnSpPr>
        <p:spPr>
          <a:xfrm>
            <a:off x="3630511" y="4022250"/>
            <a:ext cx="575225" cy="5253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文字方塊 84">
            <a:extLst>
              <a:ext uri="{FF2B5EF4-FFF2-40B4-BE49-F238E27FC236}">
                <a16:creationId xmlns:a16="http://schemas.microsoft.com/office/drawing/2014/main" id="{12D17028-CFBF-DF49-B278-2A1EE550ED64}"/>
              </a:ext>
            </a:extLst>
          </p:cNvPr>
          <p:cNvSpPr txBox="1"/>
          <p:nvPr/>
        </p:nvSpPr>
        <p:spPr>
          <a:xfrm>
            <a:off x="4073166" y="4405514"/>
            <a:ext cx="981801" cy="3369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b="1" dirty="0" err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Softmax</a:t>
            </a:r>
            <a:endParaRPr kumimoji="1" lang="zh-TW" altLang="en-US" b="1" baseline="-25000" dirty="0">
              <a:solidFill>
                <a:schemeClr val="bg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文字方塊 85">
                <a:extLst>
                  <a:ext uri="{FF2B5EF4-FFF2-40B4-BE49-F238E27FC236}">
                    <a16:creationId xmlns:a16="http://schemas.microsoft.com/office/drawing/2014/main" id="{C5EE9FAB-128D-8545-B26D-F06DC09DD6CC}"/>
                  </a:ext>
                </a:extLst>
              </p:cNvPr>
              <p:cNvSpPr txBox="1"/>
              <p:nvPr/>
            </p:nvSpPr>
            <p:spPr>
              <a:xfrm>
                <a:off x="5738934" y="1503161"/>
                <a:ext cx="236327" cy="2429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b="1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b="1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kumimoji="1" lang="en-US" altLang="zh-TW" b="1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kumimoji="1"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6" name="文字方塊 85">
                <a:extLst>
                  <a:ext uri="{FF2B5EF4-FFF2-40B4-BE49-F238E27FC236}">
                    <a16:creationId xmlns:a16="http://schemas.microsoft.com/office/drawing/2014/main" id="{C5EE9FAB-128D-8545-B26D-F06DC09DD6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8934" y="1503161"/>
                <a:ext cx="236327" cy="242901"/>
              </a:xfrm>
              <a:prstGeom prst="rect">
                <a:avLst/>
              </a:prstGeom>
              <a:blipFill>
                <a:blip r:embed="rId13"/>
                <a:stretch>
                  <a:fillRect l="-36842" r="-26316" b="-40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文字方塊 86">
                <a:extLst>
                  <a:ext uri="{FF2B5EF4-FFF2-40B4-BE49-F238E27FC236}">
                    <a16:creationId xmlns:a16="http://schemas.microsoft.com/office/drawing/2014/main" id="{0D7E2676-6B4B-8549-8B52-833A186DAE21}"/>
                  </a:ext>
                </a:extLst>
              </p:cNvPr>
              <p:cNvSpPr txBox="1"/>
              <p:nvPr/>
            </p:nvSpPr>
            <p:spPr>
              <a:xfrm>
                <a:off x="5738934" y="2688335"/>
                <a:ext cx="236327" cy="2429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b="1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b="1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kumimoji="1" lang="en-US" altLang="zh-TW" b="1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kumimoji="1"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7" name="文字方塊 86">
                <a:extLst>
                  <a:ext uri="{FF2B5EF4-FFF2-40B4-BE49-F238E27FC236}">
                    <a16:creationId xmlns:a16="http://schemas.microsoft.com/office/drawing/2014/main" id="{0D7E2676-6B4B-8549-8B52-833A186DAE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8934" y="2688335"/>
                <a:ext cx="236327" cy="242901"/>
              </a:xfrm>
              <a:prstGeom prst="rect">
                <a:avLst/>
              </a:prstGeom>
              <a:blipFill>
                <a:blip r:embed="rId14"/>
                <a:stretch>
                  <a:fillRect l="-36842" r="-26316" b="-40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文字方塊 87">
                <a:extLst>
                  <a:ext uri="{FF2B5EF4-FFF2-40B4-BE49-F238E27FC236}">
                    <a16:creationId xmlns:a16="http://schemas.microsoft.com/office/drawing/2014/main" id="{F14C4ADA-4DD1-F842-B405-72ED209A885F}"/>
                  </a:ext>
                </a:extLst>
              </p:cNvPr>
              <p:cNvSpPr txBox="1"/>
              <p:nvPr/>
            </p:nvSpPr>
            <p:spPr>
              <a:xfrm>
                <a:off x="5738934" y="3908736"/>
                <a:ext cx="236327" cy="2429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b="1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b="1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kumimoji="1" lang="en-US" altLang="zh-TW" b="1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kumimoji="1" lang="zh-TW" altLang="en-US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8" name="文字方塊 87">
                <a:extLst>
                  <a:ext uri="{FF2B5EF4-FFF2-40B4-BE49-F238E27FC236}">
                    <a16:creationId xmlns:a16="http://schemas.microsoft.com/office/drawing/2014/main" id="{F14C4ADA-4DD1-F842-B405-72ED209A88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8934" y="3908736"/>
                <a:ext cx="236327" cy="242901"/>
              </a:xfrm>
              <a:prstGeom prst="rect">
                <a:avLst/>
              </a:prstGeom>
              <a:blipFill>
                <a:blip r:embed="rId15"/>
                <a:stretch>
                  <a:fillRect l="-36842" r="-26316" b="-40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9" name="文字方塊 88">
            <a:extLst>
              <a:ext uri="{FF2B5EF4-FFF2-40B4-BE49-F238E27FC236}">
                <a16:creationId xmlns:a16="http://schemas.microsoft.com/office/drawing/2014/main" id="{17DF94C0-FCDA-0D40-A9AE-A7590E0975B7}"/>
              </a:ext>
            </a:extLst>
          </p:cNvPr>
          <p:cNvSpPr txBox="1"/>
          <p:nvPr/>
        </p:nvSpPr>
        <p:spPr>
          <a:xfrm>
            <a:off x="5566817" y="892757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b="1" dirty="0">
                <a:solidFill>
                  <a:schemeClr val="tx1">
                    <a:alpha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Label</a:t>
            </a:r>
            <a:endParaRPr kumimoji="1" lang="zh-TW" altLang="en-US" b="1" baseline="-25000" dirty="0">
              <a:solidFill>
                <a:schemeClr val="tx1">
                  <a:alpha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0" name="直線箭頭接點 89">
            <a:extLst>
              <a:ext uri="{FF2B5EF4-FFF2-40B4-BE49-F238E27FC236}">
                <a16:creationId xmlns:a16="http://schemas.microsoft.com/office/drawing/2014/main" id="{0E96F052-58A5-F840-88C0-6C54ECBD8427}"/>
              </a:ext>
            </a:extLst>
          </p:cNvPr>
          <p:cNvCxnSpPr>
            <a:cxnSpLocks/>
            <a:endCxn id="86" idx="1"/>
          </p:cNvCxnSpPr>
          <p:nvPr/>
        </p:nvCxnSpPr>
        <p:spPr>
          <a:xfrm flipV="1">
            <a:off x="4730451" y="1624612"/>
            <a:ext cx="1008483" cy="11338"/>
          </a:xfrm>
          <a:prstGeom prst="straightConnector1">
            <a:avLst/>
          </a:prstGeom>
          <a:ln w="25400">
            <a:solidFill>
              <a:schemeClr val="tx1">
                <a:alpha val="1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線箭頭接點 90">
            <a:extLst>
              <a:ext uri="{FF2B5EF4-FFF2-40B4-BE49-F238E27FC236}">
                <a16:creationId xmlns:a16="http://schemas.microsoft.com/office/drawing/2014/main" id="{9E5C226D-F371-FE44-88AA-0E6DAF9BB2AA}"/>
              </a:ext>
            </a:extLst>
          </p:cNvPr>
          <p:cNvCxnSpPr>
            <a:cxnSpLocks/>
          </p:cNvCxnSpPr>
          <p:nvPr/>
        </p:nvCxnSpPr>
        <p:spPr>
          <a:xfrm flipV="1">
            <a:off x="4729195" y="2829101"/>
            <a:ext cx="1001015" cy="8020"/>
          </a:xfrm>
          <a:prstGeom prst="straightConnector1">
            <a:avLst/>
          </a:prstGeom>
          <a:ln w="25400">
            <a:solidFill>
              <a:schemeClr val="tx1">
                <a:alpha val="1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線箭頭接點 91">
            <a:extLst>
              <a:ext uri="{FF2B5EF4-FFF2-40B4-BE49-F238E27FC236}">
                <a16:creationId xmlns:a16="http://schemas.microsoft.com/office/drawing/2014/main" id="{AB816BD7-0A9B-DF4D-BD2E-3C0F0EF9B260}"/>
              </a:ext>
            </a:extLst>
          </p:cNvPr>
          <p:cNvCxnSpPr>
            <a:cxnSpLocks/>
          </p:cNvCxnSpPr>
          <p:nvPr/>
        </p:nvCxnSpPr>
        <p:spPr>
          <a:xfrm>
            <a:off x="4729195" y="4022250"/>
            <a:ext cx="1001015" cy="0"/>
          </a:xfrm>
          <a:prstGeom prst="straightConnector1">
            <a:avLst/>
          </a:prstGeom>
          <a:ln w="25400">
            <a:solidFill>
              <a:schemeClr val="tx1">
                <a:alpha val="1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文字方塊 92">
            <a:extLst>
              <a:ext uri="{FF2B5EF4-FFF2-40B4-BE49-F238E27FC236}">
                <a16:creationId xmlns:a16="http://schemas.microsoft.com/office/drawing/2014/main" id="{22FEB579-42E7-7F4D-A834-4EA88D232780}"/>
              </a:ext>
            </a:extLst>
          </p:cNvPr>
          <p:cNvSpPr txBox="1"/>
          <p:nvPr/>
        </p:nvSpPr>
        <p:spPr>
          <a:xfrm>
            <a:off x="5479384" y="2833386"/>
            <a:ext cx="144896" cy="323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矩形 94">
                <a:extLst>
                  <a:ext uri="{FF2B5EF4-FFF2-40B4-BE49-F238E27FC236}">
                    <a16:creationId xmlns:a16="http://schemas.microsoft.com/office/drawing/2014/main" id="{63AA58CF-F432-ED46-92A9-DA12FB126293}"/>
                  </a:ext>
                </a:extLst>
              </p:cNvPr>
              <p:cNvSpPr/>
              <p:nvPr/>
            </p:nvSpPr>
            <p:spPr>
              <a:xfrm>
                <a:off x="4644646" y="1214340"/>
                <a:ext cx="77239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" altLang="zh-TW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kumimoji="1" lang="en-US" altLang="zh-TW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𝑜𝑢𝑡</m:t>
                          </m:r>
                          <m:r>
                            <a:rPr kumimoji="1" lang="en-US" altLang="zh-TW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5" name="矩形 94">
                <a:extLst>
                  <a:ext uri="{FF2B5EF4-FFF2-40B4-BE49-F238E27FC236}">
                    <a16:creationId xmlns:a16="http://schemas.microsoft.com/office/drawing/2014/main" id="{63AA58CF-F432-ED46-92A9-DA12FB1262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4646" y="1214340"/>
                <a:ext cx="772391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矩形 95">
                <a:extLst>
                  <a:ext uri="{FF2B5EF4-FFF2-40B4-BE49-F238E27FC236}">
                    <a16:creationId xmlns:a16="http://schemas.microsoft.com/office/drawing/2014/main" id="{F5862EA4-D8EF-294A-A3EA-3C456FEB8BDC}"/>
                  </a:ext>
                </a:extLst>
              </p:cNvPr>
              <p:cNvSpPr/>
              <p:nvPr/>
            </p:nvSpPr>
            <p:spPr>
              <a:xfrm>
                <a:off x="3598503" y="1218659"/>
                <a:ext cx="516560" cy="3238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kumimoji="1" lang="en-US" altLang="zh-TW" i="1">
                              <a:latin typeface="Cambria Math" panose="02040503050406030204" pitchFamily="18" charset="0"/>
                            </a:rPr>
                            <m:t>𝑖𝑛</m:t>
                          </m:r>
                          <m:r>
                            <a:rPr kumimoji="1" lang="en-US" altLang="zh-TW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96" name="矩形 95">
                <a:extLst>
                  <a:ext uri="{FF2B5EF4-FFF2-40B4-BE49-F238E27FC236}">
                    <a16:creationId xmlns:a16="http://schemas.microsoft.com/office/drawing/2014/main" id="{F5862EA4-D8EF-294A-A3EA-3C456FEB8B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8503" y="1218659"/>
                <a:ext cx="516560" cy="323868"/>
              </a:xfrm>
              <a:prstGeom prst="rect">
                <a:avLst/>
              </a:prstGeom>
              <a:blipFill>
                <a:blip r:embed="rId17"/>
                <a:stretch>
                  <a:fillRect r="-7143" b="-12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7" name="直線箭頭接點 96">
            <a:extLst>
              <a:ext uri="{FF2B5EF4-FFF2-40B4-BE49-F238E27FC236}">
                <a16:creationId xmlns:a16="http://schemas.microsoft.com/office/drawing/2014/main" id="{04BE02C2-61CC-B145-A877-018CCAE5A5DC}"/>
              </a:ext>
            </a:extLst>
          </p:cNvPr>
          <p:cNvCxnSpPr>
            <a:cxnSpLocks/>
            <a:stCxn id="50" idx="6"/>
          </p:cNvCxnSpPr>
          <p:nvPr/>
        </p:nvCxnSpPr>
        <p:spPr>
          <a:xfrm>
            <a:off x="2186661" y="1635950"/>
            <a:ext cx="768988" cy="4057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線箭頭接點 97">
            <a:extLst>
              <a:ext uri="{FF2B5EF4-FFF2-40B4-BE49-F238E27FC236}">
                <a16:creationId xmlns:a16="http://schemas.microsoft.com/office/drawing/2014/main" id="{BEBCC213-5182-9241-A523-BDAE856D84F1}"/>
              </a:ext>
            </a:extLst>
          </p:cNvPr>
          <p:cNvCxnSpPr>
            <a:cxnSpLocks/>
            <a:stCxn id="51" idx="6"/>
          </p:cNvCxnSpPr>
          <p:nvPr/>
        </p:nvCxnSpPr>
        <p:spPr>
          <a:xfrm flipV="1">
            <a:off x="2166374" y="1640007"/>
            <a:ext cx="789274" cy="1189093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線箭頭接點 98">
            <a:extLst>
              <a:ext uri="{FF2B5EF4-FFF2-40B4-BE49-F238E27FC236}">
                <a16:creationId xmlns:a16="http://schemas.microsoft.com/office/drawing/2014/main" id="{800CEEE8-0310-304B-A531-15C7822746D8}"/>
              </a:ext>
            </a:extLst>
          </p:cNvPr>
          <p:cNvCxnSpPr>
            <a:cxnSpLocks/>
            <a:stCxn id="52" idx="6"/>
          </p:cNvCxnSpPr>
          <p:nvPr/>
        </p:nvCxnSpPr>
        <p:spPr>
          <a:xfrm flipV="1">
            <a:off x="2166374" y="1640007"/>
            <a:ext cx="789274" cy="2382242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矩形 99">
                <a:extLst>
                  <a:ext uri="{FF2B5EF4-FFF2-40B4-BE49-F238E27FC236}">
                    <a16:creationId xmlns:a16="http://schemas.microsoft.com/office/drawing/2014/main" id="{09CD1CB6-08F8-B542-AD65-E7EB3FFA693F}"/>
                  </a:ext>
                </a:extLst>
              </p:cNvPr>
              <p:cNvSpPr/>
              <p:nvPr/>
            </p:nvSpPr>
            <p:spPr>
              <a:xfrm>
                <a:off x="4644646" y="2398587"/>
                <a:ext cx="77239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" altLang="zh-TW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kumimoji="1" lang="en-US" altLang="zh-TW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𝑜𝑢𝑡</m:t>
                          </m:r>
                          <m:r>
                            <a:rPr kumimoji="1" lang="en-US" altLang="zh-TW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0" name="矩形 99">
                <a:extLst>
                  <a:ext uri="{FF2B5EF4-FFF2-40B4-BE49-F238E27FC236}">
                    <a16:creationId xmlns:a16="http://schemas.microsoft.com/office/drawing/2014/main" id="{09CD1CB6-08F8-B542-AD65-E7EB3FFA69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4646" y="2398587"/>
                <a:ext cx="772391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矩形 100">
                <a:extLst>
                  <a:ext uri="{FF2B5EF4-FFF2-40B4-BE49-F238E27FC236}">
                    <a16:creationId xmlns:a16="http://schemas.microsoft.com/office/drawing/2014/main" id="{2DCA695D-2C0A-EC46-9953-41DC88103C2F}"/>
                  </a:ext>
                </a:extLst>
              </p:cNvPr>
              <p:cNvSpPr/>
              <p:nvPr/>
            </p:nvSpPr>
            <p:spPr>
              <a:xfrm>
                <a:off x="3598503" y="2402906"/>
                <a:ext cx="516561" cy="3238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kumimoji="1" lang="en-US" altLang="zh-TW" i="1">
                              <a:latin typeface="Cambria Math" panose="02040503050406030204" pitchFamily="18" charset="0"/>
                            </a:rPr>
                            <m:t>𝑖𝑛</m:t>
                          </m:r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01" name="矩形 100">
                <a:extLst>
                  <a:ext uri="{FF2B5EF4-FFF2-40B4-BE49-F238E27FC236}">
                    <a16:creationId xmlns:a16="http://schemas.microsoft.com/office/drawing/2014/main" id="{2DCA695D-2C0A-EC46-9953-41DC88103C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8503" y="2402906"/>
                <a:ext cx="516561" cy="323868"/>
              </a:xfrm>
              <a:prstGeom prst="rect">
                <a:avLst/>
              </a:prstGeom>
              <a:blipFill>
                <a:blip r:embed="rId19"/>
                <a:stretch>
                  <a:fillRect r="-4762" b="-1111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矩形 101">
                <a:extLst>
                  <a:ext uri="{FF2B5EF4-FFF2-40B4-BE49-F238E27FC236}">
                    <a16:creationId xmlns:a16="http://schemas.microsoft.com/office/drawing/2014/main" id="{8B04F396-0879-2746-9543-C1514FD12A32}"/>
                  </a:ext>
                </a:extLst>
              </p:cNvPr>
              <p:cNvSpPr/>
              <p:nvPr/>
            </p:nvSpPr>
            <p:spPr>
              <a:xfrm>
                <a:off x="4640390" y="3532497"/>
                <a:ext cx="77239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" altLang="zh-TW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kumimoji="1" lang="en-US" altLang="zh-TW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𝑜𝑢𝑡</m:t>
                          </m:r>
                          <m:r>
                            <a:rPr kumimoji="1" lang="en-US" altLang="zh-TW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2" name="矩形 101">
                <a:extLst>
                  <a:ext uri="{FF2B5EF4-FFF2-40B4-BE49-F238E27FC236}">
                    <a16:creationId xmlns:a16="http://schemas.microsoft.com/office/drawing/2014/main" id="{8B04F396-0879-2746-9543-C1514FD12A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0390" y="3532497"/>
                <a:ext cx="772391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矩形 102">
                <a:extLst>
                  <a:ext uri="{FF2B5EF4-FFF2-40B4-BE49-F238E27FC236}">
                    <a16:creationId xmlns:a16="http://schemas.microsoft.com/office/drawing/2014/main" id="{B5421808-862E-9E4C-B041-509BF7285058}"/>
                  </a:ext>
                </a:extLst>
              </p:cNvPr>
              <p:cNvSpPr/>
              <p:nvPr/>
            </p:nvSpPr>
            <p:spPr>
              <a:xfrm>
                <a:off x="3594248" y="3536816"/>
                <a:ext cx="516561" cy="3238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kumimoji="1" lang="en-US" altLang="zh-TW" i="1">
                              <a:latin typeface="Cambria Math" panose="02040503050406030204" pitchFamily="18" charset="0"/>
                            </a:rPr>
                            <m:t>𝑖𝑛</m:t>
                          </m:r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03" name="矩形 102">
                <a:extLst>
                  <a:ext uri="{FF2B5EF4-FFF2-40B4-BE49-F238E27FC236}">
                    <a16:creationId xmlns:a16="http://schemas.microsoft.com/office/drawing/2014/main" id="{B5421808-862E-9E4C-B041-509BF72850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4248" y="3536816"/>
                <a:ext cx="516561" cy="323868"/>
              </a:xfrm>
              <a:prstGeom prst="rect">
                <a:avLst/>
              </a:prstGeom>
              <a:blipFill>
                <a:blip r:embed="rId21"/>
                <a:stretch>
                  <a:fillRect r="-4762" b="-1111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矩形 105">
                <a:extLst>
                  <a:ext uri="{FF2B5EF4-FFF2-40B4-BE49-F238E27FC236}">
                    <a16:creationId xmlns:a16="http://schemas.microsoft.com/office/drawing/2014/main" id="{45C43EC2-116E-294A-84D6-6EB06D51E9BD}"/>
                  </a:ext>
                </a:extLst>
              </p:cNvPr>
              <p:cNvSpPr/>
              <p:nvPr/>
            </p:nvSpPr>
            <p:spPr>
              <a:xfrm>
                <a:off x="6262726" y="1321305"/>
                <a:ext cx="5868851" cy="369332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kumimoji="1" lang="en-US" altLang="zh-TW" i="1">
                              <a:latin typeface="Cambria Math" panose="02040503050406030204" pitchFamily="18" charset="0"/>
                            </a:rPr>
                            <m:t>𝑖𝑛</m:t>
                          </m:r>
                          <m:r>
                            <a:rPr kumimoji="1" lang="en-US" altLang="zh-TW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b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𝑜𝑢𝑡</m:t>
                              </m:r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b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𝑜𝑢𝑡</m:t>
                              </m:r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b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𝑜𝑢𝑡</m:t>
                              </m:r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kumimoji="1" lang="en-US" altLang="zh-TW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zh-TW" dirty="0"/>
              </a:p>
            </p:txBody>
          </p:sp>
        </mc:Choice>
        <mc:Fallback xmlns="">
          <p:sp>
            <p:nvSpPr>
              <p:cNvPr id="106" name="矩形 105">
                <a:extLst>
                  <a:ext uri="{FF2B5EF4-FFF2-40B4-BE49-F238E27FC236}">
                    <a16:creationId xmlns:a16="http://schemas.microsoft.com/office/drawing/2014/main" id="{45C43EC2-116E-294A-84D6-6EB06D51E9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2726" y="1321305"/>
                <a:ext cx="5868851" cy="36933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矩形 107">
                <a:extLst>
                  <a:ext uri="{FF2B5EF4-FFF2-40B4-BE49-F238E27FC236}">
                    <a16:creationId xmlns:a16="http://schemas.microsoft.com/office/drawing/2014/main" id="{C5D70384-DC68-C743-BB23-09B88937BC92}"/>
                  </a:ext>
                </a:extLst>
              </p:cNvPr>
              <p:cNvSpPr/>
              <p:nvPr/>
            </p:nvSpPr>
            <p:spPr>
              <a:xfrm>
                <a:off x="6262725" y="1954894"/>
                <a:ext cx="5868851" cy="369332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kumimoji="1" lang="en-US" altLang="zh-TW" i="1">
                              <a:latin typeface="Cambria Math" panose="02040503050406030204" pitchFamily="18" charset="0"/>
                            </a:rPr>
                            <m:t>𝑖𝑛</m:t>
                          </m:r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b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𝑜𝑢𝑡</m:t>
                              </m:r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b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𝑜𝑢𝑡</m:t>
                              </m:r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b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𝑜𝑢𝑡</m:t>
                              </m:r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kumimoji="1" lang="en-US" altLang="zh-TW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zh-TW" dirty="0"/>
              </a:p>
            </p:txBody>
          </p:sp>
        </mc:Choice>
        <mc:Fallback xmlns="">
          <p:sp>
            <p:nvSpPr>
              <p:cNvPr id="108" name="矩形 107">
                <a:extLst>
                  <a:ext uri="{FF2B5EF4-FFF2-40B4-BE49-F238E27FC236}">
                    <a16:creationId xmlns:a16="http://schemas.microsoft.com/office/drawing/2014/main" id="{C5D70384-DC68-C743-BB23-09B88937BC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2725" y="1954894"/>
                <a:ext cx="5868851" cy="369332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矩形 108">
                <a:extLst>
                  <a:ext uri="{FF2B5EF4-FFF2-40B4-BE49-F238E27FC236}">
                    <a16:creationId xmlns:a16="http://schemas.microsoft.com/office/drawing/2014/main" id="{97CF4EEC-0EAB-6D47-A769-4337369C43F8}"/>
                  </a:ext>
                </a:extLst>
              </p:cNvPr>
              <p:cNvSpPr/>
              <p:nvPr/>
            </p:nvSpPr>
            <p:spPr>
              <a:xfrm>
                <a:off x="6253669" y="2588483"/>
                <a:ext cx="5868851" cy="369332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kumimoji="1" lang="en-US" altLang="zh-TW" i="1">
                              <a:latin typeface="Cambria Math" panose="02040503050406030204" pitchFamily="18" charset="0"/>
                            </a:rPr>
                            <m:t>𝑖𝑛</m:t>
                          </m:r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kumimoji="1"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b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𝑜𝑢𝑡</m:t>
                              </m:r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b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𝑜𝑢𝑡</m:t>
                              </m:r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b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𝑜𝑢𝑡</m:t>
                              </m:r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kumimoji="1" lang="en-US" altLang="zh-TW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altLang="zh-TW" dirty="0"/>
              </a:p>
            </p:txBody>
          </p:sp>
        </mc:Choice>
        <mc:Fallback xmlns="">
          <p:sp>
            <p:nvSpPr>
              <p:cNvPr id="109" name="矩形 108">
                <a:extLst>
                  <a:ext uri="{FF2B5EF4-FFF2-40B4-BE49-F238E27FC236}">
                    <a16:creationId xmlns:a16="http://schemas.microsoft.com/office/drawing/2014/main" id="{97CF4EEC-0EAB-6D47-A769-4337369C43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3669" y="2588483"/>
                <a:ext cx="5868851" cy="369332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0" name="直線箭頭接點 109">
            <a:extLst>
              <a:ext uri="{FF2B5EF4-FFF2-40B4-BE49-F238E27FC236}">
                <a16:creationId xmlns:a16="http://schemas.microsoft.com/office/drawing/2014/main" id="{3785336C-9F2E-7144-9EB3-A59FE15CBA01}"/>
              </a:ext>
            </a:extLst>
          </p:cNvPr>
          <p:cNvCxnSpPr>
            <a:cxnSpLocks/>
            <a:stCxn id="50" idx="6"/>
          </p:cNvCxnSpPr>
          <p:nvPr/>
        </p:nvCxnSpPr>
        <p:spPr>
          <a:xfrm>
            <a:off x="2186661" y="1635950"/>
            <a:ext cx="777905" cy="1193658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線箭頭接點 111">
            <a:extLst>
              <a:ext uri="{FF2B5EF4-FFF2-40B4-BE49-F238E27FC236}">
                <a16:creationId xmlns:a16="http://schemas.microsoft.com/office/drawing/2014/main" id="{5E3616EA-5652-4747-B936-B656B0F5F931}"/>
              </a:ext>
            </a:extLst>
          </p:cNvPr>
          <p:cNvCxnSpPr>
            <a:cxnSpLocks/>
            <a:stCxn id="50" idx="6"/>
          </p:cNvCxnSpPr>
          <p:nvPr/>
        </p:nvCxnSpPr>
        <p:spPr>
          <a:xfrm>
            <a:off x="2186661" y="1635950"/>
            <a:ext cx="768988" cy="2391552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直線箭頭接點 112">
            <a:extLst>
              <a:ext uri="{FF2B5EF4-FFF2-40B4-BE49-F238E27FC236}">
                <a16:creationId xmlns:a16="http://schemas.microsoft.com/office/drawing/2014/main" id="{A130706A-68EB-D641-9761-CEA639B3AAF7}"/>
              </a:ext>
            </a:extLst>
          </p:cNvPr>
          <p:cNvCxnSpPr>
            <a:cxnSpLocks/>
            <a:stCxn id="51" idx="6"/>
          </p:cNvCxnSpPr>
          <p:nvPr/>
        </p:nvCxnSpPr>
        <p:spPr>
          <a:xfrm>
            <a:off x="2166375" y="2829101"/>
            <a:ext cx="798191" cy="507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直線箭頭接點 113">
            <a:extLst>
              <a:ext uri="{FF2B5EF4-FFF2-40B4-BE49-F238E27FC236}">
                <a16:creationId xmlns:a16="http://schemas.microsoft.com/office/drawing/2014/main" id="{CE568E4B-670D-5843-882F-5FECAF9A2C3D}"/>
              </a:ext>
            </a:extLst>
          </p:cNvPr>
          <p:cNvCxnSpPr>
            <a:cxnSpLocks/>
            <a:stCxn id="51" idx="6"/>
          </p:cNvCxnSpPr>
          <p:nvPr/>
        </p:nvCxnSpPr>
        <p:spPr>
          <a:xfrm>
            <a:off x="2166375" y="2829101"/>
            <a:ext cx="789274" cy="1198401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線箭頭接點 114">
            <a:extLst>
              <a:ext uri="{FF2B5EF4-FFF2-40B4-BE49-F238E27FC236}">
                <a16:creationId xmlns:a16="http://schemas.microsoft.com/office/drawing/2014/main" id="{180A77A1-D351-8245-A0BA-12D65BAB3053}"/>
              </a:ext>
            </a:extLst>
          </p:cNvPr>
          <p:cNvCxnSpPr>
            <a:cxnSpLocks/>
            <a:stCxn id="52" idx="6"/>
          </p:cNvCxnSpPr>
          <p:nvPr/>
        </p:nvCxnSpPr>
        <p:spPr>
          <a:xfrm flipV="1">
            <a:off x="2166375" y="2829608"/>
            <a:ext cx="798191" cy="1192641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直線箭頭接點 115">
            <a:extLst>
              <a:ext uri="{FF2B5EF4-FFF2-40B4-BE49-F238E27FC236}">
                <a16:creationId xmlns:a16="http://schemas.microsoft.com/office/drawing/2014/main" id="{01EC0987-4A8E-7440-9505-63FE3857E6DF}"/>
              </a:ext>
            </a:extLst>
          </p:cNvPr>
          <p:cNvCxnSpPr>
            <a:cxnSpLocks/>
            <a:stCxn id="52" idx="6"/>
          </p:cNvCxnSpPr>
          <p:nvPr/>
        </p:nvCxnSpPr>
        <p:spPr>
          <a:xfrm>
            <a:off x="2166375" y="4022249"/>
            <a:ext cx="789274" cy="5253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矩形 59">
                <a:extLst>
                  <a:ext uri="{FF2B5EF4-FFF2-40B4-BE49-F238E27FC236}">
                    <a16:creationId xmlns:a16="http://schemas.microsoft.com/office/drawing/2014/main" id="{0C067494-0260-41E3-B82E-A4D6EEB4EB3D}"/>
                  </a:ext>
                </a:extLst>
              </p:cNvPr>
              <p:cNvSpPr/>
              <p:nvPr/>
            </p:nvSpPr>
            <p:spPr>
              <a:xfrm>
                <a:off x="3902567" y="1889226"/>
                <a:ext cx="1242263" cy="15696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TW" altLang="en-US" sz="9600" b="0" i="1" smtClean="0">
                          <a:solidFill>
                            <a:schemeClr val="tx1">
                              <a:alpha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zh-TW" altLang="en-US" sz="9600" i="1" dirty="0">
                  <a:solidFill>
                    <a:schemeClr val="tx1">
                      <a:alpha val="1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0" name="矩形 59">
                <a:extLst>
                  <a:ext uri="{FF2B5EF4-FFF2-40B4-BE49-F238E27FC236}">
                    <a16:creationId xmlns:a16="http://schemas.microsoft.com/office/drawing/2014/main" id="{0C067494-0260-41E3-B82E-A4D6EEB4EB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2567" y="1889226"/>
                <a:ext cx="1242263" cy="1569660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矩形 60">
                <a:extLst>
                  <a:ext uri="{FF2B5EF4-FFF2-40B4-BE49-F238E27FC236}">
                    <a16:creationId xmlns:a16="http://schemas.microsoft.com/office/drawing/2014/main" id="{B4889483-851D-486E-83CC-713E8ADFF2AB}"/>
                  </a:ext>
                </a:extLst>
              </p:cNvPr>
              <p:cNvSpPr/>
              <p:nvPr/>
            </p:nvSpPr>
            <p:spPr>
              <a:xfrm>
                <a:off x="3897833" y="3026101"/>
                <a:ext cx="1242263" cy="15696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TW" altLang="en-US" sz="9600" b="0" i="1" smtClean="0">
                          <a:solidFill>
                            <a:schemeClr val="tx1">
                              <a:alpha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zh-TW" altLang="en-US" sz="9600" i="1" dirty="0">
                  <a:solidFill>
                    <a:schemeClr val="tx1">
                      <a:alpha val="1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1" name="矩形 60">
                <a:extLst>
                  <a:ext uri="{FF2B5EF4-FFF2-40B4-BE49-F238E27FC236}">
                    <a16:creationId xmlns:a16="http://schemas.microsoft.com/office/drawing/2014/main" id="{B4889483-851D-486E-83CC-713E8ADFF2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7833" y="3026101"/>
                <a:ext cx="1242263" cy="1569660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文字方塊 61">
                <a:extLst>
                  <a:ext uri="{FF2B5EF4-FFF2-40B4-BE49-F238E27FC236}">
                    <a16:creationId xmlns:a16="http://schemas.microsoft.com/office/drawing/2014/main" id="{A03E66A1-C5AB-4A94-A458-128A08B9F009}"/>
                  </a:ext>
                </a:extLst>
              </p:cNvPr>
              <p:cNvSpPr txBox="1"/>
              <p:nvPr/>
            </p:nvSpPr>
            <p:spPr>
              <a:xfrm>
                <a:off x="2731293" y="1068642"/>
                <a:ext cx="1238129" cy="101566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6600" b="0" i="1" smtClean="0">
                          <a:latin typeface="Cambria Math" panose="02040503050406030204" pitchFamily="18" charset="0"/>
                        </a:rPr>
                        <m:t>∑</m:t>
                      </m:r>
                    </m:oMath>
                  </m:oMathPara>
                </a14:m>
                <a:endParaRPr kumimoji="1" lang="zh-TW" altLang="en-US" sz="6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2" name="文字方塊 61">
                <a:extLst>
                  <a:ext uri="{FF2B5EF4-FFF2-40B4-BE49-F238E27FC236}">
                    <a16:creationId xmlns:a16="http://schemas.microsoft.com/office/drawing/2014/main" id="{A03E66A1-C5AB-4A94-A458-128A08B9F0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1293" y="1068642"/>
                <a:ext cx="1238129" cy="1015663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文字方塊 62">
                <a:extLst>
                  <a:ext uri="{FF2B5EF4-FFF2-40B4-BE49-F238E27FC236}">
                    <a16:creationId xmlns:a16="http://schemas.microsoft.com/office/drawing/2014/main" id="{D7769591-B6DA-42AB-B1F8-23C2AE3D5088}"/>
                  </a:ext>
                </a:extLst>
              </p:cNvPr>
              <p:cNvSpPr txBox="1"/>
              <p:nvPr/>
            </p:nvSpPr>
            <p:spPr>
              <a:xfrm>
                <a:off x="2729392" y="2243965"/>
                <a:ext cx="1238129" cy="101566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6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∑</m:t>
                      </m:r>
                    </m:oMath>
                  </m:oMathPara>
                </a14:m>
                <a:endParaRPr kumimoji="1" lang="zh-TW" altLang="en-US" sz="6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3" name="文字方塊 62">
                <a:extLst>
                  <a:ext uri="{FF2B5EF4-FFF2-40B4-BE49-F238E27FC236}">
                    <a16:creationId xmlns:a16="http://schemas.microsoft.com/office/drawing/2014/main" id="{D7769591-B6DA-42AB-B1F8-23C2AE3D50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9392" y="2243965"/>
                <a:ext cx="1238129" cy="1015663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文字方塊 63">
                <a:extLst>
                  <a:ext uri="{FF2B5EF4-FFF2-40B4-BE49-F238E27FC236}">
                    <a16:creationId xmlns:a16="http://schemas.microsoft.com/office/drawing/2014/main" id="{BA9A5277-A07C-4246-B376-AC4B1B2F7497}"/>
                  </a:ext>
                </a:extLst>
              </p:cNvPr>
              <p:cNvSpPr txBox="1"/>
              <p:nvPr/>
            </p:nvSpPr>
            <p:spPr>
              <a:xfrm>
                <a:off x="2729499" y="3433082"/>
                <a:ext cx="1238129" cy="101566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6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∑</m:t>
                      </m:r>
                    </m:oMath>
                  </m:oMathPara>
                </a14:m>
                <a:endParaRPr kumimoji="1" lang="zh-TW" altLang="en-US" sz="6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4" name="文字方塊 63">
                <a:extLst>
                  <a:ext uri="{FF2B5EF4-FFF2-40B4-BE49-F238E27FC236}">
                    <a16:creationId xmlns:a16="http://schemas.microsoft.com/office/drawing/2014/main" id="{BA9A5277-A07C-4246-B376-AC4B1B2F74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9499" y="3433082"/>
                <a:ext cx="1238129" cy="1015663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464144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B5A5B166-CE82-6543-87F8-A161C4527D53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" altLang="zh-TW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BackPropagating</a:t>
            </a:r>
            <a:r>
              <a:rPr kumimoji="1" lang="en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error (Hidden Layer2 - Output Layer) Weights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7345CE48-C60C-DC4B-8E84-1DFCDE92402E}"/>
                  </a:ext>
                </a:extLst>
              </p:cNvPr>
              <p:cNvSpPr/>
              <p:nvPr/>
            </p:nvSpPr>
            <p:spPr>
              <a:xfrm>
                <a:off x="211071" y="4911743"/>
                <a:ext cx="11038278" cy="1892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" altLang="zh-TW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sSub>
                        <m:sSubPr>
                          <m:ctrlPr>
                            <a:rPr kumimoji="1" lang="en" altLang="zh-TW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𝑘𝑙</m:t>
                          </m:r>
                        </m:sub>
                      </m:sSub>
                      <m:r>
                        <a:rPr kumimoji="1" lang="en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1" lang="en" altLang="zh-TW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f>
                                <m:fPr>
                                  <m:ctrlPr>
                                    <a:rPr kumimoji="1" lang="en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" altLang="zh-TW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kumimoji="1" lang="en" altLang="zh-TW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f>
                                <m:fPr>
                                  <m:ctrlPr>
                                    <a:rPr kumimoji="1" lang="en" altLang="zh-TW" i="1" smtClean="0">
                                      <a:solidFill>
                                        <a:srgbClr val="FF4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" altLang="zh-TW" i="1">
                                      <a:solidFill>
                                        <a:srgbClr val="FF4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" altLang="zh-TW" i="1">
                                          <a:solidFill>
                                            <a:srgbClr val="FF4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i="1">
                                          <a:solidFill>
                                            <a:srgbClr val="FF4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kumimoji="1" lang="en-US" altLang="zh-TW" b="0" i="1" smtClean="0">
                                          <a:solidFill>
                                            <a:srgbClr val="FF4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kumimoji="1" lang="en" altLang="zh-TW" i="1">
                                      <a:solidFill>
                                        <a:srgbClr val="FF4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" altLang="zh-TW" i="1">
                                          <a:solidFill>
                                            <a:srgbClr val="FF4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i="1">
                                          <a:solidFill>
                                            <a:srgbClr val="FF4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kumimoji="1" lang="en-US" altLang="zh-TW" i="1">
                                          <a:solidFill>
                                            <a:srgbClr val="FF4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kumimoji="1" lang="en-US" altLang="zh-TW" i="1">
                                          <a:solidFill>
                                            <a:srgbClr val="FF4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kumimoji="1" lang="en-US" altLang="zh-TW" i="1">
                                          <a:solidFill>
                                            <a:srgbClr val="FF4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  <m:r>
                                        <a:rPr kumimoji="1" lang="en-US" altLang="zh-TW" b="0" i="1" smtClean="0">
                                          <a:solidFill>
                                            <a:srgbClr val="FF4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f>
                                <m:fPr>
                                  <m:ctrlPr>
                                    <a:rPr kumimoji="1" lang="en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" altLang="zh-TW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kumimoji="1"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kumimoji="1" lang="en" altLang="zh-TW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  <m:r>
                                        <a:rPr kumimoji="1"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kumimoji="1" lang="en" altLang="zh-TW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" altLang="zh-TW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" altLang="zh-TW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kumimoji="1" lang="en-US" altLang="zh-TW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kumimoji="1" lang="en" altLang="zh-TW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" altLang="zh-TW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kumimoji="1" lang="en-US" altLang="zh-TW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kumimoji="1" lang="en-US" altLang="zh-TW" b="0" i="1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kumimoji="1" lang="en-US" altLang="zh-TW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  <m:r>
                                        <a:rPr kumimoji="1" lang="en-US" altLang="zh-TW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f>
                                <m:fPr>
                                  <m:ctrlPr>
                                    <a:rPr kumimoji="1" lang="en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" altLang="zh-TW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kumimoji="1" lang="en" altLang="zh-TW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kumimoji="1"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f>
                                <m:fPr>
                                  <m:ctrlPr>
                                    <a:rPr kumimoji="1" lang="en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" altLang="zh-TW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kumimoji="1" lang="en" altLang="zh-TW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kumimoji="1"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kumimoji="1" lang="en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" altLang="zh-TW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kumimoji="1" lang="en" altLang="zh-TW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kumimoji="1"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f>
                                <m:fPr>
                                  <m:ctrlPr>
                                    <a:rPr kumimoji="1" lang="en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" altLang="zh-TW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kumimoji="1" lang="en" altLang="zh-TW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kumimoji="1"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f>
                                <m:fPr>
                                  <m:ctrlPr>
                                    <a:rPr kumimoji="1" lang="en" altLang="zh-TW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" altLang="zh-TW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" altLang="zh-TW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kumimoji="1" lang="en-US" altLang="zh-TW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kumimoji="1" lang="en" altLang="zh-TW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" altLang="zh-TW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kumimoji="1" lang="en-US" altLang="zh-TW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kumimoji="1" lang="en-US" altLang="zh-TW" b="0" i="1" smtClean="0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kumimoji="1" lang="en-US" altLang="zh-TW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  <m:r>
                                        <a:rPr kumimoji="1" lang="en-US" altLang="zh-TW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eqArr>
                        </m:e>
                      </m:d>
                      <m:r>
                        <a:rPr kumimoji="1"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f>
                                <m:fPr>
                                  <m:ctrlPr>
                                    <a:rPr kumimoji="1" lang="en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" altLang="zh-TW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kumimoji="1" lang="en" altLang="zh-TW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𝑂</m:t>
                                      </m:r>
                                    </m:e>
                                    <m:sub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𝑜𝑢𝑡</m:t>
                                      </m:r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  <m:f>
                                <m:fPr>
                                  <m:ctrlPr>
                                    <a:rPr kumimoji="1" lang="en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" altLang="zh-TW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𝑂</m:t>
                                      </m:r>
                                    </m:e>
                                    <m:sub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𝑜𝑢𝑡</m:t>
                                      </m:r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kumimoji="1" lang="en" altLang="zh-TW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𝑂</m:t>
                                      </m:r>
                                    </m:e>
                                    <m:sub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𝑖𝑛</m:t>
                                      </m:r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  <m:f>
                                <m:fPr>
                                  <m:ctrlPr>
                                    <a:rPr kumimoji="1" lang="en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" altLang="zh-TW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𝑂</m:t>
                                      </m:r>
                                    </m:e>
                                    <m:sub>
                                      <m:r>
                                        <a:rPr kumimoji="1"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𝑖𝑛</m:t>
                                      </m:r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kumimoji="1" lang="en" altLang="zh-TW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f>
                                <m:fPr>
                                  <m:ctrlPr>
                                    <a:rPr kumimoji="1" lang="en" altLang="zh-TW" i="1" smtClean="0">
                                      <a:solidFill>
                                        <a:srgbClr val="FF4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" altLang="zh-TW" i="1">
                                      <a:solidFill>
                                        <a:srgbClr val="FF4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" altLang="zh-TW" i="1">
                                          <a:solidFill>
                                            <a:srgbClr val="FF4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i="1">
                                          <a:solidFill>
                                            <a:srgbClr val="FF4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kumimoji="1" lang="en-US" altLang="zh-TW" b="0" i="1" smtClean="0">
                                          <a:solidFill>
                                            <a:srgbClr val="FF4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kumimoji="1" lang="en" altLang="zh-TW" i="1">
                                      <a:solidFill>
                                        <a:srgbClr val="FF4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" altLang="zh-TW" i="1">
                                          <a:solidFill>
                                            <a:srgbClr val="FF4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i="1">
                                          <a:solidFill>
                                            <a:srgbClr val="FF4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𝑂</m:t>
                                      </m:r>
                                    </m:e>
                                    <m:sub>
                                      <m:r>
                                        <a:rPr kumimoji="1" lang="en-US" altLang="zh-TW" i="1">
                                          <a:solidFill>
                                            <a:srgbClr val="FF4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𝑜𝑢𝑡</m:t>
                                      </m:r>
                                      <m:r>
                                        <a:rPr kumimoji="1" lang="en-US" altLang="zh-TW" b="0" i="1" smtClean="0">
                                          <a:solidFill>
                                            <a:srgbClr val="FF4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  <m:f>
                                <m:fPr>
                                  <m:ctrlPr>
                                    <a:rPr kumimoji="1" lang="en" altLang="zh-TW" i="1">
                                      <a:solidFill>
                                        <a:srgbClr val="FF4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" altLang="zh-TW" i="1">
                                      <a:solidFill>
                                        <a:srgbClr val="FF4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" altLang="zh-TW" i="1">
                                          <a:solidFill>
                                            <a:srgbClr val="FF4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i="1">
                                          <a:solidFill>
                                            <a:srgbClr val="FF4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𝑂</m:t>
                                      </m:r>
                                    </m:e>
                                    <m:sub>
                                      <m:r>
                                        <a:rPr kumimoji="1" lang="en-US" altLang="zh-TW" i="1">
                                          <a:solidFill>
                                            <a:srgbClr val="FF4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𝑜𝑢𝑡</m:t>
                                      </m:r>
                                      <m:r>
                                        <a:rPr kumimoji="1" lang="en-US" altLang="zh-TW" b="0" i="1" smtClean="0">
                                          <a:solidFill>
                                            <a:srgbClr val="FF4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kumimoji="1" lang="en" altLang="zh-TW" i="1">
                                      <a:solidFill>
                                        <a:srgbClr val="FF4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" altLang="zh-TW" i="1">
                                          <a:solidFill>
                                            <a:srgbClr val="FF4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i="1">
                                          <a:solidFill>
                                            <a:srgbClr val="FF4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𝑂</m:t>
                                      </m:r>
                                    </m:e>
                                    <m:sub>
                                      <m:r>
                                        <a:rPr kumimoji="1" lang="en-US" altLang="zh-TW" i="1">
                                          <a:solidFill>
                                            <a:srgbClr val="FF4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𝑖𝑛</m:t>
                                      </m:r>
                                      <m:r>
                                        <a:rPr kumimoji="1" lang="en-US" altLang="zh-TW" b="0" i="1" smtClean="0">
                                          <a:solidFill>
                                            <a:srgbClr val="FF4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  <m:f>
                                <m:fPr>
                                  <m:ctrlPr>
                                    <a:rPr kumimoji="1" lang="en" altLang="zh-TW" i="1">
                                      <a:solidFill>
                                        <a:srgbClr val="FF4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" altLang="zh-TW" i="1">
                                      <a:solidFill>
                                        <a:srgbClr val="FF4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" altLang="zh-TW" i="1">
                                          <a:solidFill>
                                            <a:srgbClr val="FF4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i="1">
                                          <a:solidFill>
                                            <a:srgbClr val="FF4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𝑂</m:t>
                                      </m:r>
                                    </m:e>
                                    <m:sub>
                                      <m:r>
                                        <a:rPr kumimoji="1" lang="en-US" altLang="zh-TW" b="0" i="1" smtClean="0">
                                          <a:solidFill>
                                            <a:srgbClr val="FF4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𝑖𝑛</m:t>
                                      </m:r>
                                      <m:r>
                                        <a:rPr kumimoji="1" lang="en-US" altLang="zh-TW" b="0" i="1" smtClean="0">
                                          <a:solidFill>
                                            <a:srgbClr val="FF4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kumimoji="1" lang="en" altLang="zh-TW" i="1">
                                      <a:solidFill>
                                        <a:srgbClr val="FF4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" altLang="zh-TW" i="1">
                                          <a:solidFill>
                                            <a:srgbClr val="FF4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i="1">
                                          <a:solidFill>
                                            <a:srgbClr val="FF4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kumimoji="1" lang="en-US" altLang="zh-TW" i="1">
                                          <a:solidFill>
                                            <a:srgbClr val="FF4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kumimoji="1" lang="en-US" altLang="zh-TW" i="1">
                                          <a:solidFill>
                                            <a:srgbClr val="FF4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kumimoji="1" lang="en-US" altLang="zh-TW" i="1">
                                          <a:solidFill>
                                            <a:srgbClr val="FF4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  <m:r>
                                        <a:rPr kumimoji="1" lang="en-US" altLang="zh-TW" b="0" i="1" smtClean="0">
                                          <a:solidFill>
                                            <a:srgbClr val="FF4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f>
                                <m:fPr>
                                  <m:ctrlPr>
                                    <a:rPr kumimoji="1" lang="en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" altLang="zh-TW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kumimoji="1"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kumimoji="1" lang="en" altLang="zh-TW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𝑂</m:t>
                                      </m:r>
                                    </m:e>
                                    <m:sub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𝑜𝑢𝑡</m:t>
                                      </m:r>
                                      <m:r>
                                        <a:rPr kumimoji="1"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den>
                              </m:f>
                              <m:f>
                                <m:fPr>
                                  <m:ctrlPr>
                                    <a:rPr kumimoji="1" lang="en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" altLang="zh-TW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𝑂</m:t>
                                      </m:r>
                                    </m:e>
                                    <m:sub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𝑜𝑢𝑡</m:t>
                                      </m:r>
                                      <m:r>
                                        <a:rPr kumimoji="1"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kumimoji="1" lang="en" altLang="zh-TW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𝑂</m:t>
                                      </m:r>
                                    </m:e>
                                    <m:sub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𝑖𝑛</m:t>
                                      </m:r>
                                      <m:r>
                                        <a:rPr kumimoji="1"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den>
                              </m:f>
                              <m:f>
                                <m:fPr>
                                  <m:ctrlPr>
                                    <a:rPr kumimoji="1" lang="en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" altLang="zh-TW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𝑂</m:t>
                                      </m:r>
                                    </m:e>
                                    <m:sub>
                                      <m:r>
                                        <a:rPr kumimoji="1"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𝑖𝑛</m:t>
                                      </m:r>
                                      <m:r>
                                        <a:rPr kumimoji="1"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kumimoji="1" lang="en" altLang="zh-TW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  <m:r>
                                        <a:rPr kumimoji="1"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kumimoji="1" lang="en" altLang="zh-TW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" altLang="zh-TW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" altLang="zh-TW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kumimoji="1" lang="en-US" altLang="zh-TW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kumimoji="1" lang="en" altLang="zh-TW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" altLang="zh-TW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𝑂</m:t>
                                      </m:r>
                                    </m:e>
                                    <m:sub>
                                      <m:r>
                                        <a:rPr kumimoji="1" lang="en-US" altLang="zh-TW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𝑜𝑢𝑡</m:t>
                                      </m:r>
                                      <m:r>
                                        <a:rPr kumimoji="1" lang="en-US" altLang="zh-TW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  <m:f>
                                <m:fPr>
                                  <m:ctrlPr>
                                    <a:rPr kumimoji="1" lang="en" altLang="zh-TW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" altLang="zh-TW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" altLang="zh-TW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𝑂</m:t>
                                      </m:r>
                                    </m:e>
                                    <m:sub>
                                      <m:r>
                                        <a:rPr kumimoji="1" lang="en-US" altLang="zh-TW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𝑜𝑢𝑡</m:t>
                                      </m:r>
                                      <m:r>
                                        <a:rPr kumimoji="1" lang="en-US" altLang="zh-TW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kumimoji="1" lang="en" altLang="zh-TW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" altLang="zh-TW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𝑂</m:t>
                                      </m:r>
                                    </m:e>
                                    <m:sub>
                                      <m:r>
                                        <a:rPr kumimoji="1" lang="en-US" altLang="zh-TW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𝑖𝑛</m:t>
                                      </m:r>
                                      <m:r>
                                        <a:rPr kumimoji="1" lang="en-US" altLang="zh-TW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  <m:f>
                                <m:fPr>
                                  <m:ctrlPr>
                                    <a:rPr kumimoji="1" lang="en" altLang="zh-TW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" altLang="zh-TW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" altLang="zh-TW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𝑂</m:t>
                                      </m:r>
                                    </m:e>
                                    <m:sub>
                                      <m:r>
                                        <a:rPr kumimoji="1" lang="en-US" altLang="zh-TW" b="0" i="1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𝑖𝑛</m:t>
                                      </m:r>
                                      <m:r>
                                        <a:rPr kumimoji="1" lang="en-US" altLang="zh-TW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kumimoji="1" lang="en" altLang="zh-TW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" altLang="zh-TW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kumimoji="1" lang="en-US" altLang="zh-TW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kumimoji="1" lang="en-US" altLang="zh-TW" b="0" i="1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kumimoji="1" lang="en-US" altLang="zh-TW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  <m:r>
                                        <a:rPr kumimoji="1" lang="en-US" altLang="zh-TW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f>
                                <m:fPr>
                                  <m:ctrlPr>
                                    <a:rPr kumimoji="1" lang="en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" altLang="zh-TW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kumimoji="1"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kumimoji="1" lang="en" altLang="zh-TW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𝑂</m:t>
                                      </m:r>
                                    </m:e>
                                    <m:sub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𝑜𝑢𝑡</m:t>
                                      </m:r>
                                      <m:r>
                                        <a:rPr kumimoji="1"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  <m:f>
                                <m:fPr>
                                  <m:ctrlPr>
                                    <a:rPr kumimoji="1" lang="en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" altLang="zh-TW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𝑂</m:t>
                                      </m:r>
                                    </m:e>
                                    <m:sub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𝑜𝑢𝑡</m:t>
                                      </m:r>
                                      <m:r>
                                        <a:rPr kumimoji="1"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kumimoji="1" lang="en" altLang="zh-TW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𝑂</m:t>
                                      </m:r>
                                    </m:e>
                                    <m:sub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𝑖𝑛</m:t>
                                      </m:r>
                                      <m:r>
                                        <a:rPr kumimoji="1"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  <m:f>
                                <m:fPr>
                                  <m:ctrlPr>
                                    <a:rPr kumimoji="1" lang="en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" altLang="zh-TW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𝑂</m:t>
                                      </m:r>
                                    </m:e>
                                    <m:sub>
                                      <m:r>
                                        <a:rPr kumimoji="1"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𝑖𝑛</m:t>
                                      </m:r>
                                      <m:r>
                                        <a:rPr kumimoji="1"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kumimoji="1" lang="en" altLang="zh-TW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kumimoji="1"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  <m:r>
                                        <a:rPr kumimoji="1"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f>
                                <m:fPr>
                                  <m:ctrlPr>
                                    <a:rPr kumimoji="1" lang="en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" altLang="zh-TW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kumimoji="1"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kumimoji="1" lang="en" altLang="zh-TW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𝑂</m:t>
                                      </m:r>
                                    </m:e>
                                    <m:sub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𝑜𝑢𝑡</m:t>
                                      </m:r>
                                      <m:r>
                                        <a:rPr kumimoji="1"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den>
                              </m:f>
                              <m:f>
                                <m:fPr>
                                  <m:ctrlPr>
                                    <a:rPr kumimoji="1" lang="en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" altLang="zh-TW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𝑂</m:t>
                                      </m:r>
                                    </m:e>
                                    <m:sub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𝑜𝑢𝑡</m:t>
                                      </m:r>
                                      <m:r>
                                        <a:rPr kumimoji="1"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kumimoji="1" lang="en" altLang="zh-TW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𝑂</m:t>
                                      </m:r>
                                    </m:e>
                                    <m:sub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𝑖𝑛</m:t>
                                      </m:r>
                                      <m:r>
                                        <a:rPr kumimoji="1"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den>
                              </m:f>
                              <m:f>
                                <m:fPr>
                                  <m:ctrlPr>
                                    <a:rPr kumimoji="1" lang="en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" altLang="zh-TW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𝑂</m:t>
                                      </m:r>
                                    </m:e>
                                    <m:sub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𝑖𝑛</m:t>
                                      </m:r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kumimoji="1" lang="en" altLang="zh-TW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kumimoji="1"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  <m:r>
                                        <a:rPr kumimoji="1"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kumimoji="1" lang="en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" altLang="zh-TW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kumimoji="1" lang="en" altLang="zh-TW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𝑂</m:t>
                                      </m:r>
                                    </m:e>
                                    <m:sub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𝑜𝑢𝑡</m:t>
                                      </m:r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  <m:f>
                                <m:fPr>
                                  <m:ctrlPr>
                                    <a:rPr kumimoji="1" lang="en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" altLang="zh-TW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𝑂</m:t>
                                      </m:r>
                                    </m:e>
                                    <m:sub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𝑜𝑢𝑡</m:t>
                                      </m:r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kumimoji="1" lang="en" altLang="zh-TW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𝑂</m:t>
                                      </m:r>
                                    </m:e>
                                    <m:sub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𝑖𝑛</m:t>
                                      </m:r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  <m:f>
                                <m:fPr>
                                  <m:ctrlPr>
                                    <a:rPr kumimoji="1" lang="en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" altLang="zh-TW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𝑂</m:t>
                                      </m:r>
                                    </m:e>
                                    <m:sub>
                                      <m:r>
                                        <a:rPr kumimoji="1"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𝑖𝑛</m:t>
                                      </m:r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kumimoji="1" lang="en" altLang="zh-TW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kumimoji="1"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f>
                                <m:fPr>
                                  <m:ctrlPr>
                                    <a:rPr kumimoji="1" lang="en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" altLang="zh-TW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kumimoji="1"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kumimoji="1" lang="en" altLang="zh-TW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𝑂</m:t>
                                      </m:r>
                                    </m:e>
                                    <m:sub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𝑜𝑢𝑡</m:t>
                                      </m:r>
                                      <m:r>
                                        <a:rPr kumimoji="1"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  <m:f>
                                <m:fPr>
                                  <m:ctrlPr>
                                    <a:rPr kumimoji="1" lang="en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" altLang="zh-TW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𝑂</m:t>
                                      </m:r>
                                    </m:e>
                                    <m:sub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𝑜𝑢𝑡</m:t>
                                      </m:r>
                                      <m:r>
                                        <a:rPr kumimoji="1"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kumimoji="1" lang="en" altLang="zh-TW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𝑂</m:t>
                                      </m:r>
                                    </m:e>
                                    <m:sub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𝑖𝑛</m:t>
                                      </m:r>
                                      <m:r>
                                        <a:rPr kumimoji="1"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  <m:f>
                                <m:fPr>
                                  <m:ctrlPr>
                                    <a:rPr kumimoji="1" lang="en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" altLang="zh-TW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𝑂</m:t>
                                      </m:r>
                                    </m:e>
                                    <m:sub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𝑖𝑛</m:t>
                                      </m:r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kumimoji="1" lang="en" altLang="zh-TW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kumimoji="1"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  <m:r>
                                        <a:rPr kumimoji="1"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f>
                                <m:fPr>
                                  <m:ctrlPr>
                                    <a:rPr kumimoji="1" lang="en" altLang="zh-TW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" altLang="zh-TW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" altLang="zh-TW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kumimoji="1" lang="en-US" altLang="zh-TW" b="0" i="1" smtClean="0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kumimoji="1" lang="en" altLang="zh-TW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" altLang="zh-TW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𝑂</m:t>
                                      </m:r>
                                    </m:e>
                                    <m:sub>
                                      <m:r>
                                        <a:rPr kumimoji="1" lang="en-US" altLang="zh-TW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𝑜𝑢𝑡</m:t>
                                      </m:r>
                                      <m:r>
                                        <a:rPr kumimoji="1" lang="en-US" altLang="zh-TW" b="0" i="1" smtClean="0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den>
                              </m:f>
                              <m:f>
                                <m:fPr>
                                  <m:ctrlPr>
                                    <a:rPr kumimoji="1" lang="en" altLang="zh-TW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" altLang="zh-TW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" altLang="zh-TW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𝑂</m:t>
                                      </m:r>
                                    </m:e>
                                    <m:sub>
                                      <m:r>
                                        <a:rPr kumimoji="1" lang="en-US" altLang="zh-TW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𝑜𝑢𝑡</m:t>
                                      </m:r>
                                      <m:r>
                                        <a:rPr kumimoji="1" lang="en-US" altLang="zh-TW" b="0" i="1" smtClean="0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kumimoji="1" lang="en" altLang="zh-TW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" altLang="zh-TW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𝑂</m:t>
                                      </m:r>
                                    </m:e>
                                    <m:sub>
                                      <m:r>
                                        <a:rPr kumimoji="1" lang="en-US" altLang="zh-TW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𝑖𝑛</m:t>
                                      </m:r>
                                      <m:r>
                                        <a:rPr kumimoji="1" lang="en-US" altLang="zh-TW" b="0" i="1" smtClean="0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den>
                              </m:f>
                              <m:f>
                                <m:fPr>
                                  <m:ctrlPr>
                                    <a:rPr kumimoji="1" lang="en" altLang="zh-TW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" altLang="zh-TW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" altLang="zh-TW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𝑂</m:t>
                                      </m:r>
                                    </m:e>
                                    <m:sub>
                                      <m:r>
                                        <a:rPr kumimoji="1" lang="en-US" altLang="zh-TW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𝑖𝑛</m:t>
                                      </m:r>
                                      <m:r>
                                        <a:rPr kumimoji="1" lang="en-US" altLang="zh-TW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kumimoji="1" lang="en" altLang="zh-TW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" altLang="zh-TW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kumimoji="1" lang="en-US" altLang="zh-TW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kumimoji="1" lang="en-US" altLang="zh-TW" b="0" i="1" smtClean="0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kumimoji="1" lang="en-US" altLang="zh-TW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  <m:r>
                                        <a:rPr kumimoji="1" lang="en-US" altLang="zh-TW" b="0" i="1" smtClean="0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7345CE48-C60C-DC4B-8E84-1DFCDE9240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071" y="4911743"/>
                <a:ext cx="11038278" cy="189244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橢圓 42">
            <a:extLst>
              <a:ext uri="{FF2B5EF4-FFF2-40B4-BE49-F238E27FC236}">
                <a16:creationId xmlns:a16="http://schemas.microsoft.com/office/drawing/2014/main" id="{0B4F7EF0-FE50-6645-9D9D-8EB2640E9D4B}"/>
              </a:ext>
            </a:extLst>
          </p:cNvPr>
          <p:cNvSpPr/>
          <p:nvPr/>
        </p:nvSpPr>
        <p:spPr>
          <a:xfrm>
            <a:off x="454183" y="1261039"/>
            <a:ext cx="656425" cy="750486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  <a:tileRect/>
          </a:gra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kumimoji="1" lang="en-US" altLang="zh-TW" sz="24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sz="2400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橢圓 43">
            <a:extLst>
              <a:ext uri="{FF2B5EF4-FFF2-40B4-BE49-F238E27FC236}">
                <a16:creationId xmlns:a16="http://schemas.microsoft.com/office/drawing/2014/main" id="{FF1B9FE7-72FC-B147-9E93-8E16BB7E7B5D}"/>
              </a:ext>
            </a:extLst>
          </p:cNvPr>
          <p:cNvSpPr/>
          <p:nvPr/>
        </p:nvSpPr>
        <p:spPr>
          <a:xfrm>
            <a:off x="428744" y="2454188"/>
            <a:ext cx="656425" cy="750486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  <a:tileRect/>
          </a:gra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kumimoji="1" lang="en-US" altLang="zh-TW" sz="24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kumimoji="1" lang="zh-TW" altLang="en-US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橢圓 44">
            <a:extLst>
              <a:ext uri="{FF2B5EF4-FFF2-40B4-BE49-F238E27FC236}">
                <a16:creationId xmlns:a16="http://schemas.microsoft.com/office/drawing/2014/main" id="{98A342E1-BC3A-2B4A-9385-B7F3E7976A5F}"/>
              </a:ext>
            </a:extLst>
          </p:cNvPr>
          <p:cNvSpPr/>
          <p:nvPr/>
        </p:nvSpPr>
        <p:spPr>
          <a:xfrm>
            <a:off x="428744" y="3647339"/>
            <a:ext cx="656425" cy="750486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  <a:tileRect/>
          </a:gra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kumimoji="1" lang="en-US" altLang="zh-TW" sz="24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kumimoji="1" lang="zh-TW" altLang="en-US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橢圓 47">
            <a:extLst>
              <a:ext uri="{FF2B5EF4-FFF2-40B4-BE49-F238E27FC236}">
                <a16:creationId xmlns:a16="http://schemas.microsoft.com/office/drawing/2014/main" id="{965824B8-E79F-E04F-B3D7-4E95345E346F}"/>
              </a:ext>
            </a:extLst>
          </p:cNvPr>
          <p:cNvSpPr/>
          <p:nvPr/>
        </p:nvSpPr>
        <p:spPr>
          <a:xfrm>
            <a:off x="2203221" y="1260707"/>
            <a:ext cx="656425" cy="750486"/>
          </a:xfrm>
          <a:prstGeom prst="ellipse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kumimoji="1" lang="en-US" altLang="zh-TW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橢圓 49">
            <a:extLst>
              <a:ext uri="{FF2B5EF4-FFF2-40B4-BE49-F238E27FC236}">
                <a16:creationId xmlns:a16="http://schemas.microsoft.com/office/drawing/2014/main" id="{57DDB74E-0EDF-924C-BD52-139C62F214B5}"/>
              </a:ext>
            </a:extLst>
          </p:cNvPr>
          <p:cNvSpPr/>
          <p:nvPr/>
        </p:nvSpPr>
        <p:spPr>
          <a:xfrm>
            <a:off x="2177782" y="2453858"/>
            <a:ext cx="656425" cy="750486"/>
          </a:xfrm>
          <a:prstGeom prst="ellipse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kumimoji="1" lang="en-US" altLang="zh-TW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kumimoji="1" lang="zh-TW" altLang="en-US" sz="2400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橢圓 50">
            <a:extLst>
              <a:ext uri="{FF2B5EF4-FFF2-40B4-BE49-F238E27FC236}">
                <a16:creationId xmlns:a16="http://schemas.microsoft.com/office/drawing/2014/main" id="{AE07DDC4-D5F0-4D4C-B75A-CBD83AC58745}"/>
              </a:ext>
            </a:extLst>
          </p:cNvPr>
          <p:cNvSpPr/>
          <p:nvPr/>
        </p:nvSpPr>
        <p:spPr>
          <a:xfrm>
            <a:off x="2177782" y="3647006"/>
            <a:ext cx="656425" cy="750486"/>
          </a:xfrm>
          <a:prstGeom prst="ellipse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kumimoji="1" lang="en-US" altLang="zh-TW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kumimoji="1" lang="zh-TW" altLang="en-US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文字方塊 52">
            <a:extLst>
              <a:ext uri="{FF2B5EF4-FFF2-40B4-BE49-F238E27FC236}">
                <a16:creationId xmlns:a16="http://schemas.microsoft.com/office/drawing/2014/main" id="{8262EDD2-7FCC-AC4D-BD20-85B3CDD75D52}"/>
              </a:ext>
            </a:extLst>
          </p:cNvPr>
          <p:cNvSpPr txBox="1"/>
          <p:nvPr/>
        </p:nvSpPr>
        <p:spPr>
          <a:xfrm>
            <a:off x="420382" y="892757"/>
            <a:ext cx="724024" cy="3238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  <a:endParaRPr kumimoji="1" lang="zh-TW" altLang="en-US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4" name="文字方塊 53">
            <a:extLst>
              <a:ext uri="{FF2B5EF4-FFF2-40B4-BE49-F238E27FC236}">
                <a16:creationId xmlns:a16="http://schemas.microsoft.com/office/drawing/2014/main" id="{0A62E056-498D-2147-9C77-445A4015B016}"/>
              </a:ext>
            </a:extLst>
          </p:cNvPr>
          <p:cNvSpPr txBox="1"/>
          <p:nvPr/>
        </p:nvSpPr>
        <p:spPr>
          <a:xfrm>
            <a:off x="5275807" y="897866"/>
            <a:ext cx="888001" cy="3238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  <a:endParaRPr kumimoji="1" lang="zh-TW" altLang="en-US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B73062F8-DCA5-3546-9C22-0F768131EC2D}"/>
              </a:ext>
            </a:extLst>
          </p:cNvPr>
          <p:cNvSpPr/>
          <p:nvPr/>
        </p:nvSpPr>
        <p:spPr>
          <a:xfrm flipV="1">
            <a:off x="2151995" y="892746"/>
            <a:ext cx="5683053" cy="3882100"/>
          </a:xfrm>
          <a:prstGeom prst="rect">
            <a:avLst/>
          </a:prstGeom>
          <a:noFill/>
          <a:ln w="635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6" name="橢圓 55">
            <a:extLst>
              <a:ext uri="{FF2B5EF4-FFF2-40B4-BE49-F238E27FC236}">
                <a16:creationId xmlns:a16="http://schemas.microsoft.com/office/drawing/2014/main" id="{93F353D8-2A0C-A543-9813-CB9F3EB4D2AE}"/>
              </a:ext>
            </a:extLst>
          </p:cNvPr>
          <p:cNvSpPr/>
          <p:nvPr/>
        </p:nvSpPr>
        <p:spPr>
          <a:xfrm>
            <a:off x="1303089" y="1253093"/>
            <a:ext cx="656425" cy="750486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5000"/>
                  <a:lumOff val="95000"/>
                </a:schemeClr>
              </a:gs>
              <a:gs pos="74000">
                <a:schemeClr val="accent6">
                  <a:lumMod val="45000"/>
                  <a:lumOff val="55000"/>
                </a:schemeClr>
              </a:gs>
              <a:gs pos="83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lin ang="5400000" scaled="1"/>
            <a:tileRect/>
          </a:gra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kumimoji="1" lang="en-US" altLang="zh-TW" sz="24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sz="1600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橢圓 56">
                <a:extLst>
                  <a:ext uri="{FF2B5EF4-FFF2-40B4-BE49-F238E27FC236}">
                    <a16:creationId xmlns:a16="http://schemas.microsoft.com/office/drawing/2014/main" id="{B4600DF7-859A-554E-8383-45C0629B089F}"/>
                  </a:ext>
                </a:extLst>
              </p:cNvPr>
              <p:cNvSpPr/>
              <p:nvPr/>
            </p:nvSpPr>
            <p:spPr>
              <a:xfrm>
                <a:off x="1306191" y="2453858"/>
                <a:ext cx="656425" cy="750486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6">
                      <a:lumMod val="5000"/>
                      <a:lumOff val="95000"/>
                    </a:schemeClr>
                  </a:gs>
                  <a:gs pos="74000">
                    <a:schemeClr val="accent6">
                      <a:lumMod val="45000"/>
                      <a:lumOff val="55000"/>
                    </a:schemeClr>
                  </a:gs>
                  <a:gs pos="83000">
                    <a:schemeClr val="accent6">
                      <a:lumMod val="45000"/>
                      <a:lumOff val="55000"/>
                    </a:schemeClr>
                  </a:gs>
                  <a:gs pos="100000">
                    <a:schemeClr val="accent6">
                      <a:lumMod val="30000"/>
                      <a:lumOff val="70000"/>
                    </a:schemeClr>
                  </a:gs>
                </a:gsLst>
                <a:lin ang="5400000" scaled="1"/>
                <a:tileRect/>
              </a:gradFill>
              <a:ln/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kumimoji="1" lang="en-US" altLang="zh-TW" sz="2400" b="1" i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j</m:t>
                      </m:r>
                      <m:r>
                        <m:rPr>
                          <m:nor/>
                        </m:rPr>
                        <a:rPr kumimoji="1" lang="en-US" altLang="zh-TW" sz="2400" b="1" i="1" baseline="-25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2</m:t>
                      </m:r>
                    </m:oMath>
                  </m:oMathPara>
                </a14:m>
                <a:endParaRPr kumimoji="1" lang="zh-TW" altLang="en-US" b="1" i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7" name="橢圓 56">
                <a:extLst>
                  <a:ext uri="{FF2B5EF4-FFF2-40B4-BE49-F238E27FC236}">
                    <a16:creationId xmlns:a16="http://schemas.microsoft.com/office/drawing/2014/main" id="{B4600DF7-859A-554E-8383-45C0629B08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6191" y="2453858"/>
                <a:ext cx="656425" cy="750486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橢圓 69">
                <a:extLst>
                  <a:ext uri="{FF2B5EF4-FFF2-40B4-BE49-F238E27FC236}">
                    <a16:creationId xmlns:a16="http://schemas.microsoft.com/office/drawing/2014/main" id="{D3D2770F-1F48-6848-87BA-C7311C0F0700}"/>
                  </a:ext>
                </a:extLst>
              </p:cNvPr>
              <p:cNvSpPr/>
              <p:nvPr/>
            </p:nvSpPr>
            <p:spPr>
              <a:xfrm>
                <a:off x="1306191" y="3647006"/>
                <a:ext cx="656425" cy="750486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6">
                      <a:lumMod val="5000"/>
                      <a:lumOff val="95000"/>
                    </a:schemeClr>
                  </a:gs>
                  <a:gs pos="74000">
                    <a:schemeClr val="accent6">
                      <a:lumMod val="45000"/>
                      <a:lumOff val="55000"/>
                    </a:schemeClr>
                  </a:gs>
                  <a:gs pos="83000">
                    <a:schemeClr val="accent6">
                      <a:lumMod val="45000"/>
                      <a:lumOff val="55000"/>
                    </a:schemeClr>
                  </a:gs>
                  <a:gs pos="100000">
                    <a:schemeClr val="accent6">
                      <a:lumMod val="30000"/>
                      <a:lumOff val="70000"/>
                    </a:schemeClr>
                  </a:gs>
                </a:gsLst>
                <a:lin ang="5400000" scaled="1"/>
                <a:tileRect/>
              </a:gradFill>
              <a:ln/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kumimoji="1" lang="en-US" altLang="zh-TW" sz="2400" b="1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j</m:t>
                      </m:r>
                      <m:r>
                        <m:rPr>
                          <m:nor/>
                        </m:rPr>
                        <a:rPr kumimoji="1" lang="en-US" altLang="zh-TW" sz="2400" b="1" i="1" baseline="-25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3</m:t>
                      </m:r>
                    </m:oMath>
                  </m:oMathPara>
                </a14:m>
                <a:endParaRPr kumimoji="1" lang="zh-TW" altLang="en-US" b="1" i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0" name="橢圓 69">
                <a:extLst>
                  <a:ext uri="{FF2B5EF4-FFF2-40B4-BE49-F238E27FC236}">
                    <a16:creationId xmlns:a16="http://schemas.microsoft.com/office/drawing/2014/main" id="{D3D2770F-1F48-6848-87BA-C7311C0F070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6191" y="3647006"/>
                <a:ext cx="656425" cy="750486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文字方塊 70">
                <a:extLst>
                  <a:ext uri="{FF2B5EF4-FFF2-40B4-BE49-F238E27FC236}">
                    <a16:creationId xmlns:a16="http://schemas.microsoft.com/office/drawing/2014/main" id="{B0B634C3-21DE-DE4C-B3F5-47457C387195}"/>
                  </a:ext>
                </a:extLst>
              </p:cNvPr>
              <p:cNvSpPr txBox="1"/>
              <p:nvPr/>
            </p:nvSpPr>
            <p:spPr>
              <a:xfrm>
                <a:off x="1485487" y="933106"/>
                <a:ext cx="291627" cy="2373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kumimoji="1" lang="en-US" altLang="zh-TW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kumimoji="1" lang="zh-TW" altLang="en-US" b="1" i="1" baseline="-25000" dirty="0"/>
              </a:p>
            </p:txBody>
          </p:sp>
        </mc:Choice>
        <mc:Fallback xmlns="">
          <p:sp>
            <p:nvSpPr>
              <p:cNvPr id="71" name="文字方塊 70">
                <a:extLst>
                  <a:ext uri="{FF2B5EF4-FFF2-40B4-BE49-F238E27FC236}">
                    <a16:creationId xmlns:a16="http://schemas.microsoft.com/office/drawing/2014/main" id="{B0B634C3-21DE-DE4C-B3F5-47457C3871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5487" y="933106"/>
                <a:ext cx="291627" cy="237335"/>
              </a:xfrm>
              <a:prstGeom prst="rect">
                <a:avLst/>
              </a:prstGeom>
              <a:blipFill>
                <a:blip r:embed="rId6"/>
                <a:stretch>
                  <a:fillRect l="-20833" r="-8333" b="-30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文字方塊 71">
                <a:extLst>
                  <a:ext uri="{FF2B5EF4-FFF2-40B4-BE49-F238E27FC236}">
                    <a16:creationId xmlns:a16="http://schemas.microsoft.com/office/drawing/2014/main" id="{D9C2966D-766C-3C43-8533-90823D31D381}"/>
                  </a:ext>
                </a:extLst>
              </p:cNvPr>
              <p:cNvSpPr txBox="1"/>
              <p:nvPr/>
            </p:nvSpPr>
            <p:spPr>
              <a:xfrm>
                <a:off x="2379312" y="932909"/>
                <a:ext cx="304241" cy="242901"/>
              </a:xfrm>
              <a:prstGeom prst="rect">
                <a:avLst/>
              </a:prstGeom>
              <a:noFill/>
              <a:ln>
                <a:solidFill>
                  <a:schemeClr val="tx1">
                    <a:alpha val="10000"/>
                  </a:schemeClr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kumimoji="1" lang="en-US" altLang="zh-TW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kumimoji="1" lang="zh-TW" altLang="en-US" b="1" dirty="0"/>
              </a:p>
            </p:txBody>
          </p:sp>
        </mc:Choice>
        <mc:Fallback xmlns="">
          <p:sp>
            <p:nvSpPr>
              <p:cNvPr id="72" name="文字方塊 71">
                <a:extLst>
                  <a:ext uri="{FF2B5EF4-FFF2-40B4-BE49-F238E27FC236}">
                    <a16:creationId xmlns:a16="http://schemas.microsoft.com/office/drawing/2014/main" id="{D9C2966D-766C-3C43-8533-90823D31D3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9312" y="932909"/>
                <a:ext cx="304241" cy="242901"/>
              </a:xfrm>
              <a:prstGeom prst="rect">
                <a:avLst/>
              </a:prstGeom>
              <a:blipFill>
                <a:blip r:embed="rId7"/>
                <a:stretch>
                  <a:fillRect l="-15385" r="-3846" b="-18182"/>
                </a:stretch>
              </a:blipFill>
              <a:ln>
                <a:solidFill>
                  <a:schemeClr val="tx1">
                    <a:alpha val="10000"/>
                  </a:schemeClr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7" name="直線箭頭接點 76">
            <a:extLst>
              <a:ext uri="{FF2B5EF4-FFF2-40B4-BE49-F238E27FC236}">
                <a16:creationId xmlns:a16="http://schemas.microsoft.com/office/drawing/2014/main" id="{6BC61DAB-0134-C14E-9A5F-08349B0593B1}"/>
              </a:ext>
            </a:extLst>
          </p:cNvPr>
          <p:cNvCxnSpPr>
            <a:cxnSpLocks/>
          </p:cNvCxnSpPr>
          <p:nvPr/>
        </p:nvCxnSpPr>
        <p:spPr>
          <a:xfrm flipV="1">
            <a:off x="4670254" y="1635950"/>
            <a:ext cx="722915" cy="4057"/>
          </a:xfrm>
          <a:prstGeom prst="straightConnector1">
            <a:avLst/>
          </a:prstGeom>
          <a:ln w="25400">
            <a:solidFill>
              <a:srgbClr val="0000FF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線箭頭接點 77">
            <a:extLst>
              <a:ext uri="{FF2B5EF4-FFF2-40B4-BE49-F238E27FC236}">
                <a16:creationId xmlns:a16="http://schemas.microsoft.com/office/drawing/2014/main" id="{B29068DB-57F0-8F44-B42B-0F2AE25CD07E}"/>
              </a:ext>
            </a:extLst>
          </p:cNvPr>
          <p:cNvCxnSpPr>
            <a:cxnSpLocks/>
          </p:cNvCxnSpPr>
          <p:nvPr/>
        </p:nvCxnSpPr>
        <p:spPr>
          <a:xfrm flipV="1">
            <a:off x="4681436" y="2829101"/>
            <a:ext cx="710158" cy="507"/>
          </a:xfrm>
          <a:prstGeom prst="straightConnector1">
            <a:avLst/>
          </a:prstGeom>
          <a:ln w="25400">
            <a:solidFill>
              <a:srgbClr val="FF40FF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線箭頭接點 79">
            <a:extLst>
              <a:ext uri="{FF2B5EF4-FFF2-40B4-BE49-F238E27FC236}">
                <a16:creationId xmlns:a16="http://schemas.microsoft.com/office/drawing/2014/main" id="{39D64DA1-94FD-0D4C-9EB6-071BA5994AE1}"/>
              </a:ext>
            </a:extLst>
          </p:cNvPr>
          <p:cNvCxnSpPr>
            <a:cxnSpLocks/>
          </p:cNvCxnSpPr>
          <p:nvPr/>
        </p:nvCxnSpPr>
        <p:spPr>
          <a:xfrm>
            <a:off x="4670254" y="4022250"/>
            <a:ext cx="721340" cy="5253"/>
          </a:xfrm>
          <a:prstGeom prst="straightConnector1">
            <a:avLst/>
          </a:prstGeom>
          <a:ln w="25400">
            <a:solidFill>
              <a:srgbClr val="00B0F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文字方塊 83">
            <a:extLst>
              <a:ext uri="{FF2B5EF4-FFF2-40B4-BE49-F238E27FC236}">
                <a16:creationId xmlns:a16="http://schemas.microsoft.com/office/drawing/2014/main" id="{CF00683D-3594-6448-97E6-DD4E00FEC46B}"/>
              </a:ext>
            </a:extLst>
          </p:cNvPr>
          <p:cNvSpPr txBox="1"/>
          <p:nvPr/>
        </p:nvSpPr>
        <p:spPr>
          <a:xfrm>
            <a:off x="5225350" y="4405514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Softmax</a:t>
            </a:r>
            <a:endParaRPr kumimoji="1" lang="zh-TW" altLang="en-US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文字方塊 84">
                <a:extLst>
                  <a:ext uri="{FF2B5EF4-FFF2-40B4-BE49-F238E27FC236}">
                    <a16:creationId xmlns:a16="http://schemas.microsoft.com/office/drawing/2014/main" id="{ED3A4F96-1F98-2343-A08F-B8CE880452D3}"/>
                  </a:ext>
                </a:extLst>
              </p:cNvPr>
              <p:cNvSpPr txBox="1"/>
              <p:nvPr/>
            </p:nvSpPr>
            <p:spPr>
              <a:xfrm>
                <a:off x="7314247" y="1503161"/>
                <a:ext cx="30130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kumimoji="1" lang="en-US" altLang="zh-TW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kumimoji="1"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5" name="文字方塊 84">
                <a:extLst>
                  <a:ext uri="{FF2B5EF4-FFF2-40B4-BE49-F238E27FC236}">
                    <a16:creationId xmlns:a16="http://schemas.microsoft.com/office/drawing/2014/main" id="{ED3A4F96-1F98-2343-A08F-B8CE880452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4247" y="1503161"/>
                <a:ext cx="301301" cy="276999"/>
              </a:xfrm>
              <a:prstGeom prst="rect">
                <a:avLst/>
              </a:prstGeom>
              <a:blipFill>
                <a:blip r:embed="rId11"/>
                <a:stretch>
                  <a:fillRect l="-20833" r="-4167" b="-2173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文字方塊 85">
                <a:extLst>
                  <a:ext uri="{FF2B5EF4-FFF2-40B4-BE49-F238E27FC236}">
                    <a16:creationId xmlns:a16="http://schemas.microsoft.com/office/drawing/2014/main" id="{BC7C9D08-5A7F-FE46-9A6E-32DF0E3D2352}"/>
                  </a:ext>
                </a:extLst>
              </p:cNvPr>
              <p:cNvSpPr txBox="1"/>
              <p:nvPr/>
            </p:nvSpPr>
            <p:spPr>
              <a:xfrm>
                <a:off x="7314247" y="2688335"/>
                <a:ext cx="30130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kumimoji="1" lang="en-US" altLang="zh-TW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kumimoji="1"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6" name="文字方塊 85">
                <a:extLst>
                  <a:ext uri="{FF2B5EF4-FFF2-40B4-BE49-F238E27FC236}">
                    <a16:creationId xmlns:a16="http://schemas.microsoft.com/office/drawing/2014/main" id="{BC7C9D08-5A7F-FE46-9A6E-32DF0E3D23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4247" y="2688335"/>
                <a:ext cx="301301" cy="276999"/>
              </a:xfrm>
              <a:prstGeom prst="rect">
                <a:avLst/>
              </a:prstGeom>
              <a:blipFill>
                <a:blip r:embed="rId12"/>
                <a:stretch>
                  <a:fillRect l="-20833" r="-4167" b="-2727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文字方塊 86">
                <a:extLst>
                  <a:ext uri="{FF2B5EF4-FFF2-40B4-BE49-F238E27FC236}">
                    <a16:creationId xmlns:a16="http://schemas.microsoft.com/office/drawing/2014/main" id="{E0FDF900-18E6-794F-8573-8C28670AD73C}"/>
                  </a:ext>
                </a:extLst>
              </p:cNvPr>
              <p:cNvSpPr txBox="1"/>
              <p:nvPr/>
            </p:nvSpPr>
            <p:spPr>
              <a:xfrm>
                <a:off x="7314247" y="3908736"/>
                <a:ext cx="30130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kumimoji="1" lang="en-US" altLang="zh-TW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kumimoji="1" lang="zh-TW" altLang="en-US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7" name="文字方塊 86">
                <a:extLst>
                  <a:ext uri="{FF2B5EF4-FFF2-40B4-BE49-F238E27FC236}">
                    <a16:creationId xmlns:a16="http://schemas.microsoft.com/office/drawing/2014/main" id="{E0FDF900-18E6-794F-8573-8C28670AD7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4247" y="3908736"/>
                <a:ext cx="301301" cy="276999"/>
              </a:xfrm>
              <a:prstGeom prst="rect">
                <a:avLst/>
              </a:prstGeom>
              <a:blipFill>
                <a:blip r:embed="rId13"/>
                <a:stretch>
                  <a:fillRect l="-20833" r="-4167" b="-2173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8" name="文字方塊 87">
            <a:extLst>
              <a:ext uri="{FF2B5EF4-FFF2-40B4-BE49-F238E27FC236}">
                <a16:creationId xmlns:a16="http://schemas.microsoft.com/office/drawing/2014/main" id="{4E4C6055-5F44-D540-8812-08583898578C}"/>
              </a:ext>
            </a:extLst>
          </p:cNvPr>
          <p:cNvSpPr txBox="1"/>
          <p:nvPr/>
        </p:nvSpPr>
        <p:spPr>
          <a:xfrm>
            <a:off x="7098410" y="892757"/>
            <a:ext cx="736638" cy="3238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Label</a:t>
            </a:r>
            <a:endParaRPr kumimoji="1" lang="zh-TW" altLang="en-US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9" name="直線箭頭接點 88">
            <a:extLst>
              <a:ext uri="{FF2B5EF4-FFF2-40B4-BE49-F238E27FC236}">
                <a16:creationId xmlns:a16="http://schemas.microsoft.com/office/drawing/2014/main" id="{21E0CAD6-D735-4349-B78B-55882539A515}"/>
              </a:ext>
            </a:extLst>
          </p:cNvPr>
          <p:cNvCxnSpPr>
            <a:cxnSpLocks/>
            <a:endCxn id="85" idx="1"/>
          </p:cNvCxnSpPr>
          <p:nvPr/>
        </p:nvCxnSpPr>
        <p:spPr>
          <a:xfrm>
            <a:off x="6049595" y="1635950"/>
            <a:ext cx="1264652" cy="5711"/>
          </a:xfrm>
          <a:prstGeom prst="straightConnector1">
            <a:avLst/>
          </a:prstGeom>
          <a:ln w="25400">
            <a:solidFill>
              <a:srgbClr val="0000FF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線箭頭接點 89">
            <a:extLst>
              <a:ext uri="{FF2B5EF4-FFF2-40B4-BE49-F238E27FC236}">
                <a16:creationId xmlns:a16="http://schemas.microsoft.com/office/drawing/2014/main" id="{64F5C9EF-28E0-ED4D-8492-DD768330C455}"/>
              </a:ext>
            </a:extLst>
          </p:cNvPr>
          <p:cNvCxnSpPr>
            <a:cxnSpLocks/>
          </p:cNvCxnSpPr>
          <p:nvPr/>
        </p:nvCxnSpPr>
        <p:spPr>
          <a:xfrm flipV="1">
            <a:off x="6048020" y="2829101"/>
            <a:ext cx="1255287" cy="8020"/>
          </a:xfrm>
          <a:prstGeom prst="straightConnector1">
            <a:avLst/>
          </a:prstGeom>
          <a:ln w="25400">
            <a:solidFill>
              <a:srgbClr val="FF40FF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線箭頭接點 90">
            <a:extLst>
              <a:ext uri="{FF2B5EF4-FFF2-40B4-BE49-F238E27FC236}">
                <a16:creationId xmlns:a16="http://schemas.microsoft.com/office/drawing/2014/main" id="{DADC5F38-4C58-BB45-8EE2-3F8C238851A8}"/>
              </a:ext>
            </a:extLst>
          </p:cNvPr>
          <p:cNvCxnSpPr>
            <a:cxnSpLocks/>
          </p:cNvCxnSpPr>
          <p:nvPr/>
        </p:nvCxnSpPr>
        <p:spPr>
          <a:xfrm>
            <a:off x="6048020" y="4022250"/>
            <a:ext cx="1255287" cy="0"/>
          </a:xfrm>
          <a:prstGeom prst="straightConnector1">
            <a:avLst/>
          </a:prstGeom>
          <a:ln w="25400">
            <a:solidFill>
              <a:srgbClr val="00B0F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文字方塊 91">
            <a:extLst>
              <a:ext uri="{FF2B5EF4-FFF2-40B4-BE49-F238E27FC236}">
                <a16:creationId xmlns:a16="http://schemas.microsoft.com/office/drawing/2014/main" id="{659005BB-6EDB-4840-82C2-F457E5EF663F}"/>
              </a:ext>
            </a:extLst>
          </p:cNvPr>
          <p:cNvSpPr txBox="1"/>
          <p:nvPr/>
        </p:nvSpPr>
        <p:spPr>
          <a:xfrm>
            <a:off x="6988768" y="2833386"/>
            <a:ext cx="181702" cy="323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矩形 92">
                <a:extLst>
                  <a:ext uri="{FF2B5EF4-FFF2-40B4-BE49-F238E27FC236}">
                    <a16:creationId xmlns:a16="http://schemas.microsoft.com/office/drawing/2014/main" id="{07380769-C9A0-464C-AD33-8BFF441875EA}"/>
                  </a:ext>
                </a:extLst>
              </p:cNvPr>
              <p:cNvSpPr/>
              <p:nvPr/>
            </p:nvSpPr>
            <p:spPr>
              <a:xfrm>
                <a:off x="6230753" y="1214340"/>
                <a:ext cx="77239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kumimoji="1"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𝑜𝑢𝑡</m:t>
                          </m:r>
                          <m:r>
                            <a:rPr kumimoji="1"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3" name="矩形 92">
                <a:extLst>
                  <a:ext uri="{FF2B5EF4-FFF2-40B4-BE49-F238E27FC236}">
                    <a16:creationId xmlns:a16="http://schemas.microsoft.com/office/drawing/2014/main" id="{07380769-C9A0-464C-AD33-8BFF441875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0753" y="1214340"/>
                <a:ext cx="772391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矩形 93">
                <a:extLst>
                  <a:ext uri="{FF2B5EF4-FFF2-40B4-BE49-F238E27FC236}">
                    <a16:creationId xmlns:a16="http://schemas.microsoft.com/office/drawing/2014/main" id="{65187863-1DAB-E248-AF4A-8B0992065BF4}"/>
                  </a:ext>
                </a:extLst>
              </p:cNvPr>
              <p:cNvSpPr/>
              <p:nvPr/>
            </p:nvSpPr>
            <p:spPr>
              <a:xfrm>
                <a:off x="4630116" y="1218659"/>
                <a:ext cx="647774" cy="3238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kumimoji="1" lang="en-US" altLang="zh-TW" i="1">
                              <a:latin typeface="Cambria Math" panose="02040503050406030204" pitchFamily="18" charset="0"/>
                            </a:rPr>
                            <m:t>𝑖𝑛</m:t>
                          </m:r>
                          <m:r>
                            <a:rPr kumimoji="1" lang="en-US" altLang="zh-TW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94" name="矩形 93">
                <a:extLst>
                  <a:ext uri="{FF2B5EF4-FFF2-40B4-BE49-F238E27FC236}">
                    <a16:creationId xmlns:a16="http://schemas.microsoft.com/office/drawing/2014/main" id="{65187863-1DAB-E248-AF4A-8B0992065B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0116" y="1218659"/>
                <a:ext cx="647774" cy="323868"/>
              </a:xfrm>
              <a:prstGeom prst="rect">
                <a:avLst/>
              </a:prstGeom>
              <a:blipFill>
                <a:blip r:embed="rId15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5" name="直線箭頭接點 94">
            <a:extLst>
              <a:ext uri="{FF2B5EF4-FFF2-40B4-BE49-F238E27FC236}">
                <a16:creationId xmlns:a16="http://schemas.microsoft.com/office/drawing/2014/main" id="{029FF46E-BDF5-EB44-838B-8CE0E59F229E}"/>
              </a:ext>
            </a:extLst>
          </p:cNvPr>
          <p:cNvCxnSpPr>
            <a:cxnSpLocks/>
            <a:stCxn id="48" idx="6"/>
          </p:cNvCxnSpPr>
          <p:nvPr/>
        </p:nvCxnSpPr>
        <p:spPr>
          <a:xfrm>
            <a:off x="2859646" y="1635950"/>
            <a:ext cx="964322" cy="4057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線箭頭接點 95">
            <a:extLst>
              <a:ext uri="{FF2B5EF4-FFF2-40B4-BE49-F238E27FC236}">
                <a16:creationId xmlns:a16="http://schemas.microsoft.com/office/drawing/2014/main" id="{93F8B527-6CD5-7E47-BE0A-13FE42C2B44D}"/>
              </a:ext>
            </a:extLst>
          </p:cNvPr>
          <p:cNvCxnSpPr>
            <a:cxnSpLocks/>
            <a:stCxn id="50" idx="6"/>
          </p:cNvCxnSpPr>
          <p:nvPr/>
        </p:nvCxnSpPr>
        <p:spPr>
          <a:xfrm flipV="1">
            <a:off x="2834205" y="1640007"/>
            <a:ext cx="989761" cy="1189093"/>
          </a:xfrm>
          <a:prstGeom prst="straightConnector1">
            <a:avLst/>
          </a:prstGeom>
          <a:ln w="25400">
            <a:solidFill>
              <a:srgbClr val="0000FF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線箭頭接點 96">
            <a:extLst>
              <a:ext uri="{FF2B5EF4-FFF2-40B4-BE49-F238E27FC236}">
                <a16:creationId xmlns:a16="http://schemas.microsoft.com/office/drawing/2014/main" id="{CB009275-17BC-1C46-A429-64A18F2E869E}"/>
              </a:ext>
            </a:extLst>
          </p:cNvPr>
          <p:cNvCxnSpPr>
            <a:cxnSpLocks/>
            <a:stCxn id="51" idx="6"/>
          </p:cNvCxnSpPr>
          <p:nvPr/>
        </p:nvCxnSpPr>
        <p:spPr>
          <a:xfrm flipV="1">
            <a:off x="2834205" y="1640007"/>
            <a:ext cx="989761" cy="2382242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矩形 97">
                <a:extLst>
                  <a:ext uri="{FF2B5EF4-FFF2-40B4-BE49-F238E27FC236}">
                    <a16:creationId xmlns:a16="http://schemas.microsoft.com/office/drawing/2014/main" id="{8E1D4CD5-142E-874B-A900-2C2E19000FD6}"/>
                  </a:ext>
                </a:extLst>
              </p:cNvPr>
              <p:cNvSpPr/>
              <p:nvPr/>
            </p:nvSpPr>
            <p:spPr>
              <a:xfrm>
                <a:off x="6230753" y="2398587"/>
                <a:ext cx="77239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kumimoji="1"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𝑜𝑢𝑡</m:t>
                          </m:r>
                          <m:r>
                            <a:rPr kumimoji="1"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8" name="矩形 97">
                <a:extLst>
                  <a:ext uri="{FF2B5EF4-FFF2-40B4-BE49-F238E27FC236}">
                    <a16:creationId xmlns:a16="http://schemas.microsoft.com/office/drawing/2014/main" id="{8E1D4CD5-142E-874B-A900-2C2E19000F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0753" y="2398587"/>
                <a:ext cx="772391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矩形 98">
                <a:extLst>
                  <a:ext uri="{FF2B5EF4-FFF2-40B4-BE49-F238E27FC236}">
                    <a16:creationId xmlns:a16="http://schemas.microsoft.com/office/drawing/2014/main" id="{4287A46C-1DB8-7645-AEA9-27AE4DFC2F09}"/>
                  </a:ext>
                </a:extLst>
              </p:cNvPr>
              <p:cNvSpPr/>
              <p:nvPr/>
            </p:nvSpPr>
            <p:spPr>
              <a:xfrm>
                <a:off x="4630116" y="2402906"/>
                <a:ext cx="647775" cy="3238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kumimoji="1" lang="en-US" altLang="zh-TW" i="1">
                              <a:latin typeface="Cambria Math" panose="02040503050406030204" pitchFamily="18" charset="0"/>
                            </a:rPr>
                            <m:t>𝑖𝑛</m:t>
                          </m:r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99" name="矩形 98">
                <a:extLst>
                  <a:ext uri="{FF2B5EF4-FFF2-40B4-BE49-F238E27FC236}">
                    <a16:creationId xmlns:a16="http://schemas.microsoft.com/office/drawing/2014/main" id="{4287A46C-1DB8-7645-AEA9-27AE4DFC2F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0116" y="2402906"/>
                <a:ext cx="647775" cy="323868"/>
              </a:xfrm>
              <a:prstGeom prst="rect">
                <a:avLst/>
              </a:prstGeom>
              <a:blipFill>
                <a:blip r:embed="rId17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矩形 99">
                <a:extLst>
                  <a:ext uri="{FF2B5EF4-FFF2-40B4-BE49-F238E27FC236}">
                    <a16:creationId xmlns:a16="http://schemas.microsoft.com/office/drawing/2014/main" id="{79CC7115-9055-A142-9479-1156DD2BE14C}"/>
                  </a:ext>
                </a:extLst>
              </p:cNvPr>
              <p:cNvSpPr/>
              <p:nvPr/>
            </p:nvSpPr>
            <p:spPr>
              <a:xfrm>
                <a:off x="6225416" y="3532497"/>
                <a:ext cx="77239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kumimoji="1"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𝑜𝑢𝑡</m:t>
                          </m:r>
                          <m:r>
                            <a:rPr kumimoji="1"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0" name="矩形 99">
                <a:extLst>
                  <a:ext uri="{FF2B5EF4-FFF2-40B4-BE49-F238E27FC236}">
                    <a16:creationId xmlns:a16="http://schemas.microsoft.com/office/drawing/2014/main" id="{79CC7115-9055-A142-9479-1156DD2BE1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5416" y="3532497"/>
                <a:ext cx="772391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矩形 100">
                <a:extLst>
                  <a:ext uri="{FF2B5EF4-FFF2-40B4-BE49-F238E27FC236}">
                    <a16:creationId xmlns:a16="http://schemas.microsoft.com/office/drawing/2014/main" id="{647C254D-0E98-E743-BAA1-21277C75E67B}"/>
                  </a:ext>
                </a:extLst>
              </p:cNvPr>
              <p:cNvSpPr/>
              <p:nvPr/>
            </p:nvSpPr>
            <p:spPr>
              <a:xfrm>
                <a:off x="4624780" y="3536816"/>
                <a:ext cx="647775" cy="3238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kumimoji="1" lang="en-US" altLang="zh-TW" i="1">
                              <a:latin typeface="Cambria Math" panose="02040503050406030204" pitchFamily="18" charset="0"/>
                            </a:rPr>
                            <m:t>𝑖𝑛</m:t>
                          </m:r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01" name="矩形 100">
                <a:extLst>
                  <a:ext uri="{FF2B5EF4-FFF2-40B4-BE49-F238E27FC236}">
                    <a16:creationId xmlns:a16="http://schemas.microsoft.com/office/drawing/2014/main" id="{647C254D-0E98-E743-BAA1-21277C75E6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4780" y="3536816"/>
                <a:ext cx="647775" cy="323868"/>
              </a:xfrm>
              <a:prstGeom prst="rect">
                <a:avLst/>
              </a:prstGeom>
              <a:blipFill>
                <a:blip r:embed="rId19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2" name="直線箭頭接點 101">
            <a:extLst>
              <a:ext uri="{FF2B5EF4-FFF2-40B4-BE49-F238E27FC236}">
                <a16:creationId xmlns:a16="http://schemas.microsoft.com/office/drawing/2014/main" id="{14567857-1FEA-0D40-AF3D-9BE4F50EF59B}"/>
              </a:ext>
            </a:extLst>
          </p:cNvPr>
          <p:cNvCxnSpPr>
            <a:cxnSpLocks/>
            <a:stCxn id="48" idx="6"/>
          </p:cNvCxnSpPr>
          <p:nvPr/>
        </p:nvCxnSpPr>
        <p:spPr>
          <a:xfrm>
            <a:off x="2859646" y="1635950"/>
            <a:ext cx="975504" cy="1193658"/>
          </a:xfrm>
          <a:prstGeom prst="straightConnector1">
            <a:avLst/>
          </a:prstGeom>
          <a:ln w="25400">
            <a:solidFill>
              <a:srgbClr val="FF40FF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線箭頭接點 102">
            <a:extLst>
              <a:ext uri="{FF2B5EF4-FFF2-40B4-BE49-F238E27FC236}">
                <a16:creationId xmlns:a16="http://schemas.microsoft.com/office/drawing/2014/main" id="{36D68F13-1DDD-E04B-974D-BDCEB7FF4D62}"/>
              </a:ext>
            </a:extLst>
          </p:cNvPr>
          <p:cNvCxnSpPr>
            <a:cxnSpLocks/>
            <a:stCxn id="48" idx="6"/>
          </p:cNvCxnSpPr>
          <p:nvPr/>
        </p:nvCxnSpPr>
        <p:spPr>
          <a:xfrm>
            <a:off x="2859646" y="1635950"/>
            <a:ext cx="964322" cy="2391552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線箭頭接點 103">
            <a:extLst>
              <a:ext uri="{FF2B5EF4-FFF2-40B4-BE49-F238E27FC236}">
                <a16:creationId xmlns:a16="http://schemas.microsoft.com/office/drawing/2014/main" id="{F230B9F9-C90F-8540-A862-C0020737004E}"/>
              </a:ext>
            </a:extLst>
          </p:cNvPr>
          <p:cNvCxnSpPr>
            <a:cxnSpLocks/>
            <a:stCxn id="50" idx="6"/>
          </p:cNvCxnSpPr>
          <p:nvPr/>
        </p:nvCxnSpPr>
        <p:spPr>
          <a:xfrm>
            <a:off x="2834207" y="2829101"/>
            <a:ext cx="1000943" cy="507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線箭頭接點 104">
            <a:extLst>
              <a:ext uri="{FF2B5EF4-FFF2-40B4-BE49-F238E27FC236}">
                <a16:creationId xmlns:a16="http://schemas.microsoft.com/office/drawing/2014/main" id="{7C5C02CA-C356-4A4E-B1D9-F0A4C1C1241B}"/>
              </a:ext>
            </a:extLst>
          </p:cNvPr>
          <p:cNvCxnSpPr>
            <a:cxnSpLocks/>
            <a:stCxn id="50" idx="6"/>
          </p:cNvCxnSpPr>
          <p:nvPr/>
        </p:nvCxnSpPr>
        <p:spPr>
          <a:xfrm>
            <a:off x="2834207" y="2829101"/>
            <a:ext cx="989761" cy="1198401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線箭頭接點 105">
            <a:extLst>
              <a:ext uri="{FF2B5EF4-FFF2-40B4-BE49-F238E27FC236}">
                <a16:creationId xmlns:a16="http://schemas.microsoft.com/office/drawing/2014/main" id="{9C278C61-06ED-184E-88C8-5EE23617CA85}"/>
              </a:ext>
            </a:extLst>
          </p:cNvPr>
          <p:cNvCxnSpPr>
            <a:cxnSpLocks/>
            <a:stCxn id="51" idx="6"/>
          </p:cNvCxnSpPr>
          <p:nvPr/>
        </p:nvCxnSpPr>
        <p:spPr>
          <a:xfrm flipV="1">
            <a:off x="2834207" y="2829608"/>
            <a:ext cx="1000943" cy="1192641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線箭頭接點 107">
            <a:extLst>
              <a:ext uri="{FF2B5EF4-FFF2-40B4-BE49-F238E27FC236}">
                <a16:creationId xmlns:a16="http://schemas.microsoft.com/office/drawing/2014/main" id="{603019FB-976B-4344-BE67-BCCD70BCA9E8}"/>
              </a:ext>
            </a:extLst>
          </p:cNvPr>
          <p:cNvCxnSpPr>
            <a:cxnSpLocks/>
            <a:stCxn id="51" idx="6"/>
          </p:cNvCxnSpPr>
          <p:nvPr/>
        </p:nvCxnSpPr>
        <p:spPr>
          <a:xfrm>
            <a:off x="2834207" y="4022249"/>
            <a:ext cx="989761" cy="5253"/>
          </a:xfrm>
          <a:prstGeom prst="straightConnector1">
            <a:avLst/>
          </a:prstGeom>
          <a:ln w="25400">
            <a:solidFill>
              <a:srgbClr val="00B0F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9" name="圖片 108">
            <a:extLst>
              <a:ext uri="{FF2B5EF4-FFF2-40B4-BE49-F238E27FC236}">
                <a16:creationId xmlns:a16="http://schemas.microsoft.com/office/drawing/2014/main" id="{B070AD01-1929-BA4F-A4AD-666C93A65494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622405" y="1888647"/>
            <a:ext cx="1253887" cy="125388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矩形 109">
                <a:extLst>
                  <a:ext uri="{FF2B5EF4-FFF2-40B4-BE49-F238E27FC236}">
                    <a16:creationId xmlns:a16="http://schemas.microsoft.com/office/drawing/2014/main" id="{F2A9CB36-CBF2-AD43-A155-816D1E22E19C}"/>
                  </a:ext>
                </a:extLst>
              </p:cNvPr>
              <p:cNvSpPr/>
              <p:nvPr/>
            </p:nvSpPr>
            <p:spPr>
              <a:xfrm>
                <a:off x="8865969" y="2966265"/>
                <a:ext cx="2782108" cy="66582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Sup>
                            <m:sSubSupPr>
                              <m:ctrlPr>
                                <a:rPr kumimoji="1" lang="en" altLang="zh-TW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TW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kumimoji="1"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kumimoji="1" lang="en-US" altLang="zh-TW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TW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zh-TW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kumimoji="1" lang="en-US" altLang="zh-TW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kumimoji="1" lang="en-US" altLang="zh-TW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zh-TW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kumimoji="1" lang="en-US" altLang="zh-TW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kumimoji="1" lang="en-US" altLang="zh-TW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kumimoji="1" lang="en-US" altLang="zh-TW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kumimoji="1" lang="en-US" altLang="zh-TW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10" name="矩形 109">
                <a:extLst>
                  <a:ext uri="{FF2B5EF4-FFF2-40B4-BE49-F238E27FC236}">
                    <a16:creationId xmlns:a16="http://schemas.microsoft.com/office/drawing/2014/main" id="{F2A9CB36-CBF2-AD43-A155-816D1E22E1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5969" y="2966265"/>
                <a:ext cx="2782108" cy="665823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2" name="圓角矩形 111">
            <a:extLst>
              <a:ext uri="{FF2B5EF4-FFF2-40B4-BE49-F238E27FC236}">
                <a16:creationId xmlns:a16="http://schemas.microsoft.com/office/drawing/2014/main" id="{43F8C479-0D08-0E40-BA14-EC859EF5532C}"/>
              </a:ext>
            </a:extLst>
          </p:cNvPr>
          <p:cNvSpPr/>
          <p:nvPr/>
        </p:nvSpPr>
        <p:spPr>
          <a:xfrm>
            <a:off x="8454203" y="1286487"/>
            <a:ext cx="3605639" cy="717092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Gradient Descent</a:t>
            </a:r>
            <a:endParaRPr kumimoji="1" lang="zh-TW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矩形 57">
                <a:extLst>
                  <a:ext uri="{FF2B5EF4-FFF2-40B4-BE49-F238E27FC236}">
                    <a16:creationId xmlns:a16="http://schemas.microsoft.com/office/drawing/2014/main" id="{D21CD89B-14EF-4534-90BB-2A40D641D203}"/>
                  </a:ext>
                </a:extLst>
              </p:cNvPr>
              <p:cNvSpPr/>
              <p:nvPr/>
            </p:nvSpPr>
            <p:spPr>
              <a:xfrm>
                <a:off x="5103556" y="718331"/>
                <a:ext cx="1242263" cy="15696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TW" altLang="en-US" sz="9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zh-TW" altLang="en-US" sz="9600" i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8" name="矩形 57">
                <a:extLst>
                  <a:ext uri="{FF2B5EF4-FFF2-40B4-BE49-F238E27FC236}">
                    <a16:creationId xmlns:a16="http://schemas.microsoft.com/office/drawing/2014/main" id="{D21CD89B-14EF-4534-90BB-2A40D641D2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3556" y="718331"/>
                <a:ext cx="1242263" cy="156966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矩形 58">
                <a:extLst>
                  <a:ext uri="{FF2B5EF4-FFF2-40B4-BE49-F238E27FC236}">
                    <a16:creationId xmlns:a16="http://schemas.microsoft.com/office/drawing/2014/main" id="{2741F31F-CC49-4FD5-B8A7-F5FCC3861B99}"/>
                  </a:ext>
                </a:extLst>
              </p:cNvPr>
              <p:cNvSpPr/>
              <p:nvPr/>
            </p:nvSpPr>
            <p:spPr>
              <a:xfrm>
                <a:off x="5103556" y="1889226"/>
                <a:ext cx="1242263" cy="15696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TW" altLang="en-US" sz="9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zh-TW" altLang="en-US" sz="9600" i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9" name="矩形 58">
                <a:extLst>
                  <a:ext uri="{FF2B5EF4-FFF2-40B4-BE49-F238E27FC236}">
                    <a16:creationId xmlns:a16="http://schemas.microsoft.com/office/drawing/2014/main" id="{2741F31F-CC49-4FD5-B8A7-F5FCC3861B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3556" y="1889226"/>
                <a:ext cx="1242263" cy="1569660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矩形 59">
                <a:extLst>
                  <a:ext uri="{FF2B5EF4-FFF2-40B4-BE49-F238E27FC236}">
                    <a16:creationId xmlns:a16="http://schemas.microsoft.com/office/drawing/2014/main" id="{87BE6D99-67E8-4B08-A8F5-F4A12E72F5F0}"/>
                  </a:ext>
                </a:extLst>
              </p:cNvPr>
              <p:cNvSpPr/>
              <p:nvPr/>
            </p:nvSpPr>
            <p:spPr>
              <a:xfrm>
                <a:off x="5103556" y="3026101"/>
                <a:ext cx="1242263" cy="15696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TW" altLang="en-US" sz="9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zh-TW" altLang="en-US" sz="9600" i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0" name="矩形 59">
                <a:extLst>
                  <a:ext uri="{FF2B5EF4-FFF2-40B4-BE49-F238E27FC236}">
                    <a16:creationId xmlns:a16="http://schemas.microsoft.com/office/drawing/2014/main" id="{87BE6D99-67E8-4B08-A8F5-F4A12E72F5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3556" y="3026101"/>
                <a:ext cx="1242263" cy="1569660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文字方塊 60">
                <a:extLst>
                  <a:ext uri="{FF2B5EF4-FFF2-40B4-BE49-F238E27FC236}">
                    <a16:creationId xmlns:a16="http://schemas.microsoft.com/office/drawing/2014/main" id="{BDDF1866-2CED-4AB3-90A9-315AB1AB66E3}"/>
                  </a:ext>
                </a:extLst>
              </p:cNvPr>
              <p:cNvSpPr txBox="1"/>
              <p:nvPr/>
            </p:nvSpPr>
            <p:spPr>
              <a:xfrm>
                <a:off x="3596751" y="1068642"/>
                <a:ext cx="1238129" cy="101566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6600" b="0" i="1" smtClean="0">
                          <a:latin typeface="Cambria Math" panose="02040503050406030204" pitchFamily="18" charset="0"/>
                        </a:rPr>
                        <m:t>∑</m:t>
                      </m:r>
                    </m:oMath>
                  </m:oMathPara>
                </a14:m>
                <a:endParaRPr kumimoji="1" lang="zh-TW" altLang="en-US" sz="6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1" name="文字方塊 60">
                <a:extLst>
                  <a:ext uri="{FF2B5EF4-FFF2-40B4-BE49-F238E27FC236}">
                    <a16:creationId xmlns:a16="http://schemas.microsoft.com/office/drawing/2014/main" id="{BDDF1866-2CED-4AB3-90A9-315AB1AB66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6751" y="1068642"/>
                <a:ext cx="1238129" cy="1015663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文字方塊 61">
                <a:extLst>
                  <a:ext uri="{FF2B5EF4-FFF2-40B4-BE49-F238E27FC236}">
                    <a16:creationId xmlns:a16="http://schemas.microsoft.com/office/drawing/2014/main" id="{F04DD11F-9286-459E-928A-532FAA027AB1}"/>
                  </a:ext>
                </a:extLst>
              </p:cNvPr>
              <p:cNvSpPr txBox="1"/>
              <p:nvPr/>
            </p:nvSpPr>
            <p:spPr>
              <a:xfrm>
                <a:off x="3594850" y="2243965"/>
                <a:ext cx="1238129" cy="101566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6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∑</m:t>
                      </m:r>
                    </m:oMath>
                  </m:oMathPara>
                </a14:m>
                <a:endParaRPr kumimoji="1" lang="zh-TW" altLang="en-US" sz="6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2" name="文字方塊 61">
                <a:extLst>
                  <a:ext uri="{FF2B5EF4-FFF2-40B4-BE49-F238E27FC236}">
                    <a16:creationId xmlns:a16="http://schemas.microsoft.com/office/drawing/2014/main" id="{F04DD11F-9286-459E-928A-532FAA027A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4850" y="2243965"/>
                <a:ext cx="1238129" cy="1015663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文字方塊 62">
                <a:extLst>
                  <a:ext uri="{FF2B5EF4-FFF2-40B4-BE49-F238E27FC236}">
                    <a16:creationId xmlns:a16="http://schemas.microsoft.com/office/drawing/2014/main" id="{093C560C-4EEE-4B28-A9F6-5ABA59AD3991}"/>
                  </a:ext>
                </a:extLst>
              </p:cNvPr>
              <p:cNvSpPr txBox="1"/>
              <p:nvPr/>
            </p:nvSpPr>
            <p:spPr>
              <a:xfrm>
                <a:off x="3594957" y="3433082"/>
                <a:ext cx="1238129" cy="101566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6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∑</m:t>
                      </m:r>
                    </m:oMath>
                  </m:oMathPara>
                </a14:m>
                <a:endParaRPr kumimoji="1" lang="zh-TW" altLang="en-US" sz="6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3" name="文字方塊 62">
                <a:extLst>
                  <a:ext uri="{FF2B5EF4-FFF2-40B4-BE49-F238E27FC236}">
                    <a16:creationId xmlns:a16="http://schemas.microsoft.com/office/drawing/2014/main" id="{093C560C-4EEE-4B28-A9F6-5ABA59AD39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4957" y="3433082"/>
                <a:ext cx="1238129" cy="1015663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277800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B5A5B166-CE82-6543-87F8-A161C4527D53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" altLang="zh-TW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BackPropagating</a:t>
            </a:r>
            <a:r>
              <a:rPr kumimoji="1" lang="en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error (Hidden Layer2 - Output Layer) Weights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7345CE48-C60C-DC4B-8E84-1DFCDE92402E}"/>
                  </a:ext>
                </a:extLst>
              </p:cNvPr>
              <p:cNvSpPr/>
              <p:nvPr/>
            </p:nvSpPr>
            <p:spPr>
              <a:xfrm>
                <a:off x="-53173" y="955010"/>
                <a:ext cx="12003799" cy="19198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" altLang="zh-TW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sSub>
                        <m:sSubPr>
                          <m:ctrlPr>
                            <a:rPr kumimoji="1" lang="en" altLang="zh-TW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kumimoji="1" lang="en-US" altLang="zh-TW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𝑘𝑙</m:t>
                          </m:r>
                        </m:sub>
                      </m:sSub>
                      <m:r>
                        <a:rPr kumimoji="1" lang="en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1" lang="en" altLang="zh-TW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kumimoji="1" lang="en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  <m:sSub>
                                <m:sSubPr>
                                  <m:ctrlPr>
                                    <a:rPr kumimoji="1" lang="en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kumimoji="1"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kumimoji="1"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a:rPr kumimoji="1" lang="en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  <m:sSub>
                                <m:sSubPr>
                                  <m:ctrlPr>
                                    <a:rPr kumimoji="1" lang="en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kumimoji="1"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kumimoji="1"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a:rPr kumimoji="1" lang="en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  <m:sSub>
                                <m:sSubPr>
                                  <m:ctrlPr>
                                    <a:rPr kumimoji="1" lang="en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kumimoji="1"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kumimoji="1"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  <m:e>
                              <m:r>
                                <a:rPr kumimoji="1" lang="en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  <m:sSub>
                                <m:sSubPr>
                                  <m:ctrlPr>
                                    <a:rPr kumimoji="1" lang="en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kumimoji="1"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a:rPr kumimoji="1" lang="en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  <m:sSub>
                                <m:sSubPr>
                                  <m:ctrlPr>
                                    <a:rPr kumimoji="1" lang="en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kumimoji="1"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a:rPr kumimoji="1" lang="en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  <m:sSub>
                                <m:sSubPr>
                                  <m:ctrlPr>
                                    <a:rPr kumimoji="1" lang="en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kumimoji="1"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  <m:e>
                              <m:r>
                                <a:rPr kumimoji="1" lang="en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  <m:sSub>
                                <m:sSubPr>
                                  <m:ctrlPr>
                                    <a:rPr kumimoji="1" lang="en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kumimoji="1"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a:rPr kumimoji="1" lang="en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  <m:sSub>
                                <m:sSubPr>
                                  <m:ctrlPr>
                                    <a:rPr kumimoji="1" lang="en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kumimoji="1"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a:rPr kumimoji="1" lang="en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  <m:sSub>
                                <m:sSubPr>
                                  <m:ctrlPr>
                                    <a:rPr kumimoji="1" lang="en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kumimoji="1"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  <m:r>
                        <a:rPr kumimoji="1"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kumimoji="1" lang="en-US" altLang="zh-TW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0.37064</m:t>
                              </m:r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×0.1591×0.938   </m:t>
                              </m:r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−0.3</m:t>
                              </m:r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01</m:t>
                              </m:r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×0.</m:t>
                              </m:r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204</m:t>
                              </m:r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×0.938</m:t>
                              </m:r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1.6886</m:t>
                              </m:r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×0.</m:t>
                              </m:r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3685</m:t>
                              </m:r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×0.938</m:t>
                              </m:r>
                            </m:e>
                            <m:e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−0.37064</m:t>
                              </m:r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×0.1591×0.9</m:t>
                              </m:r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−0.301</m:t>
                              </m:r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×0.204×0.9</m:t>
                              </m:r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−1.6886</m:t>
                              </m:r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×0.3685×0.9</m:t>
                              </m:r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e>
                            <m:e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−0.37064</m:t>
                              </m:r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×0.1591×0.98   </m:t>
                              </m:r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−0.301</m:t>
                              </m:r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×0.204×0.98   </m:t>
                              </m:r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−1.6886</m:t>
                              </m:r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×0.3685×0.98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altLang="zh-TW" dirty="0"/>
              </a:p>
              <a:p>
                <a:r>
                  <a:rPr lang="en-US" altLang="zh-TW" dirty="0"/>
                  <a:t>              </a:t>
                </a:r>
              </a:p>
              <a:p>
                <a:r>
                  <a:rPr lang="en-US" altLang="zh-TW" dirty="0">
                    <a:ea typeface="Cambria Math" panose="02040503050406030204" pitchFamily="18" charset="0"/>
                  </a:rPr>
                  <a:t>               </a:t>
                </a:r>
                <a14:m>
                  <m:oMath xmlns:m="http://schemas.openxmlformats.org/officeDocument/2006/math">
                    <m:r>
                      <a:rPr lang="en-US" altLang="zh-TW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kumimoji="1" lang="en-US" altLang="zh-TW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kumimoji="1"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kumimoji="1" lang="en" altLang="zh-TW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kumimoji="1"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−0.5531   −0.0576   −0.5836</m:t>
                            </m:r>
                          </m:e>
                          <m:e>
                            <m:r>
                              <a:rPr kumimoji="1"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−0.55</m:t>
                            </m:r>
                            <m:r>
                              <a:rPr kumimoji="1"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4347</m:t>
                            </m:r>
                            <m:r>
                              <a:rPr kumimoji="1"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  −0.057</m:t>
                            </m:r>
                            <m:r>
                              <a:rPr kumimoji="1"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7</m:t>
                            </m:r>
                            <m:r>
                              <a:rPr kumimoji="1"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  −0.58</m:t>
                            </m:r>
                            <m:r>
                              <a:rPr kumimoji="1"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49</m:t>
                            </m:r>
                          </m:e>
                          <m:e>
                            <m:r>
                              <a:rPr kumimoji="1"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−0.5</m:t>
                            </m:r>
                            <m:r>
                              <a:rPr kumimoji="1"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77937</m:t>
                            </m:r>
                            <m:r>
                              <a:rPr kumimoji="1"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  −0.0</m:t>
                            </m:r>
                            <m:r>
                              <a:rPr kumimoji="1"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6017</m:t>
                            </m:r>
                            <m:r>
                              <a:rPr kumimoji="1"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  −0.</m:t>
                            </m:r>
                            <m:r>
                              <a:rPr kumimoji="1"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6098</m:t>
                            </m:r>
                          </m:e>
                        </m:eqArr>
                      </m:e>
                    </m:d>
                  </m:oMath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7345CE48-C60C-DC4B-8E84-1DFCDE9240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3173" y="955010"/>
                <a:ext cx="12003799" cy="1919885"/>
              </a:xfrm>
              <a:prstGeom prst="rect">
                <a:avLst/>
              </a:prstGeom>
              <a:blipFill>
                <a:blip r:embed="rId3"/>
                <a:stretch>
                  <a:fillRect r="-152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3AB4F695-5046-874C-8212-C1AA18B6F11D}"/>
                  </a:ext>
                </a:extLst>
              </p:cNvPr>
              <p:cNvSpPr/>
              <p:nvPr/>
            </p:nvSpPr>
            <p:spPr>
              <a:xfrm>
                <a:off x="-1435691" y="3687528"/>
                <a:ext cx="10586096" cy="28682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𝑘𝑙</m:t>
                          </m:r>
                        </m:sub>
                        <m:sup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kumimoji="1"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1" lang="en" altLang="zh-TW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kumimoji="1" lang="en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kumimoji="1"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𝑙𝑟</m:t>
                                  </m:r>
                                  <m:r>
                                    <a:rPr kumimoji="1"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×</m:t>
                                  </m:r>
                                  <m:r>
                                    <a:rPr kumimoji="1" lang="en" altLang="zh-TW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  <m:sSub>
                                    <m:sSubPr>
                                      <m:ctrlPr>
                                        <a:rPr kumimoji="1" lang="en" altLang="zh-TW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kumimoji="1" lang="en-US" altLang="zh-TW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kumimoji="1" lang="en-US" altLang="zh-TW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kumimoji="1" lang="en-US" altLang="zh-TW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𝑙</m:t>
                                      </m:r>
                                      <m:r>
                                        <a:rPr kumimoji="1" lang="en-US" altLang="zh-TW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kumimoji="1" lang="en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  </m:t>
                                  </m:r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kumimoji="1"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kumimoji="1"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𝑙𝑟</m:t>
                                  </m:r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×</m:t>
                                  </m:r>
                                  <m:r>
                                    <a:rPr kumimoji="1" lang="en" altLang="zh-TW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  <m:sSub>
                                    <m:sSubPr>
                                      <m:ctrlPr>
                                        <a:rPr kumimoji="1" lang="en" altLang="zh-TW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kumimoji="1" lang="en-US" altLang="zh-TW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kumimoji="1" lang="en-US" altLang="zh-TW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kumimoji="1" lang="en-US" altLang="zh-TW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𝑙</m:t>
                                      </m:r>
                                      <m:r>
                                        <a:rPr kumimoji="1" lang="en-US" altLang="zh-TW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kumimoji="1" lang="en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  </m:t>
                                  </m:r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kumimoji="1"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kumimoji="1"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𝑙𝑟</m:t>
                                  </m:r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×</m:t>
                                  </m:r>
                                  <m:r>
                                    <a:rPr kumimoji="1" lang="en" altLang="zh-TW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  <m:sSub>
                                    <m:sSubPr>
                                      <m:ctrlPr>
                                        <a:rPr kumimoji="1" lang="en" altLang="zh-TW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kumimoji="1" lang="en-US" altLang="zh-TW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kumimoji="1" lang="en-US" altLang="zh-TW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kumimoji="1" lang="en-US" altLang="zh-TW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𝑙</m:t>
                                      </m:r>
                                      <m:r>
                                        <a:rPr kumimoji="1" lang="en-US" altLang="zh-TW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e>
                              <m:sSub>
                                <m:sSubPr>
                                  <m:ctrlPr>
                                    <a:rPr kumimoji="1" lang="en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kumimoji="1"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kumimoji="1"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𝑙𝑟</m:t>
                                  </m:r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×</m:t>
                                  </m:r>
                                  <m:r>
                                    <a:rPr kumimoji="1" lang="en" altLang="zh-TW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  <m:sSub>
                                    <m:sSubPr>
                                      <m:ctrlPr>
                                        <a:rPr kumimoji="1" lang="en" altLang="zh-TW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kumimoji="1" lang="en-US" altLang="zh-TW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kumimoji="1" lang="en-US" altLang="zh-TW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kumimoji="1" lang="en-US" altLang="zh-TW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𝑙</m:t>
                                      </m:r>
                                      <m:r>
                                        <a:rPr kumimoji="1" lang="en-US" altLang="zh-TW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kumimoji="1" lang="en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  </m:t>
                                  </m:r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kumimoji="1"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kumimoji="1"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𝑙𝑟</m:t>
                                  </m:r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×</m:t>
                                  </m:r>
                                  <m:r>
                                    <a:rPr kumimoji="1" lang="en" altLang="zh-TW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  <m:sSub>
                                    <m:sSubPr>
                                      <m:ctrlPr>
                                        <a:rPr kumimoji="1" lang="en" altLang="zh-TW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kumimoji="1" lang="en-US" altLang="zh-TW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kumimoji="1" lang="en-US" altLang="zh-TW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kumimoji="1" lang="en-US" altLang="zh-TW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𝑙</m:t>
                                      </m:r>
                                      <m:r>
                                        <a:rPr kumimoji="1" lang="en-US" altLang="zh-TW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kumimoji="1" lang="en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  </m:t>
                                  </m:r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kumimoji="1"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kumimoji="1"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𝑙𝑟</m:t>
                                  </m:r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×</m:t>
                                  </m:r>
                                  <m:r>
                                    <a:rPr kumimoji="1" lang="en" altLang="zh-TW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  <m:sSub>
                                    <m:sSubPr>
                                      <m:ctrlPr>
                                        <a:rPr kumimoji="1" lang="en" altLang="zh-TW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kumimoji="1" lang="en-US" altLang="zh-TW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kumimoji="1" lang="en-US" altLang="zh-TW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kumimoji="1" lang="en-US" altLang="zh-TW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𝑙</m:t>
                                      </m:r>
                                      <m:r>
                                        <a:rPr kumimoji="1" lang="en-US" altLang="zh-TW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e>
                              <m:sSub>
                                <m:sSubPr>
                                  <m:ctrlPr>
                                    <a:rPr kumimoji="1" lang="en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kumimoji="1"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kumimoji="1"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𝑙𝑟</m:t>
                                  </m:r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×</m:t>
                                  </m:r>
                                  <m:r>
                                    <a:rPr kumimoji="1" lang="en" altLang="zh-TW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  <m:sSub>
                                    <m:sSubPr>
                                      <m:ctrlPr>
                                        <a:rPr kumimoji="1" lang="en" altLang="zh-TW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kumimoji="1" lang="en-US" altLang="zh-TW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kumimoji="1" lang="en-US" altLang="zh-TW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kumimoji="1" lang="en-US" altLang="zh-TW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𝑙</m:t>
                                      </m:r>
                                      <m:r>
                                        <a:rPr kumimoji="1" lang="en-US" altLang="zh-TW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kumimoji="1" lang="en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  </m:t>
                                  </m:r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kumimoji="1"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kumimoji="1"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𝑙𝑟</m:t>
                                  </m:r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×</m:t>
                                  </m:r>
                                  <m:r>
                                    <a:rPr kumimoji="1" lang="en" altLang="zh-TW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  <m:sSub>
                                    <m:sSubPr>
                                      <m:ctrlPr>
                                        <a:rPr kumimoji="1" lang="en" altLang="zh-TW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kumimoji="1" lang="en-US" altLang="zh-TW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kumimoji="1" lang="en-US" altLang="zh-TW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kumimoji="1" lang="en-US" altLang="zh-TW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𝑙</m:t>
                                      </m:r>
                                      <m:r>
                                        <a:rPr kumimoji="1" lang="en-US" altLang="zh-TW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kumimoji="1" lang="en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  </m:t>
                                  </m:r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kumimoji="1"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kumimoji="1"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𝑙𝑟</m:t>
                                  </m:r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×</m:t>
                                  </m:r>
                                  <m:r>
                                    <a:rPr kumimoji="1" lang="en" altLang="zh-TW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  <m:sSub>
                                    <m:sSubPr>
                                      <m:ctrlPr>
                                        <a:rPr kumimoji="1" lang="en" altLang="zh-TW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kumimoji="1" lang="en-US" altLang="zh-TW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kumimoji="1" lang="en-US" altLang="zh-TW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kumimoji="1" lang="en-US" altLang="zh-TW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𝑙</m:t>
                                      </m:r>
                                      <m:r>
                                        <a:rPr kumimoji="1" lang="en-US" altLang="zh-TW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eqArr>
                        </m:e>
                      </m:d>
                    </m:oMath>
                  </m:oMathPara>
                </a14:m>
                <a:endParaRPr lang="en-US" altLang="zh-TW" dirty="0"/>
              </a:p>
              <a:p>
                <a:r>
                  <a:rPr lang="en-US" altLang="zh-TW" dirty="0"/>
                  <a:t>          </a:t>
                </a:r>
                <a:endParaRPr lang="en-US" altLang="zh-TW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                         =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1" lang="en" altLang="zh-TW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0.1−</m:t>
                              </m:r>
                              <m:d>
                                <m:dPr>
                                  <m:ctrlPr>
                                    <a:rPr kumimoji="1"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0.01×−0.5531</m:t>
                                  </m:r>
                                </m:e>
                              </m:d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0.</m:t>
                              </m:r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kumimoji="1"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0.01×−0.5</m:t>
                                  </m:r>
                                  <m:r>
                                    <a:rPr kumimoji="1"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76</m:t>
                                  </m:r>
                                </m:e>
                              </m:d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0.</m:t>
                              </m:r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8</m:t>
                              </m:r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kumimoji="1"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0.01×−0.</m:t>
                                  </m:r>
                                  <m:r>
                                    <a:rPr kumimoji="1"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5836</m:t>
                                  </m:r>
                                </m:e>
                              </m:d>
                            </m:e>
                            <m:e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0.</m:t>
                              </m:r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kumimoji="1"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0.01×−0.55</m:t>
                                  </m:r>
                                  <m:r>
                                    <a:rPr kumimoji="1"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4347</m:t>
                                  </m:r>
                                </m:e>
                              </m:d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 0.</m:t>
                              </m:r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7</m:t>
                              </m:r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kumimoji="1"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0.01×−0.</m:t>
                                  </m:r>
                                  <m:r>
                                    <a:rPr kumimoji="1"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5</m:t>
                                  </m:r>
                                  <m:r>
                                    <a:rPr kumimoji="1"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77</m:t>
                                  </m:r>
                                </m:e>
                              </m:d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 0.</m:t>
                              </m:r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kumimoji="1"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0.01×−0.5</m:t>
                                  </m:r>
                                  <m:r>
                                    <a:rPr kumimoji="1"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849</m:t>
                                  </m:r>
                                </m:e>
                              </m:d>
                            </m:e>
                            <m:e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0.</m:t>
                              </m:r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kumimoji="1"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0.01×−0.5</m:t>
                                  </m:r>
                                  <m:r>
                                    <a:rPr kumimoji="1"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77937</m:t>
                                  </m:r>
                                </m:e>
                              </m:d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 0.</m:t>
                              </m:r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kumimoji="1"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0.01×−0.</m:t>
                                  </m:r>
                                  <m:r>
                                    <a:rPr kumimoji="1"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06017</m:t>
                                  </m:r>
                                </m:e>
                              </m:d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 0.</m:t>
                              </m:r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9</m:t>
                              </m:r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kumimoji="1"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0.01×−0.</m:t>
                                  </m:r>
                                  <m:r>
                                    <a:rPr kumimoji="1"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6098</m:t>
                                  </m:r>
                                </m:e>
                              </m:d>
                            </m:e>
                          </m:eqArr>
                        </m:e>
                      </m:d>
                    </m:oMath>
                  </m:oMathPara>
                </a14:m>
                <a:endParaRPr lang="en-US" altLang="zh-TW" dirty="0"/>
              </a:p>
              <a:p>
                <a:r>
                  <a:rPr lang="en-US" altLang="zh-TW" dirty="0"/>
                  <a:t>                                     </a:t>
                </a:r>
                <a14:m>
                  <m:oMath xmlns:m="http://schemas.openxmlformats.org/officeDocument/2006/math">
                    <m:r>
                      <a:rPr lang="en-US" altLang="zh-TW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kumimoji="1"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kumimoji="1" lang="en" altLang="zh-TW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kumimoji="1"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0.105531   0.400576   0.805836</m:t>
                            </m:r>
                          </m:e>
                          <m:e>
                            <m:r>
                              <a:rPr kumimoji="1"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0.30055</m:t>
                            </m:r>
                            <m:r>
                              <a:rPr kumimoji="1"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  </m:t>
                            </m:r>
                            <m:r>
                              <a:rPr kumimoji="1"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0.700577   0.2005849</m:t>
                            </m:r>
                          </m:e>
                          <m:e>
                            <m:r>
                              <a:rPr kumimoji="1"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0.5005779</m:t>
                            </m:r>
                            <m:r>
                              <a:rPr kumimoji="1"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  </m:t>
                            </m:r>
                            <m:r>
                              <a:rPr kumimoji="1"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0.2006017</m:t>
                            </m:r>
                            <m:r>
                              <a:rPr kumimoji="1"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  </m:t>
                            </m:r>
                            <m:r>
                              <a:rPr kumimoji="1"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0.9006098</m:t>
                            </m:r>
                          </m:e>
                        </m:eqArr>
                      </m:e>
                    </m:d>
                  </m:oMath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3AB4F695-5046-874C-8212-C1AA18B6F1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435691" y="3687528"/>
                <a:ext cx="10586096" cy="28682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直線箭頭接點 40">
            <a:extLst>
              <a:ext uri="{FF2B5EF4-FFF2-40B4-BE49-F238E27FC236}">
                <a16:creationId xmlns:a16="http://schemas.microsoft.com/office/drawing/2014/main" id="{CCF9FDF6-200F-B34C-8DBB-76D99C1E6ED4}"/>
              </a:ext>
            </a:extLst>
          </p:cNvPr>
          <p:cNvCxnSpPr>
            <a:cxnSpLocks/>
          </p:cNvCxnSpPr>
          <p:nvPr/>
        </p:nvCxnSpPr>
        <p:spPr>
          <a:xfrm flipV="1">
            <a:off x="8590082" y="2508292"/>
            <a:ext cx="0" cy="1657112"/>
          </a:xfrm>
          <a:prstGeom prst="straightConnector1">
            <a:avLst/>
          </a:prstGeom>
          <a:ln w="32384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箭頭接點 42">
            <a:extLst>
              <a:ext uri="{FF2B5EF4-FFF2-40B4-BE49-F238E27FC236}">
                <a16:creationId xmlns:a16="http://schemas.microsoft.com/office/drawing/2014/main" id="{D0F8C58A-9C7A-E44E-8EF2-AE96940950AC}"/>
              </a:ext>
            </a:extLst>
          </p:cNvPr>
          <p:cNvCxnSpPr>
            <a:cxnSpLocks/>
          </p:cNvCxnSpPr>
          <p:nvPr/>
        </p:nvCxnSpPr>
        <p:spPr>
          <a:xfrm>
            <a:off x="8581503" y="4158144"/>
            <a:ext cx="2503992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2032F454-4F5C-B948-B4F0-7E67182A6F76}"/>
              </a:ext>
            </a:extLst>
          </p:cNvPr>
          <p:cNvSpPr txBox="1"/>
          <p:nvPr/>
        </p:nvSpPr>
        <p:spPr>
          <a:xfrm>
            <a:off x="8188447" y="2088413"/>
            <a:ext cx="393056" cy="5027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40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endParaRPr kumimoji="1" lang="zh-TW" altLang="en-US" sz="2800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15E89395-FFDC-124D-A3FC-64DE9C46AE4C}"/>
              </a:ext>
            </a:extLst>
          </p:cNvPr>
          <p:cNvSpPr txBox="1"/>
          <p:nvPr/>
        </p:nvSpPr>
        <p:spPr>
          <a:xfrm>
            <a:off x="10846424" y="4158144"/>
            <a:ext cx="239071" cy="2323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40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endParaRPr kumimoji="1" lang="zh-TW" altLang="en-US" sz="2800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6" name="直線接點 45">
            <a:extLst>
              <a:ext uri="{FF2B5EF4-FFF2-40B4-BE49-F238E27FC236}">
                <a16:creationId xmlns:a16="http://schemas.microsoft.com/office/drawing/2014/main" id="{FF2737CF-6D03-1B47-B422-D6A1F1BF0D32}"/>
              </a:ext>
            </a:extLst>
          </p:cNvPr>
          <p:cNvCxnSpPr>
            <a:cxnSpLocks/>
          </p:cNvCxnSpPr>
          <p:nvPr/>
        </p:nvCxnSpPr>
        <p:spPr>
          <a:xfrm>
            <a:off x="8699762" y="2806350"/>
            <a:ext cx="864067" cy="1184963"/>
          </a:xfrm>
          <a:prstGeom prst="line">
            <a:avLst/>
          </a:prstGeom>
          <a:ln w="63500">
            <a:solidFill>
              <a:srgbClr val="C0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7" name="直線接點 46">
            <a:extLst>
              <a:ext uri="{FF2B5EF4-FFF2-40B4-BE49-F238E27FC236}">
                <a16:creationId xmlns:a16="http://schemas.microsoft.com/office/drawing/2014/main" id="{EAA4B6B3-762C-A04D-BBDD-5D3270181529}"/>
              </a:ext>
            </a:extLst>
          </p:cNvPr>
          <p:cNvCxnSpPr>
            <a:cxnSpLocks/>
            <a:stCxn id="54" idx="0"/>
            <a:endCxn id="50" idx="0"/>
          </p:cNvCxnSpPr>
          <p:nvPr/>
        </p:nvCxnSpPr>
        <p:spPr>
          <a:xfrm>
            <a:off x="9132036" y="3332666"/>
            <a:ext cx="21169" cy="846487"/>
          </a:xfrm>
          <a:prstGeom prst="line">
            <a:avLst/>
          </a:prstGeom>
          <a:ln w="44450">
            <a:solidFill>
              <a:srgbClr val="C00000"/>
            </a:solidFill>
            <a:prstDash val="sysDot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8" name="直線接點 47">
            <a:extLst>
              <a:ext uri="{FF2B5EF4-FFF2-40B4-BE49-F238E27FC236}">
                <a16:creationId xmlns:a16="http://schemas.microsoft.com/office/drawing/2014/main" id="{A6BD9E74-D371-A64E-A084-966269050337}"/>
              </a:ext>
            </a:extLst>
          </p:cNvPr>
          <p:cNvCxnSpPr>
            <a:cxnSpLocks/>
            <a:endCxn id="55" idx="2"/>
          </p:cNvCxnSpPr>
          <p:nvPr/>
        </p:nvCxnSpPr>
        <p:spPr>
          <a:xfrm>
            <a:off x="9179353" y="4156518"/>
            <a:ext cx="388684" cy="0"/>
          </a:xfrm>
          <a:prstGeom prst="line">
            <a:avLst/>
          </a:prstGeom>
          <a:ln w="63500">
            <a:solidFill>
              <a:srgbClr val="C0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0" name="矩形 49">
            <a:extLst>
              <a:ext uri="{FF2B5EF4-FFF2-40B4-BE49-F238E27FC236}">
                <a16:creationId xmlns:a16="http://schemas.microsoft.com/office/drawing/2014/main" id="{2A0C40A0-0D05-B54D-9597-FC78C660D19B}"/>
              </a:ext>
            </a:extLst>
          </p:cNvPr>
          <p:cNvSpPr/>
          <p:nvPr/>
        </p:nvSpPr>
        <p:spPr>
          <a:xfrm>
            <a:off x="8890152" y="4179153"/>
            <a:ext cx="52610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3200" i="1" dirty="0">
                <a:solidFill>
                  <a:srgbClr val="23232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endParaRPr lang="zh-TW" altLang="en-US" sz="3200" i="1" dirty="0"/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5E8BE021-2A9E-7B40-BD5B-E0E16B36F792}"/>
              </a:ext>
            </a:extLst>
          </p:cNvPr>
          <p:cNvSpPr/>
          <p:nvPr/>
        </p:nvSpPr>
        <p:spPr>
          <a:xfrm>
            <a:off x="9351062" y="4179153"/>
            <a:ext cx="61747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i="1" dirty="0">
                <a:solidFill>
                  <a:srgbClr val="23232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altLang="zh-TW" sz="3200" i="1" baseline="30000" dirty="0">
                <a:solidFill>
                  <a:srgbClr val="23232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’</a:t>
            </a:r>
            <a:endParaRPr lang="zh-TW" altLang="en-US" sz="3200" i="1" baseline="30000" dirty="0"/>
          </a:p>
        </p:txBody>
      </p:sp>
      <p:sp>
        <p:nvSpPr>
          <p:cNvPr id="52" name="手繪多邊形 51">
            <a:extLst>
              <a:ext uri="{FF2B5EF4-FFF2-40B4-BE49-F238E27FC236}">
                <a16:creationId xmlns:a16="http://schemas.microsoft.com/office/drawing/2014/main" id="{437210A9-F17C-4C42-A741-320CAD325843}"/>
              </a:ext>
            </a:extLst>
          </p:cNvPr>
          <p:cNvSpPr/>
          <p:nvPr/>
        </p:nvSpPr>
        <p:spPr>
          <a:xfrm>
            <a:off x="8591754" y="3067657"/>
            <a:ext cx="2621659" cy="779281"/>
          </a:xfrm>
          <a:custGeom>
            <a:avLst/>
            <a:gdLst>
              <a:gd name="connsiteX0" fmla="*/ 0 w 4521200"/>
              <a:gd name="connsiteY0" fmla="*/ 788121 h 1685731"/>
              <a:gd name="connsiteX1" fmla="*/ 355600 w 4521200"/>
              <a:gd name="connsiteY1" fmla="*/ 313987 h 1685731"/>
              <a:gd name="connsiteX2" fmla="*/ 812800 w 4521200"/>
              <a:gd name="connsiteY2" fmla="*/ 534121 h 1685731"/>
              <a:gd name="connsiteX3" fmla="*/ 1270000 w 4521200"/>
              <a:gd name="connsiteY3" fmla="*/ 1296121 h 1685731"/>
              <a:gd name="connsiteX4" fmla="*/ 1761067 w 4521200"/>
              <a:gd name="connsiteY4" fmla="*/ 1685587 h 1685731"/>
              <a:gd name="connsiteX5" fmla="*/ 2286000 w 4521200"/>
              <a:gd name="connsiteY5" fmla="*/ 1329987 h 1685731"/>
              <a:gd name="connsiteX6" fmla="*/ 2590800 w 4521200"/>
              <a:gd name="connsiteY6" fmla="*/ 483321 h 1685731"/>
              <a:gd name="connsiteX7" fmla="*/ 2963333 w 4521200"/>
              <a:gd name="connsiteY7" fmla="*/ 9187 h 1685731"/>
              <a:gd name="connsiteX8" fmla="*/ 3623733 w 4521200"/>
              <a:gd name="connsiteY8" fmla="*/ 889721 h 1685731"/>
              <a:gd name="connsiteX9" fmla="*/ 4182533 w 4521200"/>
              <a:gd name="connsiteY9" fmla="*/ 991321 h 1685731"/>
              <a:gd name="connsiteX10" fmla="*/ 4521200 w 4521200"/>
              <a:gd name="connsiteY10" fmla="*/ 381721 h 1685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521200" h="1685731">
                <a:moveTo>
                  <a:pt x="0" y="788121"/>
                </a:moveTo>
                <a:cubicBezTo>
                  <a:pt x="110066" y="572220"/>
                  <a:pt x="220133" y="356320"/>
                  <a:pt x="355600" y="313987"/>
                </a:cubicBezTo>
                <a:cubicBezTo>
                  <a:pt x="491067" y="271654"/>
                  <a:pt x="660400" y="370432"/>
                  <a:pt x="812800" y="534121"/>
                </a:cubicBezTo>
                <a:cubicBezTo>
                  <a:pt x="965200" y="697810"/>
                  <a:pt x="1111956" y="1104210"/>
                  <a:pt x="1270000" y="1296121"/>
                </a:cubicBezTo>
                <a:cubicBezTo>
                  <a:pt x="1428044" y="1488032"/>
                  <a:pt x="1591734" y="1679943"/>
                  <a:pt x="1761067" y="1685587"/>
                </a:cubicBezTo>
                <a:cubicBezTo>
                  <a:pt x="1930400" y="1691231"/>
                  <a:pt x="2147711" y="1530365"/>
                  <a:pt x="2286000" y="1329987"/>
                </a:cubicBezTo>
                <a:cubicBezTo>
                  <a:pt x="2424289" y="1129609"/>
                  <a:pt x="2477911" y="703454"/>
                  <a:pt x="2590800" y="483321"/>
                </a:cubicBezTo>
                <a:cubicBezTo>
                  <a:pt x="2703689" y="263188"/>
                  <a:pt x="2791178" y="-58546"/>
                  <a:pt x="2963333" y="9187"/>
                </a:cubicBezTo>
                <a:cubicBezTo>
                  <a:pt x="3135488" y="76920"/>
                  <a:pt x="3420533" y="726032"/>
                  <a:pt x="3623733" y="889721"/>
                </a:cubicBezTo>
                <a:cubicBezTo>
                  <a:pt x="3826933" y="1053410"/>
                  <a:pt x="4032955" y="1075988"/>
                  <a:pt x="4182533" y="991321"/>
                </a:cubicBezTo>
                <a:cubicBezTo>
                  <a:pt x="4332111" y="906654"/>
                  <a:pt x="4426655" y="644187"/>
                  <a:pt x="4521200" y="381721"/>
                </a:cubicBezTo>
              </a:path>
            </a:pathLst>
          </a:custGeom>
          <a:noFill/>
          <a:ln w="635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矩形 52">
                <a:extLst>
                  <a:ext uri="{FF2B5EF4-FFF2-40B4-BE49-F238E27FC236}">
                    <a16:creationId xmlns:a16="http://schemas.microsoft.com/office/drawing/2014/main" id="{BF3BA18E-C7F6-2F42-B263-023BF82D9834}"/>
                  </a:ext>
                </a:extLst>
              </p:cNvPr>
              <p:cNvSpPr/>
              <p:nvPr/>
            </p:nvSpPr>
            <p:spPr>
              <a:xfrm>
                <a:off x="11093153" y="2717481"/>
                <a:ext cx="107792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53" name="矩形 52">
                <a:extLst>
                  <a:ext uri="{FF2B5EF4-FFF2-40B4-BE49-F238E27FC236}">
                    <a16:creationId xmlns:a16="http://schemas.microsoft.com/office/drawing/2014/main" id="{BF3BA18E-C7F6-2F42-B263-023BF82D98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93153" y="2717481"/>
                <a:ext cx="1077923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橢圓 53">
            <a:extLst>
              <a:ext uri="{FF2B5EF4-FFF2-40B4-BE49-F238E27FC236}">
                <a16:creationId xmlns:a16="http://schemas.microsoft.com/office/drawing/2014/main" id="{8F17C348-FF3A-3940-B6B0-9094BAD1A3EB}"/>
              </a:ext>
            </a:extLst>
          </p:cNvPr>
          <p:cNvSpPr/>
          <p:nvPr/>
        </p:nvSpPr>
        <p:spPr>
          <a:xfrm>
            <a:off x="9074978" y="3332666"/>
            <a:ext cx="114115" cy="13233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5" name="橢圓 54">
            <a:extLst>
              <a:ext uri="{FF2B5EF4-FFF2-40B4-BE49-F238E27FC236}">
                <a16:creationId xmlns:a16="http://schemas.microsoft.com/office/drawing/2014/main" id="{21118DE4-56F6-784E-BB0F-F3F3EEB14A9A}"/>
              </a:ext>
            </a:extLst>
          </p:cNvPr>
          <p:cNvSpPr/>
          <p:nvPr/>
        </p:nvSpPr>
        <p:spPr>
          <a:xfrm>
            <a:off x="9568037" y="4090353"/>
            <a:ext cx="114115" cy="13233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6" name="橢圓 55">
            <a:extLst>
              <a:ext uri="{FF2B5EF4-FFF2-40B4-BE49-F238E27FC236}">
                <a16:creationId xmlns:a16="http://schemas.microsoft.com/office/drawing/2014/main" id="{8E7CACD8-5086-0B47-885A-84FB3D3C3FFA}"/>
              </a:ext>
            </a:extLst>
          </p:cNvPr>
          <p:cNvSpPr/>
          <p:nvPr/>
        </p:nvSpPr>
        <p:spPr>
          <a:xfrm>
            <a:off x="9065238" y="4090053"/>
            <a:ext cx="114115" cy="132330"/>
          </a:xfrm>
          <a:prstGeom prst="ellipse">
            <a:avLst/>
          </a:prstGeom>
          <a:noFill/>
          <a:ln w="63500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85036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文字方塊 49">
            <a:extLst>
              <a:ext uri="{FF2B5EF4-FFF2-40B4-BE49-F238E27FC236}">
                <a16:creationId xmlns:a16="http://schemas.microsoft.com/office/drawing/2014/main" id="{70D6CE5F-2357-3B4C-9800-5EF555C075F0}"/>
              </a:ext>
            </a:extLst>
          </p:cNvPr>
          <p:cNvSpPr txBox="1"/>
          <p:nvPr/>
        </p:nvSpPr>
        <p:spPr>
          <a:xfrm>
            <a:off x="5423032" y="3310450"/>
            <a:ext cx="800254" cy="2186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Sigmoid</a:t>
            </a:r>
            <a:endParaRPr kumimoji="1" lang="zh-TW" altLang="en-US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5" name="橢圓 104">
            <a:extLst>
              <a:ext uri="{FF2B5EF4-FFF2-40B4-BE49-F238E27FC236}">
                <a16:creationId xmlns:a16="http://schemas.microsoft.com/office/drawing/2014/main" id="{F112BF29-B25A-DD4E-8B70-EA5E83EC9056}"/>
              </a:ext>
            </a:extLst>
          </p:cNvPr>
          <p:cNvSpPr/>
          <p:nvPr/>
        </p:nvSpPr>
        <p:spPr>
          <a:xfrm>
            <a:off x="5276157" y="985581"/>
            <a:ext cx="3453951" cy="2714069"/>
          </a:xfrm>
          <a:prstGeom prst="ellipse">
            <a:avLst/>
          </a:prstGeom>
          <a:noFill/>
          <a:ln w="635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B5A5B166-CE82-6543-87F8-A161C4527D53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BackPropagating</a:t>
            </a:r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error - (Hidden Layer1 - Hidden Layer 2) Weights</a:t>
            </a:r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8D457950-F6F0-354C-BC85-9D9DA02CBF14}"/>
              </a:ext>
            </a:extLst>
          </p:cNvPr>
          <p:cNvSpPr/>
          <p:nvPr/>
        </p:nvSpPr>
        <p:spPr>
          <a:xfrm>
            <a:off x="255549" y="1232869"/>
            <a:ext cx="538060" cy="506746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  <a:tileRect/>
          </a:gra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kumimoji="1" lang="en-US" altLang="zh-TW" sz="24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sz="2400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2B256F6C-05AC-5E4A-A756-277F2B246BBA}"/>
              </a:ext>
            </a:extLst>
          </p:cNvPr>
          <p:cNvSpPr/>
          <p:nvPr/>
        </p:nvSpPr>
        <p:spPr>
          <a:xfrm>
            <a:off x="234697" y="2038512"/>
            <a:ext cx="538060" cy="506746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  <a:tileRect/>
          </a:gra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kumimoji="1" lang="en-US" altLang="zh-TW" sz="24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kumimoji="1" lang="zh-TW" altLang="en-US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03D4249B-BB3B-7A40-BC74-4DF5721E2AA2}"/>
              </a:ext>
            </a:extLst>
          </p:cNvPr>
          <p:cNvSpPr/>
          <p:nvPr/>
        </p:nvSpPr>
        <p:spPr>
          <a:xfrm>
            <a:off x="234697" y="2844157"/>
            <a:ext cx="538060" cy="506746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  <a:tileRect/>
          </a:gra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kumimoji="1" lang="en-US" altLang="zh-TW" sz="24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kumimoji="1" lang="zh-TW" altLang="en-US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7" name="文字方塊 106">
            <a:extLst>
              <a:ext uri="{FF2B5EF4-FFF2-40B4-BE49-F238E27FC236}">
                <a16:creationId xmlns:a16="http://schemas.microsoft.com/office/drawing/2014/main" id="{A0587189-F404-9749-BBE3-2D5F7F2C4862}"/>
              </a:ext>
            </a:extLst>
          </p:cNvPr>
          <p:cNvSpPr txBox="1"/>
          <p:nvPr/>
        </p:nvSpPr>
        <p:spPr>
          <a:xfrm>
            <a:off x="227843" y="794457"/>
            <a:ext cx="593470" cy="2186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  <a:endParaRPr kumimoji="1" lang="zh-TW" altLang="en-US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1" name="文字方塊 110">
            <a:extLst>
              <a:ext uri="{FF2B5EF4-FFF2-40B4-BE49-F238E27FC236}">
                <a16:creationId xmlns:a16="http://schemas.microsoft.com/office/drawing/2014/main" id="{724C259B-9DAD-DA47-B975-4E3BFAB67206}"/>
              </a:ext>
            </a:extLst>
          </p:cNvPr>
          <p:cNvSpPr txBox="1"/>
          <p:nvPr/>
        </p:nvSpPr>
        <p:spPr>
          <a:xfrm>
            <a:off x="9502410" y="797907"/>
            <a:ext cx="727880" cy="2186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  <a:endParaRPr kumimoji="1" lang="zh-TW" altLang="en-US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9" name="橢圓 168">
            <a:extLst>
              <a:ext uri="{FF2B5EF4-FFF2-40B4-BE49-F238E27FC236}">
                <a16:creationId xmlns:a16="http://schemas.microsoft.com/office/drawing/2014/main" id="{C4741573-C156-A14B-8DF3-E3B521592680}"/>
              </a:ext>
            </a:extLst>
          </p:cNvPr>
          <p:cNvSpPr/>
          <p:nvPr/>
        </p:nvSpPr>
        <p:spPr>
          <a:xfrm>
            <a:off x="1782125" y="1227503"/>
            <a:ext cx="538060" cy="506746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5000"/>
                  <a:lumOff val="95000"/>
                </a:schemeClr>
              </a:gs>
              <a:gs pos="74000">
                <a:schemeClr val="accent6">
                  <a:lumMod val="45000"/>
                  <a:lumOff val="55000"/>
                </a:schemeClr>
              </a:gs>
              <a:gs pos="83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lin ang="5400000" scaled="1"/>
            <a:tileRect/>
          </a:gra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kumimoji="1" lang="en-US" altLang="zh-TW" sz="24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0" name="橢圓 169">
                <a:extLst>
                  <a:ext uri="{FF2B5EF4-FFF2-40B4-BE49-F238E27FC236}">
                    <a16:creationId xmlns:a16="http://schemas.microsoft.com/office/drawing/2014/main" id="{10967937-361F-434F-893B-DBFDD9CD1415}"/>
                  </a:ext>
                </a:extLst>
              </p:cNvPr>
              <p:cNvSpPr/>
              <p:nvPr/>
            </p:nvSpPr>
            <p:spPr>
              <a:xfrm>
                <a:off x="1784669" y="2038289"/>
                <a:ext cx="538060" cy="506746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6">
                      <a:lumMod val="5000"/>
                      <a:lumOff val="95000"/>
                    </a:schemeClr>
                  </a:gs>
                  <a:gs pos="74000">
                    <a:schemeClr val="accent6">
                      <a:lumMod val="45000"/>
                      <a:lumOff val="55000"/>
                    </a:schemeClr>
                  </a:gs>
                  <a:gs pos="83000">
                    <a:schemeClr val="accent6">
                      <a:lumMod val="45000"/>
                      <a:lumOff val="55000"/>
                    </a:schemeClr>
                  </a:gs>
                  <a:gs pos="100000">
                    <a:schemeClr val="accent6">
                      <a:lumMod val="30000"/>
                      <a:lumOff val="70000"/>
                    </a:schemeClr>
                  </a:gs>
                </a:gsLst>
                <a:lin ang="5400000" scaled="1"/>
                <a:tileRect/>
              </a:gradFill>
              <a:ln/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kumimoji="1" lang="en-US" altLang="zh-TW" sz="2400" b="1" i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j</m:t>
                      </m:r>
                      <m:r>
                        <m:rPr>
                          <m:nor/>
                        </m:rPr>
                        <a:rPr kumimoji="1" lang="en-US" altLang="zh-TW" sz="2400" b="1" i="1" baseline="-25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2</m:t>
                      </m:r>
                    </m:oMath>
                  </m:oMathPara>
                </a14:m>
                <a:endParaRPr kumimoji="1" lang="zh-TW" altLang="en-US" b="1" i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70" name="橢圓 169">
                <a:extLst>
                  <a:ext uri="{FF2B5EF4-FFF2-40B4-BE49-F238E27FC236}">
                    <a16:creationId xmlns:a16="http://schemas.microsoft.com/office/drawing/2014/main" id="{10967937-361F-434F-893B-DBFDD9CD14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4669" y="2038289"/>
                <a:ext cx="538060" cy="506746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1" name="橢圓 170">
                <a:extLst>
                  <a:ext uri="{FF2B5EF4-FFF2-40B4-BE49-F238E27FC236}">
                    <a16:creationId xmlns:a16="http://schemas.microsoft.com/office/drawing/2014/main" id="{C93997C3-E280-CA49-9ACE-3F3DD49603B2}"/>
                  </a:ext>
                </a:extLst>
              </p:cNvPr>
              <p:cNvSpPr/>
              <p:nvPr/>
            </p:nvSpPr>
            <p:spPr>
              <a:xfrm>
                <a:off x="1784669" y="2843932"/>
                <a:ext cx="538060" cy="506746"/>
              </a:xfrm>
              <a:prstGeom prst="ellipse">
                <a:avLst/>
              </a:prstGeom>
              <a:ln/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kumimoji="1" lang="en-US" altLang="zh-TW" sz="2400" b="1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j</m:t>
                      </m:r>
                      <m:r>
                        <m:rPr>
                          <m:nor/>
                        </m:rPr>
                        <a:rPr kumimoji="1" lang="en-US" altLang="zh-TW" sz="2400" b="1" i="1" baseline="-25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3</m:t>
                      </m:r>
                    </m:oMath>
                  </m:oMathPara>
                </a14:m>
                <a:endParaRPr kumimoji="1" lang="zh-TW" altLang="en-US" b="1" i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71" name="橢圓 170">
                <a:extLst>
                  <a:ext uri="{FF2B5EF4-FFF2-40B4-BE49-F238E27FC236}">
                    <a16:creationId xmlns:a16="http://schemas.microsoft.com/office/drawing/2014/main" id="{C93997C3-E280-CA49-9ACE-3F3DD49603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4669" y="2843932"/>
                <a:ext cx="538060" cy="506746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5" name="文字方塊 174">
                <a:extLst>
                  <a:ext uri="{FF2B5EF4-FFF2-40B4-BE49-F238E27FC236}">
                    <a16:creationId xmlns:a16="http://schemas.microsoft.com/office/drawing/2014/main" id="{BFB7B9FB-2DCB-AF42-BE9B-3942A0CC36C7}"/>
                  </a:ext>
                </a:extLst>
              </p:cNvPr>
              <p:cNvSpPr txBox="1"/>
              <p:nvPr/>
            </p:nvSpPr>
            <p:spPr>
              <a:xfrm>
                <a:off x="1931634" y="821702"/>
                <a:ext cx="239042" cy="1602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kumimoji="1" lang="en-US" altLang="zh-TW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kumimoji="1" lang="zh-TW" altLang="en-US" b="1" i="1" baseline="-25000" dirty="0"/>
              </a:p>
            </p:txBody>
          </p:sp>
        </mc:Choice>
        <mc:Fallback xmlns="">
          <p:sp>
            <p:nvSpPr>
              <p:cNvPr id="175" name="文字方塊 174">
                <a:extLst>
                  <a:ext uri="{FF2B5EF4-FFF2-40B4-BE49-F238E27FC236}">
                    <a16:creationId xmlns:a16="http://schemas.microsoft.com/office/drawing/2014/main" id="{BFB7B9FB-2DCB-AF42-BE9B-3942A0CC36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1634" y="821702"/>
                <a:ext cx="239042" cy="160255"/>
              </a:xfrm>
              <a:prstGeom prst="rect">
                <a:avLst/>
              </a:prstGeom>
              <a:blipFill>
                <a:blip r:embed="rId5"/>
                <a:stretch>
                  <a:fillRect l="-30000" r="-25000" b="-100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6" name="文字方塊 175">
                <a:extLst>
                  <a:ext uri="{FF2B5EF4-FFF2-40B4-BE49-F238E27FC236}">
                    <a16:creationId xmlns:a16="http://schemas.microsoft.com/office/drawing/2014/main" id="{C5AAACFC-AA60-6143-B986-CB49344AD8AF}"/>
                  </a:ext>
                </a:extLst>
              </p:cNvPr>
              <p:cNvSpPr txBox="1"/>
              <p:nvPr/>
            </p:nvSpPr>
            <p:spPr>
              <a:xfrm>
                <a:off x="5865704" y="821569"/>
                <a:ext cx="249381" cy="1640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kumimoji="1" lang="en-US" altLang="zh-TW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kumimoji="1" lang="zh-TW" altLang="en-US" b="1" dirty="0"/>
              </a:p>
            </p:txBody>
          </p:sp>
        </mc:Choice>
        <mc:Fallback xmlns="">
          <p:sp>
            <p:nvSpPr>
              <p:cNvPr id="176" name="文字方塊 175">
                <a:extLst>
                  <a:ext uri="{FF2B5EF4-FFF2-40B4-BE49-F238E27FC236}">
                    <a16:creationId xmlns:a16="http://schemas.microsoft.com/office/drawing/2014/main" id="{C5AAACFC-AA60-6143-B986-CB49344AD8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5704" y="821569"/>
                <a:ext cx="249381" cy="164013"/>
              </a:xfrm>
              <a:prstGeom prst="rect">
                <a:avLst/>
              </a:prstGeom>
              <a:blipFill>
                <a:blip r:embed="rId6"/>
                <a:stretch>
                  <a:fillRect l="-28571" r="-14286" b="-8571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" name="直線箭頭接點 60">
            <a:extLst>
              <a:ext uri="{FF2B5EF4-FFF2-40B4-BE49-F238E27FC236}">
                <a16:creationId xmlns:a16="http://schemas.microsoft.com/office/drawing/2014/main" id="{B40CCA58-EAB5-D149-A13D-B7506466B7F5}"/>
              </a:ext>
            </a:extLst>
          </p:cNvPr>
          <p:cNvCxnSpPr>
            <a:cxnSpLocks/>
          </p:cNvCxnSpPr>
          <p:nvPr/>
        </p:nvCxnSpPr>
        <p:spPr>
          <a:xfrm>
            <a:off x="2320185" y="1480877"/>
            <a:ext cx="1559434" cy="7880"/>
          </a:xfrm>
          <a:prstGeom prst="straightConnector1">
            <a:avLst/>
          </a:prstGeom>
          <a:ln w="25400">
            <a:solidFill>
              <a:schemeClr val="tx1">
                <a:alpha val="1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箭頭接點 61">
            <a:extLst>
              <a:ext uri="{FF2B5EF4-FFF2-40B4-BE49-F238E27FC236}">
                <a16:creationId xmlns:a16="http://schemas.microsoft.com/office/drawing/2014/main" id="{1BF2F332-E22E-D848-A60B-0D6CE154C6C5}"/>
              </a:ext>
            </a:extLst>
          </p:cNvPr>
          <p:cNvCxnSpPr>
            <a:cxnSpLocks/>
          </p:cNvCxnSpPr>
          <p:nvPr/>
        </p:nvCxnSpPr>
        <p:spPr>
          <a:xfrm flipH="1">
            <a:off x="2320185" y="1480877"/>
            <a:ext cx="1568599" cy="811128"/>
          </a:xfrm>
          <a:prstGeom prst="straightConnector1">
            <a:avLst/>
          </a:prstGeom>
          <a:ln w="25400">
            <a:solidFill>
              <a:schemeClr val="tx1">
                <a:alpha val="10000"/>
              </a:schemeClr>
            </a:solidFill>
            <a:headEnd type="triangle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箭頭接點 62">
            <a:extLst>
              <a:ext uri="{FF2B5EF4-FFF2-40B4-BE49-F238E27FC236}">
                <a16:creationId xmlns:a16="http://schemas.microsoft.com/office/drawing/2014/main" id="{A20A89F4-39A4-6044-A2F3-AFB4F15308E0}"/>
              </a:ext>
            </a:extLst>
          </p:cNvPr>
          <p:cNvCxnSpPr>
            <a:cxnSpLocks/>
            <a:stCxn id="171" idx="6"/>
          </p:cNvCxnSpPr>
          <p:nvPr/>
        </p:nvCxnSpPr>
        <p:spPr>
          <a:xfrm flipV="1">
            <a:off x="2322729" y="1488758"/>
            <a:ext cx="1556891" cy="1608547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箭頭接點 63">
            <a:extLst>
              <a:ext uri="{FF2B5EF4-FFF2-40B4-BE49-F238E27FC236}">
                <a16:creationId xmlns:a16="http://schemas.microsoft.com/office/drawing/2014/main" id="{CF80A26D-0AB8-6945-8B40-5F7B8DD5A8C6}"/>
              </a:ext>
            </a:extLst>
          </p:cNvPr>
          <p:cNvCxnSpPr>
            <a:cxnSpLocks/>
          </p:cNvCxnSpPr>
          <p:nvPr/>
        </p:nvCxnSpPr>
        <p:spPr>
          <a:xfrm flipH="1" flipV="1">
            <a:off x="2322729" y="1488757"/>
            <a:ext cx="1556891" cy="802905"/>
          </a:xfrm>
          <a:prstGeom prst="straightConnector1">
            <a:avLst/>
          </a:prstGeom>
          <a:ln w="25400">
            <a:solidFill>
              <a:schemeClr val="tx1">
                <a:alpha val="10000"/>
              </a:schemeClr>
            </a:solidFill>
            <a:headEnd type="triangle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線箭頭接點 64">
            <a:extLst>
              <a:ext uri="{FF2B5EF4-FFF2-40B4-BE49-F238E27FC236}">
                <a16:creationId xmlns:a16="http://schemas.microsoft.com/office/drawing/2014/main" id="{E15DE128-866A-C240-8B10-8A89C46BD9FB}"/>
              </a:ext>
            </a:extLst>
          </p:cNvPr>
          <p:cNvCxnSpPr>
            <a:cxnSpLocks/>
          </p:cNvCxnSpPr>
          <p:nvPr/>
        </p:nvCxnSpPr>
        <p:spPr>
          <a:xfrm>
            <a:off x="2322729" y="2291662"/>
            <a:ext cx="1566056" cy="343"/>
          </a:xfrm>
          <a:prstGeom prst="straightConnector1">
            <a:avLst/>
          </a:prstGeom>
          <a:ln w="25400">
            <a:solidFill>
              <a:schemeClr val="tx1">
                <a:alpha val="1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箭頭接點 65">
            <a:extLst>
              <a:ext uri="{FF2B5EF4-FFF2-40B4-BE49-F238E27FC236}">
                <a16:creationId xmlns:a16="http://schemas.microsoft.com/office/drawing/2014/main" id="{C0C11E8A-362F-DC44-809A-DE8F979C5D8F}"/>
              </a:ext>
            </a:extLst>
          </p:cNvPr>
          <p:cNvCxnSpPr>
            <a:cxnSpLocks/>
          </p:cNvCxnSpPr>
          <p:nvPr/>
        </p:nvCxnSpPr>
        <p:spPr>
          <a:xfrm flipH="1">
            <a:off x="2322729" y="2291662"/>
            <a:ext cx="1556891" cy="809190"/>
          </a:xfrm>
          <a:prstGeom prst="straightConnector1">
            <a:avLst/>
          </a:prstGeom>
          <a:ln w="25400">
            <a:solidFill>
              <a:schemeClr val="tx1">
                <a:alpha val="10000"/>
              </a:schemeClr>
            </a:solidFill>
            <a:headEnd type="triangle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箭頭接點 66">
            <a:extLst>
              <a:ext uri="{FF2B5EF4-FFF2-40B4-BE49-F238E27FC236}">
                <a16:creationId xmlns:a16="http://schemas.microsoft.com/office/drawing/2014/main" id="{17B541DC-923C-3940-A48F-090F044396D4}"/>
              </a:ext>
            </a:extLst>
          </p:cNvPr>
          <p:cNvCxnSpPr>
            <a:cxnSpLocks/>
          </p:cNvCxnSpPr>
          <p:nvPr/>
        </p:nvCxnSpPr>
        <p:spPr>
          <a:xfrm flipH="1" flipV="1">
            <a:off x="2322729" y="1488757"/>
            <a:ext cx="1556891" cy="1608548"/>
          </a:xfrm>
          <a:prstGeom prst="straightConnector1">
            <a:avLst/>
          </a:prstGeom>
          <a:ln w="25400">
            <a:solidFill>
              <a:schemeClr val="tx1">
                <a:alpha val="10000"/>
              </a:schemeClr>
            </a:solidFill>
            <a:headEnd type="triangle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箭頭接點 67">
            <a:extLst>
              <a:ext uri="{FF2B5EF4-FFF2-40B4-BE49-F238E27FC236}">
                <a16:creationId xmlns:a16="http://schemas.microsoft.com/office/drawing/2014/main" id="{721D03A6-BFDA-8E42-B269-AF71CF9F5152}"/>
              </a:ext>
            </a:extLst>
          </p:cNvPr>
          <p:cNvCxnSpPr>
            <a:cxnSpLocks/>
          </p:cNvCxnSpPr>
          <p:nvPr/>
        </p:nvCxnSpPr>
        <p:spPr>
          <a:xfrm flipH="1" flipV="1">
            <a:off x="2322729" y="2292005"/>
            <a:ext cx="1566056" cy="805300"/>
          </a:xfrm>
          <a:prstGeom prst="straightConnector1">
            <a:avLst/>
          </a:prstGeom>
          <a:ln w="25400">
            <a:solidFill>
              <a:schemeClr val="tx1">
                <a:alpha val="10000"/>
              </a:schemeClr>
            </a:solidFill>
            <a:headEnd type="triangle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箭頭接點 68">
            <a:extLst>
              <a:ext uri="{FF2B5EF4-FFF2-40B4-BE49-F238E27FC236}">
                <a16:creationId xmlns:a16="http://schemas.microsoft.com/office/drawing/2014/main" id="{C60B45B4-406D-8D41-B7F8-BADAE5DFC565}"/>
              </a:ext>
            </a:extLst>
          </p:cNvPr>
          <p:cNvCxnSpPr>
            <a:cxnSpLocks/>
          </p:cNvCxnSpPr>
          <p:nvPr/>
        </p:nvCxnSpPr>
        <p:spPr>
          <a:xfrm>
            <a:off x="2322729" y="3097305"/>
            <a:ext cx="1556891" cy="3547"/>
          </a:xfrm>
          <a:prstGeom prst="straightConnector1">
            <a:avLst/>
          </a:prstGeom>
          <a:ln w="25400">
            <a:solidFill>
              <a:schemeClr val="tx1">
                <a:alpha val="1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線箭頭接點 80">
            <a:extLst>
              <a:ext uri="{FF2B5EF4-FFF2-40B4-BE49-F238E27FC236}">
                <a16:creationId xmlns:a16="http://schemas.microsoft.com/office/drawing/2014/main" id="{3A85CEEB-24D3-EA42-930B-7EB02671F105}"/>
              </a:ext>
            </a:extLst>
          </p:cNvPr>
          <p:cNvCxnSpPr>
            <a:cxnSpLocks/>
          </p:cNvCxnSpPr>
          <p:nvPr/>
        </p:nvCxnSpPr>
        <p:spPr>
          <a:xfrm flipV="1">
            <a:off x="4573306" y="1480878"/>
            <a:ext cx="1120803" cy="788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線箭頭接點 81">
            <a:extLst>
              <a:ext uri="{FF2B5EF4-FFF2-40B4-BE49-F238E27FC236}">
                <a16:creationId xmlns:a16="http://schemas.microsoft.com/office/drawing/2014/main" id="{C45EBF72-83A2-5049-A7E7-DBC371AF1BC5}"/>
              </a:ext>
            </a:extLst>
          </p:cNvPr>
          <p:cNvCxnSpPr>
            <a:cxnSpLocks/>
          </p:cNvCxnSpPr>
          <p:nvPr/>
        </p:nvCxnSpPr>
        <p:spPr>
          <a:xfrm flipV="1">
            <a:off x="4582471" y="2291663"/>
            <a:ext cx="1114181" cy="342"/>
          </a:xfrm>
          <a:prstGeom prst="straightConnector1">
            <a:avLst/>
          </a:prstGeom>
          <a:ln w="25400">
            <a:solidFill>
              <a:schemeClr val="tx1">
                <a:alpha val="1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線箭頭接點 82">
            <a:extLst>
              <a:ext uri="{FF2B5EF4-FFF2-40B4-BE49-F238E27FC236}">
                <a16:creationId xmlns:a16="http://schemas.microsoft.com/office/drawing/2014/main" id="{B3B9C4ED-7241-CF4C-84E9-2378C897DC29}"/>
              </a:ext>
            </a:extLst>
          </p:cNvPr>
          <p:cNvCxnSpPr>
            <a:cxnSpLocks/>
          </p:cNvCxnSpPr>
          <p:nvPr/>
        </p:nvCxnSpPr>
        <p:spPr>
          <a:xfrm flipV="1">
            <a:off x="4573306" y="3097305"/>
            <a:ext cx="1123346" cy="3547"/>
          </a:xfrm>
          <a:prstGeom prst="straightConnector1">
            <a:avLst/>
          </a:prstGeom>
          <a:ln w="25400">
            <a:solidFill>
              <a:schemeClr val="tx1">
                <a:alpha val="1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EF979671-2452-EE47-8ABE-AD3F82066040}"/>
                  </a:ext>
                </a:extLst>
              </p:cNvPr>
              <p:cNvSpPr txBox="1"/>
              <p:nvPr/>
            </p:nvSpPr>
            <p:spPr>
              <a:xfrm>
                <a:off x="124281" y="5142294"/>
                <a:ext cx="3853747" cy="62824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kumimoji="1" lang="en" altLang="zh-TW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" altLang="zh-TW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kumimoji="1" lang="en" altLang="zh-TW" sz="24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kumimoji="1" lang="en-US" altLang="zh-TW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𝑡𝑜𝑡𝑎𝑙</m:t>
                            </m:r>
                          </m:sub>
                        </m:sSub>
                      </m:num>
                      <m:den>
                        <m:r>
                          <a:rPr kumimoji="1" lang="en" altLang="zh-TW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kumimoji="1" lang="en" altLang="zh-TW" sz="24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kumimoji="1" lang="en-US" altLang="zh-TW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kumimoji="1" lang="en-US" altLang="zh-TW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kumimoji="1" lang="en-US" altLang="zh-TW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kumimoji="1" lang="en-US" altLang="zh-TW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kumimoji="1" lang="en-US" altLang="zh-TW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zh-TW" sz="24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TW" sz="24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kumimoji="1" lang="en-US" altLang="zh-TW" sz="2400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400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kumimoji="1" lang="en-US" altLang="zh-TW" sz="2400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𝑡𝑜𝑡𝑎𝑙</m:t>
                            </m:r>
                          </m:sub>
                        </m:sSub>
                      </m:num>
                      <m:den>
                        <m:r>
                          <a:rPr kumimoji="1" lang="en-US" altLang="zh-TW" sz="24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kumimoji="1" lang="en-US" altLang="zh-TW" sz="2400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400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kumimoji="1" lang="en-US" altLang="zh-TW" sz="2400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b>
                            <m:r>
                              <a:rPr kumimoji="1" lang="en-US" altLang="zh-TW" sz="2400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  <m:r>
                              <a:rPr kumimoji="1" lang="en-US" altLang="zh-TW" sz="2400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f>
                      <m:fPr>
                        <m:ctrlPr>
                          <a:rPr kumimoji="1" lang="en-US" altLang="zh-TW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TW" sz="24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kumimoji="1" lang="en-US" altLang="zh-TW" sz="2400" i="1" smtClean="0">
                                <a:solidFill>
                                  <a:srgbClr val="FF4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400" b="0" i="1" smtClean="0">
                                <a:solidFill>
                                  <a:srgbClr val="FF40FF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kumimoji="1" lang="en-US" altLang="zh-TW" sz="2400" b="0" i="1" smtClean="0">
                                <a:solidFill>
                                  <a:srgbClr val="FF40FF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b>
                            <m:r>
                              <a:rPr kumimoji="1" lang="en-US" altLang="zh-TW" sz="2400" b="0" i="1" smtClean="0">
                                <a:solidFill>
                                  <a:srgbClr val="FF40FF"/>
                                </a:solidFill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  <m:r>
                              <a:rPr kumimoji="1" lang="en-US" altLang="zh-TW" sz="2400" b="0" i="1" smtClean="0">
                                <a:solidFill>
                                  <a:srgbClr val="FF40FF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kumimoji="1" lang="en-US" altLang="zh-TW" sz="24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kumimoji="1"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4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kumimoji="1" lang="en-US" altLang="zh-TW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b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𝑖𝑛</m:t>
                            </m:r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r>
                  <a:rPr kumimoji="1" lang="en-US" altLang="zh-TW" sz="24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zh-TW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TW" sz="24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kumimoji="1" lang="en-US" altLang="zh-TW" sz="2400" i="1" smtClean="0">
                                <a:solidFill>
                                  <a:srgbClr val="008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400" i="1">
                                <a:solidFill>
                                  <a:srgbClr val="008000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kumimoji="1" lang="en-US" altLang="zh-TW" sz="2400" i="1">
                                <a:solidFill>
                                  <a:srgbClr val="008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b>
                            <m:r>
                              <a:rPr kumimoji="1" lang="en-US" altLang="zh-TW" sz="2400" i="1">
                                <a:solidFill>
                                  <a:srgbClr val="008000"/>
                                </a:solidFill>
                                <a:latin typeface="Cambria Math" panose="02040503050406030204" pitchFamily="18" charset="0"/>
                              </a:rPr>
                              <m:t>𝑖𝑛</m:t>
                            </m:r>
                            <m:r>
                              <a:rPr kumimoji="1" lang="en-US" altLang="zh-TW" sz="2400" i="1">
                                <a:solidFill>
                                  <a:srgbClr val="008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kumimoji="1" lang="en-US" altLang="zh-TW" sz="24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kumimoji="1"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400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kumimoji="1" lang="en-US" altLang="zh-TW" sz="24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kumimoji="1" lang="en-US" altLang="zh-TW" sz="24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kumimoji="1" lang="en-US" altLang="zh-TW" sz="24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kumimoji="1" lang="en-US" altLang="zh-TW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endParaRPr kumimoji="1" lang="zh-TW" altLang="en-US" sz="2400" dirty="0"/>
              </a:p>
            </p:txBody>
          </p:sp>
        </mc:Choice>
        <mc:Fallback xmlns="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EF979671-2452-EE47-8ABE-AD3F820660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281" y="5142294"/>
                <a:ext cx="3853747" cy="62824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98F797D8-9CF9-F647-BB0F-ED8B22F223E3}"/>
                  </a:ext>
                </a:extLst>
              </p:cNvPr>
              <p:cNvSpPr/>
              <p:nvPr/>
            </p:nvSpPr>
            <p:spPr>
              <a:xfrm>
                <a:off x="8662266" y="4505294"/>
                <a:ext cx="3543342" cy="64556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kumimoji="1" lang="en-US" altLang="zh-TW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kumimoji="1" lang="en-US" altLang="zh-TW" sz="16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TW" sz="16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kumimoji="1" lang="en-US" altLang="zh-TW" sz="16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TW" sz="16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kumimoji="1" lang="en-US" altLang="zh-TW" sz="16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num>
                            <m:den>
                              <m:r>
                                <a:rPr kumimoji="1" lang="en-US" altLang="zh-TW" sz="16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kumimoji="1" lang="en-US" altLang="zh-TW" sz="16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TW" sz="16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r>
                                    <a:rPr kumimoji="1" lang="en-US" altLang="zh-TW" sz="16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b>
                                  <m:r>
                                    <a:rPr kumimoji="1" lang="en-US" altLang="zh-TW" sz="16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𝑜𝑢𝑡</m:t>
                                  </m:r>
                                  <m:r>
                                    <a:rPr kumimoji="1" lang="en-US" altLang="zh-TW" sz="16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  <m:r>
                            <a:rPr kumimoji="1" lang="en-US" altLang="zh-TW" sz="1600" i="1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kumimoji="1" lang="en-US" altLang="zh-TW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TW" sz="16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kumimoji="1" lang="en-US" altLang="zh-TW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TW" sz="1600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kumimoji="1" lang="en-US" altLang="zh-TW" sz="16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num>
                            <m:den>
                              <m:r>
                                <a:rPr kumimoji="1" lang="en-US" altLang="zh-TW" sz="16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kumimoji="1" lang="en-US" altLang="zh-TW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TW" sz="1600" i="1">
                                      <a:latin typeface="Cambria Math" panose="02040503050406030204" pitchFamily="18" charset="0"/>
                                    </a:rPr>
                                    <m:t>𝑂</m:t>
                                  </m:r>
                                </m:e>
                                <m:sub>
                                  <m:r>
                                    <a:rPr kumimoji="1" lang="en-US" altLang="zh-TW" sz="1600" i="1">
                                      <a:latin typeface="Cambria Math" panose="02040503050406030204" pitchFamily="18" charset="0"/>
                                    </a:rPr>
                                    <m:t>𝑜𝑢𝑡</m:t>
                                  </m:r>
                                  <m:r>
                                    <a:rPr kumimoji="1" lang="en-US" altLang="zh-TW" sz="16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  <m:r>
                            <m:rPr>
                              <m:nor/>
                            </m:rPr>
                            <a:rPr kumimoji="1" lang="en-US" altLang="zh-TW" sz="1600" dirty="0"/>
                            <m:t> </m:t>
                          </m:r>
                          <m:f>
                            <m:fPr>
                              <m:ctrlPr>
                                <a:rPr kumimoji="1" lang="en-US" altLang="zh-TW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TW" sz="16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kumimoji="1" lang="en-US" altLang="zh-TW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TW" sz="1600" i="1">
                                      <a:latin typeface="Cambria Math" panose="02040503050406030204" pitchFamily="18" charset="0"/>
                                    </a:rPr>
                                    <m:t>𝑂</m:t>
                                  </m:r>
                                </m:e>
                                <m:sub>
                                  <m:r>
                                    <a:rPr kumimoji="1" lang="en-US" altLang="zh-TW" sz="1600" i="1">
                                      <a:latin typeface="Cambria Math" panose="02040503050406030204" pitchFamily="18" charset="0"/>
                                    </a:rPr>
                                    <m:t>𝑜𝑢𝑡</m:t>
                                  </m:r>
                                  <m:r>
                                    <a:rPr kumimoji="1" lang="en-US" altLang="zh-TW" sz="16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num>
                            <m:den>
                              <m:r>
                                <a:rPr kumimoji="1" lang="en-US" altLang="zh-TW" sz="16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kumimoji="1" lang="en-US" altLang="zh-TW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TW" sz="1600" i="1">
                                      <a:latin typeface="Cambria Math" panose="02040503050406030204" pitchFamily="18" charset="0"/>
                                    </a:rPr>
                                    <m:t>𝑂</m:t>
                                  </m:r>
                                </m:e>
                                <m:sub>
                                  <m:r>
                                    <a:rPr kumimoji="1" lang="en-US" altLang="zh-TW" sz="1600" i="1">
                                      <a:latin typeface="Cambria Math" panose="02040503050406030204" pitchFamily="18" charset="0"/>
                                    </a:rPr>
                                    <m:t>𝑖𝑛</m:t>
                                  </m:r>
                                  <m:r>
                                    <a:rPr kumimoji="1" lang="en-US" altLang="zh-TW" sz="16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  <m:f>
                            <m:fPr>
                              <m:ctrlPr>
                                <a:rPr kumimoji="1" lang="en-US" altLang="zh-TW" sz="1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TW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kumimoji="1" lang="en-US" altLang="zh-TW" sz="160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TW" sz="16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𝑂</m:t>
                                  </m:r>
                                </m:e>
                                <m:sub>
                                  <m:r>
                                    <a:rPr kumimoji="1" lang="en-US" altLang="zh-TW" sz="16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𝑖𝑛</m:t>
                                  </m:r>
                                  <m:r>
                                    <a:rPr kumimoji="1" lang="en-US" altLang="zh-TW" sz="16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num>
                            <m:den>
                              <m:r>
                                <a:rPr kumimoji="1" lang="en-US" altLang="zh-TW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kumimoji="1" lang="en-US" altLang="zh-TW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TW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r>
                                    <a:rPr kumimoji="1" lang="en-US" altLang="zh-TW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b>
                                  <m:r>
                                    <a:rPr kumimoji="1" lang="en-US" altLang="zh-TW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𝑜𝑢𝑡</m:t>
                                  </m:r>
                                  <m:r>
                                    <a:rPr kumimoji="1" lang="en-US" altLang="zh-TW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  <m:r>
                            <m:rPr>
                              <m:nor/>
                            </m:rPr>
                            <a:rPr kumimoji="1" lang="en-US" altLang="zh-TW" sz="1600" dirty="0"/>
                            <m:t> </m:t>
                          </m:r>
                        </m:e>
                      </m:d>
                    </m:oMath>
                  </m:oMathPara>
                </a14:m>
                <a:endParaRPr kumimoji="1" lang="en-US" altLang="zh-TW" sz="1600" dirty="0"/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98F797D8-9CF9-F647-BB0F-ED8B22F223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2266" y="4505294"/>
                <a:ext cx="3543342" cy="64556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直線箭頭接點 51">
            <a:extLst>
              <a:ext uri="{FF2B5EF4-FFF2-40B4-BE49-F238E27FC236}">
                <a16:creationId xmlns:a16="http://schemas.microsoft.com/office/drawing/2014/main" id="{70BB97C0-1D28-E94C-8897-E000AB22C347}"/>
              </a:ext>
            </a:extLst>
          </p:cNvPr>
          <p:cNvCxnSpPr>
            <a:cxnSpLocks/>
          </p:cNvCxnSpPr>
          <p:nvPr/>
        </p:nvCxnSpPr>
        <p:spPr>
          <a:xfrm>
            <a:off x="6259425" y="1486017"/>
            <a:ext cx="1315946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箭頭接點 54">
            <a:extLst>
              <a:ext uri="{FF2B5EF4-FFF2-40B4-BE49-F238E27FC236}">
                <a16:creationId xmlns:a16="http://schemas.microsoft.com/office/drawing/2014/main" id="{0CA6F590-9BA2-F746-AA08-96FE43C7BBD2}"/>
              </a:ext>
            </a:extLst>
          </p:cNvPr>
          <p:cNvCxnSpPr>
            <a:cxnSpLocks/>
          </p:cNvCxnSpPr>
          <p:nvPr/>
        </p:nvCxnSpPr>
        <p:spPr>
          <a:xfrm flipH="1" flipV="1">
            <a:off x="6259425" y="1486017"/>
            <a:ext cx="1322692" cy="1611288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線箭頭接點 79">
            <a:extLst>
              <a:ext uri="{FF2B5EF4-FFF2-40B4-BE49-F238E27FC236}">
                <a16:creationId xmlns:a16="http://schemas.microsoft.com/office/drawing/2014/main" id="{3ACAD503-4176-614F-A9F5-EA256B22A60D}"/>
              </a:ext>
            </a:extLst>
          </p:cNvPr>
          <p:cNvCxnSpPr>
            <a:cxnSpLocks/>
          </p:cNvCxnSpPr>
          <p:nvPr/>
        </p:nvCxnSpPr>
        <p:spPr>
          <a:xfrm flipH="1" flipV="1">
            <a:off x="6259425" y="1486017"/>
            <a:ext cx="1312251" cy="803531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線箭頭接點 83">
            <a:extLst>
              <a:ext uri="{FF2B5EF4-FFF2-40B4-BE49-F238E27FC236}">
                <a16:creationId xmlns:a16="http://schemas.microsoft.com/office/drawing/2014/main" id="{EAAF5A6F-D05A-704A-B98B-07AF7378077F}"/>
              </a:ext>
            </a:extLst>
          </p:cNvPr>
          <p:cNvCxnSpPr>
            <a:cxnSpLocks/>
          </p:cNvCxnSpPr>
          <p:nvPr/>
        </p:nvCxnSpPr>
        <p:spPr>
          <a:xfrm>
            <a:off x="10135381" y="1478143"/>
            <a:ext cx="104315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線箭頭接點 84">
            <a:extLst>
              <a:ext uri="{FF2B5EF4-FFF2-40B4-BE49-F238E27FC236}">
                <a16:creationId xmlns:a16="http://schemas.microsoft.com/office/drawing/2014/main" id="{509A1E2E-F8AE-2D45-827F-AF0EE30F314B}"/>
              </a:ext>
            </a:extLst>
          </p:cNvPr>
          <p:cNvCxnSpPr>
            <a:cxnSpLocks/>
          </p:cNvCxnSpPr>
          <p:nvPr/>
        </p:nvCxnSpPr>
        <p:spPr>
          <a:xfrm>
            <a:off x="10135380" y="2290864"/>
            <a:ext cx="104315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線箭頭接點 86">
            <a:extLst>
              <a:ext uri="{FF2B5EF4-FFF2-40B4-BE49-F238E27FC236}">
                <a16:creationId xmlns:a16="http://schemas.microsoft.com/office/drawing/2014/main" id="{61B52BB4-D9EC-D445-B116-C607D9A094B8}"/>
              </a:ext>
            </a:extLst>
          </p:cNvPr>
          <p:cNvCxnSpPr>
            <a:cxnSpLocks/>
          </p:cNvCxnSpPr>
          <p:nvPr/>
        </p:nvCxnSpPr>
        <p:spPr>
          <a:xfrm>
            <a:off x="10135379" y="3117409"/>
            <a:ext cx="104315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文字方塊 87">
            <a:extLst>
              <a:ext uri="{FF2B5EF4-FFF2-40B4-BE49-F238E27FC236}">
                <a16:creationId xmlns:a16="http://schemas.microsoft.com/office/drawing/2014/main" id="{4F6AA81D-AFA9-B844-BFD6-2CFCE0513B87}"/>
              </a:ext>
            </a:extLst>
          </p:cNvPr>
          <p:cNvSpPr txBox="1"/>
          <p:nvPr/>
        </p:nvSpPr>
        <p:spPr>
          <a:xfrm>
            <a:off x="11257493" y="1266133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kumimoji="1" lang="en-US" altLang="zh-TW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9" name="文字方塊 88">
            <a:extLst>
              <a:ext uri="{FF2B5EF4-FFF2-40B4-BE49-F238E27FC236}">
                <a16:creationId xmlns:a16="http://schemas.microsoft.com/office/drawing/2014/main" id="{22408C17-1325-BD48-AC44-BA0B945E0BA0}"/>
              </a:ext>
            </a:extLst>
          </p:cNvPr>
          <p:cNvSpPr txBox="1"/>
          <p:nvPr/>
        </p:nvSpPr>
        <p:spPr>
          <a:xfrm>
            <a:off x="11257493" y="2088295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kumimoji="1" lang="en-US" altLang="zh-TW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kumimoji="1" lang="zh-TW" altLang="en-US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0" name="文字方塊 89">
            <a:extLst>
              <a:ext uri="{FF2B5EF4-FFF2-40B4-BE49-F238E27FC236}">
                <a16:creationId xmlns:a16="http://schemas.microsoft.com/office/drawing/2014/main" id="{0D57D218-AC46-B140-9500-1C2B5E7B37DF}"/>
              </a:ext>
            </a:extLst>
          </p:cNvPr>
          <p:cNvSpPr txBox="1"/>
          <p:nvPr/>
        </p:nvSpPr>
        <p:spPr>
          <a:xfrm>
            <a:off x="11257493" y="290567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kumimoji="1" lang="en-US" altLang="zh-TW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kumimoji="1" lang="zh-TW" altLang="en-US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E15CD39D-78D5-ED44-A067-38439B5FACDF}"/>
                  </a:ext>
                </a:extLst>
              </p:cNvPr>
              <p:cNvSpPr/>
              <p:nvPr/>
            </p:nvSpPr>
            <p:spPr>
              <a:xfrm>
                <a:off x="4541797" y="4512105"/>
                <a:ext cx="4009239" cy="583045"/>
              </a:xfrm>
              <a:prstGeom prst="rect">
                <a:avLst/>
              </a:prstGeom>
              <a:ln>
                <a:noFill/>
              </a:ln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zh-TW" sz="200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TW" sz="20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kumimoji="1" lang="en-US" altLang="zh-TW" sz="20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0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kumimoji="1" lang="en-US" altLang="zh-TW" sz="2000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𝑡𝑜𝑡𝑎𝑙</m:t>
                            </m:r>
                          </m:sub>
                        </m:sSub>
                      </m:num>
                      <m:den>
                        <m:r>
                          <a:rPr kumimoji="1" lang="en-US" altLang="zh-TW" sz="20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kumimoji="1" lang="en-US" altLang="zh-TW" sz="20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0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kumimoji="1" lang="en-US" altLang="zh-TW" sz="20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b>
                            <m:r>
                              <a:rPr kumimoji="1" lang="en-US" altLang="zh-TW" sz="20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  <m:r>
                              <a:rPr kumimoji="1" lang="en-US" altLang="zh-TW" sz="20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kumimoji="1" lang="en-US" altLang="zh-TW" sz="2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zh-TW" sz="20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TW" sz="2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kumimoji="1" lang="en-US" altLang="zh-TW" sz="2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kumimoji="1" lang="en-US" altLang="zh-TW" sz="2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kumimoji="1" lang="en-US" altLang="zh-TW" sz="2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kumimoji="1" lang="en-US" altLang="zh-TW" sz="2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0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kumimoji="1" lang="en-US" altLang="zh-TW" sz="20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b>
                            <m:r>
                              <a:rPr kumimoji="1" lang="en-US" altLang="zh-TW" sz="2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  <m:r>
                              <a:rPr kumimoji="1" lang="en-US" altLang="zh-TW" sz="20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kumimoji="1" lang="en-US" altLang="zh-TW" sz="20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kumimoji="1" lang="en-US" altLang="zh-TW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TW" sz="20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kumimoji="1" lang="en-US" altLang="zh-TW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kumimoji="1" lang="en-US" altLang="zh-TW" sz="20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b>
                            <m: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  <m: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r>
                  <a:rPr kumimoji="1" lang="en-US" altLang="zh-TW" sz="2000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TW" sz="20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kumimoji="1" lang="en-US" altLang="zh-TW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TW" sz="20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kumimoji="1" lang="en-US" altLang="zh-TW" sz="20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num>
                      <m:den>
                        <m:r>
                          <a:rPr kumimoji="1" lang="en-US" altLang="zh-TW" sz="20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b>
                            <m: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  <m:r>
                              <a:rPr kumimoji="1" lang="en-US" altLang="zh-TW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E15CD39D-78D5-ED44-A067-38439B5FAC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1797" y="4512105"/>
                <a:ext cx="4009239" cy="58304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7630AC90-F42E-1543-9BD2-E11219EE06B0}"/>
                  </a:ext>
                </a:extLst>
              </p:cNvPr>
              <p:cNvSpPr txBox="1"/>
              <p:nvPr/>
            </p:nvSpPr>
            <p:spPr>
              <a:xfrm>
                <a:off x="4569503" y="5796538"/>
                <a:ext cx="2495427" cy="3126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i="1" smtClean="0">
                              <a:solidFill>
                                <a:srgbClr val="FF4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solidFill>
                                <a:srgbClr val="FF40FF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kumimoji="1" lang="en-US" altLang="zh-TW" b="0" i="1" smtClean="0">
                              <a:solidFill>
                                <a:srgbClr val="FF40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b>
                          <m:r>
                            <a:rPr kumimoji="1" lang="en-US" altLang="zh-TW" i="1">
                              <a:solidFill>
                                <a:srgbClr val="FF40FF"/>
                              </a:solidFill>
                              <a:latin typeface="Cambria Math" panose="02040503050406030204" pitchFamily="18" charset="0"/>
                            </a:rPr>
                            <m:t>𝑜𝑢𝑡</m:t>
                          </m:r>
                          <m:r>
                            <a:rPr kumimoji="1" lang="en-US" altLang="zh-TW" i="1">
                              <a:solidFill>
                                <a:srgbClr val="FF4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type m:val="lin"/>
                          <m:ctrlP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ctrlP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sSup>
                                <m:sSupPr>
                                  <m:ctrlPr>
                                    <a:rPr kumimoji="1"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r>
                                    <a:rPr kumimoji="1" lang="en-US" altLang="zh-TW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kumimoji="1" lang="en-US" altLang="zh-TW" i="1" baseline="-25000">
                                      <a:latin typeface="Cambria Math" panose="02040503050406030204" pitchFamily="18" charset="0"/>
                                    </a:rPr>
                                    <m:t>𝑖𝑛</m:t>
                                  </m:r>
                                  <m:r>
                                    <a:rPr kumimoji="1" lang="en-US" altLang="zh-TW" i="1" baseline="-2500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</m:e>
                          </m:d>
                        </m:den>
                      </m:f>
                    </m:oMath>
                  </m:oMathPara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7630AC90-F42E-1543-9BD2-E11219EE06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9503" y="5796538"/>
                <a:ext cx="2495427" cy="312650"/>
              </a:xfrm>
              <a:prstGeom prst="rect">
                <a:avLst/>
              </a:prstGeom>
              <a:blipFill>
                <a:blip r:embed="rId10"/>
                <a:stretch>
                  <a:fillRect l="-2200" t="-147059" b="-22156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7A71B2E3-847E-AB4D-9B98-226CBE16AB06}"/>
                  </a:ext>
                </a:extLst>
              </p:cNvPr>
              <p:cNvSpPr txBox="1"/>
              <p:nvPr/>
            </p:nvSpPr>
            <p:spPr>
              <a:xfrm>
                <a:off x="5020462" y="7259400"/>
                <a:ext cx="4681090" cy="5767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" altLang="zh-TW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" altLang="zh-TW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d>
                            <m:dPr>
                              <m:ctrlPr>
                                <a:rPr kumimoji="1" lang="en" altLang="zh-TW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type m:val="lin"/>
                                  <m:ctrlPr>
                                    <a:rPr kumimoji="1" lang="en" altLang="zh-TW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zh-TW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d>
                                    <m:dPr>
                                      <m:ctrlP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1+</m:t>
                                      </m:r>
                                      <m:sSup>
                                        <m:sSupPr>
                                          <m:ctrlP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</m:e>
                                        <m:sup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p>
                                      </m:sSup>
                                    </m:e>
                                  </m:d>
                                </m:den>
                              </m:f>
                            </m:e>
                          </m:d>
                        </m:num>
                        <m:den>
                          <m:r>
                            <a:rPr kumimoji="1" lang="en" altLang="zh-TW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" altLang="zh-TW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kumimoji="1"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ctrlP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sSup>
                                <m:sSupPr>
                                  <m:ctrlPr>
                                    <a:rPr kumimoji="1"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p>
                              </m:sSup>
                            </m:e>
                          </m:d>
                        </m:den>
                      </m:f>
                      <m:r>
                        <a:rPr kumimoji="1"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kumimoji="1"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kumimoji="1"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d>
                                <m:dPr>
                                  <m:ctrlPr>
                                    <a:rPr kumimoji="1"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</a:rPr>
                                    <m:t>1+</m:t>
                                  </m:r>
                                  <m:sSup>
                                    <m:sSupPr>
                                      <m:ctrlP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p>
                                  </m:sSup>
                                </m:e>
                              </m:d>
                            </m:den>
                          </m:f>
                        </m:e>
                      </m:d>
                    </m:oMath>
                  </m:oMathPara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7A71B2E3-847E-AB4D-9B98-226CBE16AB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0462" y="7259400"/>
                <a:ext cx="4681090" cy="576761"/>
              </a:xfrm>
              <a:prstGeom prst="rect">
                <a:avLst/>
              </a:prstGeom>
              <a:blipFill>
                <a:blip r:embed="rId14"/>
                <a:stretch>
                  <a:fillRect l="-541" t="-80435" b="-6304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文字方塊 93">
                <a:extLst>
                  <a:ext uri="{FF2B5EF4-FFF2-40B4-BE49-F238E27FC236}">
                    <a16:creationId xmlns:a16="http://schemas.microsoft.com/office/drawing/2014/main" id="{FA3BC984-BD74-6C45-8E7D-99C658165890}"/>
                  </a:ext>
                </a:extLst>
              </p:cNvPr>
              <p:cNvSpPr txBox="1"/>
              <p:nvPr/>
            </p:nvSpPr>
            <p:spPr>
              <a:xfrm>
                <a:off x="734943" y="7118343"/>
                <a:ext cx="3847528" cy="5266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" altLang="zh-TW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" altLang="zh-TW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zh-TW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𝑖𝑔𝑚𝑜𝑖𝑑</m:t>
                          </m:r>
                        </m:num>
                        <m:den>
                          <m:r>
                            <a:rPr kumimoji="1" lang="en" altLang="zh-TW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" altLang="zh-TW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kumimoji="1"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TW" b="0" i="1" smtClean="0">
                          <a:latin typeface="Cambria Math" panose="02040503050406030204" pitchFamily="18" charset="0"/>
                        </a:rPr>
                        <m:t>𝑆𝑖𝑔𝑚𝑜𝑖𝑑</m:t>
                      </m:r>
                      <m:r>
                        <a:rPr kumimoji="1"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kumimoji="1"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𝑆𝑖𝑔𝑚𝑜𝑖𝑑</m:t>
                          </m:r>
                        </m:e>
                      </m:d>
                    </m:oMath>
                  </m:oMathPara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94" name="文字方塊 93">
                <a:extLst>
                  <a:ext uri="{FF2B5EF4-FFF2-40B4-BE49-F238E27FC236}">
                    <a16:creationId xmlns:a16="http://schemas.microsoft.com/office/drawing/2014/main" id="{FA3BC984-BD74-6C45-8E7D-99C6581658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943" y="7118343"/>
                <a:ext cx="3847528" cy="526683"/>
              </a:xfrm>
              <a:prstGeom prst="rect">
                <a:avLst/>
              </a:prstGeom>
              <a:blipFill>
                <a:blip r:embed="rId15"/>
                <a:stretch>
                  <a:fillRect l="-987" t="-2326" b="-1395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文字方塊 94">
                <a:extLst>
                  <a:ext uri="{FF2B5EF4-FFF2-40B4-BE49-F238E27FC236}">
                    <a16:creationId xmlns:a16="http://schemas.microsoft.com/office/drawing/2014/main" id="{D7F05E9B-3957-AC4E-9DC1-8F044A1E68D3}"/>
                  </a:ext>
                </a:extLst>
              </p:cNvPr>
              <p:cNvSpPr txBox="1"/>
              <p:nvPr/>
            </p:nvSpPr>
            <p:spPr>
              <a:xfrm>
                <a:off x="474538" y="8101503"/>
                <a:ext cx="7503849" cy="3126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kumimoji="1" lang="en-US" altLang="zh-TW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2,</m:t>
                              </m:r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𝑜𝑢𝑡</m:t>
                              </m:r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zh-TW" i="1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kumimoji="1" lang="en-US" altLang="zh-TW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2,</m:t>
                              </m:r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𝑜𝑢𝑡</m:t>
                              </m:r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kumimoji="1" lang="en-US" altLang="zh-TW" i="1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2,</m:t>
                              </m:r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𝑜𝑢𝑡</m:t>
                              </m:r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kumimoji="1"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lin"/>
                              <m:ctrlP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d>
                                <m:dPr>
                                  <m:ctrlPr>
                                    <a:rPr kumimoji="1"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</a:rPr>
                                    <m:t>1+</m:t>
                                  </m:r>
                                  <m:sSup>
                                    <m:sSupPr>
                                      <m:ctrlP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kumimoji="1"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  <m:r>
                                        <a:rPr kumimoji="1" lang="en-US" altLang="zh-TW" b="0" i="1" baseline="-25000" smtClean="0">
                                          <a:latin typeface="Cambria Math" panose="02040503050406030204" pitchFamily="18" charset="0"/>
                                        </a:rPr>
                                        <m:t>2,</m:t>
                                      </m:r>
                                      <m:r>
                                        <a:rPr kumimoji="1" lang="en-US" altLang="zh-TW" b="0" i="1" baseline="-25000" smtClean="0">
                                          <a:latin typeface="Cambria Math" panose="02040503050406030204" pitchFamily="18" charset="0"/>
                                        </a:rPr>
                                        <m:t>𝑖𝑛</m:t>
                                      </m:r>
                                      <m:r>
                                        <a:rPr kumimoji="1" lang="en-US" altLang="zh-TW" b="0" i="1" baseline="-25000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p>
                                  </m:sSup>
                                </m:e>
                              </m:d>
                            </m:den>
                          </m:f>
                          <m:f>
                            <m:fPr>
                              <m:type m:val="lin"/>
                              <m:ctrlP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d>
                                <m:dPr>
                                  <m:ctrlPr>
                                    <a:rPr kumimoji="1"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</a:rPr>
                                    <m:t>1+</m:t>
                                  </m:r>
                                  <m:sSup>
                                    <m:sSupPr>
                                      <m:ctrlP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  <m:r>
                                        <a:rPr kumimoji="1" lang="en-US" altLang="zh-TW" i="1" baseline="-25000">
                                          <a:latin typeface="Cambria Math" panose="02040503050406030204" pitchFamily="18" charset="0"/>
                                        </a:rPr>
                                        <m:t>2,</m:t>
                                      </m:r>
                                      <m:r>
                                        <a:rPr kumimoji="1" lang="en-US" altLang="zh-TW" i="1" baseline="-25000">
                                          <a:latin typeface="Cambria Math" panose="02040503050406030204" pitchFamily="18" charset="0"/>
                                        </a:rPr>
                                        <m:t>𝑖𝑛</m:t>
                                      </m:r>
                                      <m:r>
                                        <a:rPr kumimoji="1" lang="en-US" altLang="zh-TW" b="0" i="1" baseline="-25000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den>
                          </m:f>
                          <m:r>
                            <a:rPr kumimoji="1" lang="en-US" altLang="zh-TW" b="0" i="1" baseline="-25000" smtClean="0">
                              <a:latin typeface="Cambria Math" panose="02040503050406030204" pitchFamily="18" charset="0"/>
                            </a:rPr>
                            <m:t>   </m:t>
                          </m:r>
                          <m:f>
                            <m:fPr>
                              <m:type m:val="lin"/>
                              <m:ctrlP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d>
                                <m:dPr>
                                  <m:ctrlPr>
                                    <a:rPr kumimoji="1"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</a:rPr>
                                    <m:t>1+</m:t>
                                  </m:r>
                                  <m:sSup>
                                    <m:sSupPr>
                                      <m:ctrlP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  <m:r>
                                        <a:rPr kumimoji="1" lang="en-US" altLang="zh-TW" i="1" baseline="-25000">
                                          <a:latin typeface="Cambria Math" panose="02040503050406030204" pitchFamily="18" charset="0"/>
                                        </a:rPr>
                                        <m:t>2,</m:t>
                                      </m:r>
                                      <m:r>
                                        <a:rPr kumimoji="1" lang="en-US" altLang="zh-TW" i="1" baseline="-25000">
                                          <a:latin typeface="Cambria Math" panose="02040503050406030204" pitchFamily="18" charset="0"/>
                                        </a:rPr>
                                        <m:t>𝑖𝑛</m:t>
                                      </m:r>
                                      <m:r>
                                        <a:rPr kumimoji="1" lang="en-US" altLang="zh-TW" b="0" i="1" baseline="-25000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den>
                          </m:f>
                        </m:e>
                      </m:d>
                    </m:oMath>
                  </m:oMathPara>
                </a14:m>
                <a:endParaRPr kumimoji="1" lang="en-US" altLang="zh-TW" dirty="0"/>
              </a:p>
            </p:txBody>
          </p:sp>
        </mc:Choice>
        <mc:Fallback xmlns="">
          <p:sp>
            <p:nvSpPr>
              <p:cNvPr id="95" name="文字方塊 94">
                <a:extLst>
                  <a:ext uri="{FF2B5EF4-FFF2-40B4-BE49-F238E27FC236}">
                    <a16:creationId xmlns:a16="http://schemas.microsoft.com/office/drawing/2014/main" id="{D7F05E9B-3957-AC4E-9DC1-8F044A1E68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538" y="8101503"/>
                <a:ext cx="7503849" cy="312650"/>
              </a:xfrm>
              <a:prstGeom prst="rect">
                <a:avLst/>
              </a:prstGeom>
              <a:blipFill>
                <a:blip r:embed="rId16"/>
                <a:stretch>
                  <a:fillRect t="-134615" b="-200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9" name="直線箭頭接點 98">
            <a:extLst>
              <a:ext uri="{FF2B5EF4-FFF2-40B4-BE49-F238E27FC236}">
                <a16:creationId xmlns:a16="http://schemas.microsoft.com/office/drawing/2014/main" id="{3B75AB86-CDA4-7D40-B326-BC3CDCF11AE1}"/>
              </a:ext>
            </a:extLst>
          </p:cNvPr>
          <p:cNvCxnSpPr>
            <a:cxnSpLocks/>
          </p:cNvCxnSpPr>
          <p:nvPr/>
        </p:nvCxnSpPr>
        <p:spPr>
          <a:xfrm>
            <a:off x="8269058" y="1486017"/>
            <a:ext cx="1328263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線箭頭接點 99">
            <a:extLst>
              <a:ext uri="{FF2B5EF4-FFF2-40B4-BE49-F238E27FC236}">
                <a16:creationId xmlns:a16="http://schemas.microsoft.com/office/drawing/2014/main" id="{889C0577-C6F4-E544-8FFA-3FF324D8007D}"/>
              </a:ext>
            </a:extLst>
          </p:cNvPr>
          <p:cNvCxnSpPr>
            <a:cxnSpLocks/>
          </p:cNvCxnSpPr>
          <p:nvPr/>
        </p:nvCxnSpPr>
        <p:spPr>
          <a:xfrm>
            <a:off x="8269058" y="2289548"/>
            <a:ext cx="1328267" cy="2114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線箭頭接點 100">
            <a:extLst>
              <a:ext uri="{FF2B5EF4-FFF2-40B4-BE49-F238E27FC236}">
                <a16:creationId xmlns:a16="http://schemas.microsoft.com/office/drawing/2014/main" id="{B52AB2AB-C249-124B-877C-46DAE322DF03}"/>
              </a:ext>
            </a:extLst>
          </p:cNvPr>
          <p:cNvCxnSpPr>
            <a:cxnSpLocks/>
          </p:cNvCxnSpPr>
          <p:nvPr/>
        </p:nvCxnSpPr>
        <p:spPr>
          <a:xfrm>
            <a:off x="8268413" y="3097305"/>
            <a:ext cx="1328912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矩形 101">
                <a:extLst>
                  <a:ext uri="{FF2B5EF4-FFF2-40B4-BE49-F238E27FC236}">
                    <a16:creationId xmlns:a16="http://schemas.microsoft.com/office/drawing/2014/main" id="{885E07C3-8416-F842-9121-CF04726631AA}"/>
                  </a:ext>
                </a:extLst>
              </p:cNvPr>
              <p:cNvSpPr/>
              <p:nvPr/>
            </p:nvSpPr>
            <p:spPr>
              <a:xfrm>
                <a:off x="8599194" y="1044555"/>
                <a:ext cx="633137" cy="33932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kumimoji="1" lang="en-US" altLang="zh-TW" i="1">
                              <a:latin typeface="Cambria Math" panose="02040503050406030204" pitchFamily="18" charset="0"/>
                            </a:rPr>
                            <m:t>𝑖𝑛</m:t>
                          </m:r>
                          <m:r>
                            <a:rPr kumimoji="1" lang="en-US" altLang="zh-TW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02" name="矩形 101">
                <a:extLst>
                  <a:ext uri="{FF2B5EF4-FFF2-40B4-BE49-F238E27FC236}">
                    <a16:creationId xmlns:a16="http://schemas.microsoft.com/office/drawing/2014/main" id="{885E07C3-8416-F842-9121-CF04726631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9194" y="1044555"/>
                <a:ext cx="633137" cy="339328"/>
              </a:xfrm>
              <a:prstGeom prst="rect">
                <a:avLst/>
              </a:prstGeom>
              <a:blipFill>
                <a:blip r:embed="rId20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矩形 102">
                <a:extLst>
                  <a:ext uri="{FF2B5EF4-FFF2-40B4-BE49-F238E27FC236}">
                    <a16:creationId xmlns:a16="http://schemas.microsoft.com/office/drawing/2014/main" id="{4E382877-4BD3-284B-982B-6D9C1AC3E9DE}"/>
                  </a:ext>
                </a:extLst>
              </p:cNvPr>
              <p:cNvSpPr/>
              <p:nvPr/>
            </p:nvSpPr>
            <p:spPr>
              <a:xfrm>
                <a:off x="8601230" y="1821445"/>
                <a:ext cx="633138" cy="33932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kumimoji="1" lang="en-US" altLang="zh-TW" i="1">
                              <a:latin typeface="Cambria Math" panose="02040503050406030204" pitchFamily="18" charset="0"/>
                            </a:rPr>
                            <m:t>𝑖𝑛</m:t>
                          </m:r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03" name="矩形 102">
                <a:extLst>
                  <a:ext uri="{FF2B5EF4-FFF2-40B4-BE49-F238E27FC236}">
                    <a16:creationId xmlns:a16="http://schemas.microsoft.com/office/drawing/2014/main" id="{4E382877-4BD3-284B-982B-6D9C1AC3E9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1230" y="1821445"/>
                <a:ext cx="633138" cy="339328"/>
              </a:xfrm>
              <a:prstGeom prst="rect">
                <a:avLst/>
              </a:prstGeom>
              <a:blipFill>
                <a:blip r:embed="rId21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矩形 103">
                <a:extLst>
                  <a:ext uri="{FF2B5EF4-FFF2-40B4-BE49-F238E27FC236}">
                    <a16:creationId xmlns:a16="http://schemas.microsoft.com/office/drawing/2014/main" id="{4165F752-E233-A149-B0C2-0BEA2B9B8846}"/>
                  </a:ext>
                </a:extLst>
              </p:cNvPr>
              <p:cNvSpPr/>
              <p:nvPr/>
            </p:nvSpPr>
            <p:spPr>
              <a:xfrm>
                <a:off x="8616300" y="2635145"/>
                <a:ext cx="633138" cy="33932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kumimoji="1" lang="en-US" altLang="zh-TW" i="1">
                              <a:latin typeface="Cambria Math" panose="02040503050406030204" pitchFamily="18" charset="0"/>
                            </a:rPr>
                            <m:t>𝑖𝑛</m:t>
                          </m:r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04" name="矩形 103">
                <a:extLst>
                  <a:ext uri="{FF2B5EF4-FFF2-40B4-BE49-F238E27FC236}">
                    <a16:creationId xmlns:a16="http://schemas.microsoft.com/office/drawing/2014/main" id="{4165F752-E233-A149-B0C2-0BEA2B9B884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6300" y="2635145"/>
                <a:ext cx="633138" cy="339328"/>
              </a:xfrm>
              <a:prstGeom prst="rect">
                <a:avLst/>
              </a:prstGeom>
              <a:blipFill>
                <a:blip r:embed="rId22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矩形 53">
                <a:extLst>
                  <a:ext uri="{FF2B5EF4-FFF2-40B4-BE49-F238E27FC236}">
                    <a16:creationId xmlns:a16="http://schemas.microsoft.com/office/drawing/2014/main" id="{0818EE90-85AF-954D-81BB-2BF4A86E8F15}"/>
                  </a:ext>
                </a:extLst>
              </p:cNvPr>
              <p:cNvSpPr/>
              <p:nvPr/>
            </p:nvSpPr>
            <p:spPr>
              <a:xfrm>
                <a:off x="6477496" y="1025621"/>
                <a:ext cx="88351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kumimoji="1"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b>
                          <m:r>
                            <a:rPr kumimoji="1"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𝑜𝑢𝑡</m:t>
                          </m:r>
                          <m:r>
                            <a:rPr kumimoji="1"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54" name="矩形 53">
                <a:extLst>
                  <a:ext uri="{FF2B5EF4-FFF2-40B4-BE49-F238E27FC236}">
                    <a16:creationId xmlns:a16="http://schemas.microsoft.com/office/drawing/2014/main" id="{0818EE90-85AF-954D-81BB-2BF4A86E8F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7496" y="1025621"/>
                <a:ext cx="883511" cy="369332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矩形 113">
                <a:extLst>
                  <a:ext uri="{FF2B5EF4-FFF2-40B4-BE49-F238E27FC236}">
                    <a16:creationId xmlns:a16="http://schemas.microsoft.com/office/drawing/2014/main" id="{A619390F-42B7-E448-BC6A-04382239CE2B}"/>
                  </a:ext>
                </a:extLst>
              </p:cNvPr>
              <p:cNvSpPr/>
              <p:nvPr/>
            </p:nvSpPr>
            <p:spPr>
              <a:xfrm>
                <a:off x="6707387" y="1503485"/>
                <a:ext cx="88351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kumimoji="1"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b>
                          <m:r>
                            <a:rPr kumimoji="1"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𝑜𝑢𝑡</m:t>
                          </m:r>
                          <m:r>
                            <a:rPr kumimoji="1"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14" name="矩形 113">
                <a:extLst>
                  <a:ext uri="{FF2B5EF4-FFF2-40B4-BE49-F238E27FC236}">
                    <a16:creationId xmlns:a16="http://schemas.microsoft.com/office/drawing/2014/main" id="{A619390F-42B7-E448-BC6A-04382239CE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7387" y="1503485"/>
                <a:ext cx="883511" cy="369332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矩形 114">
                <a:extLst>
                  <a:ext uri="{FF2B5EF4-FFF2-40B4-BE49-F238E27FC236}">
                    <a16:creationId xmlns:a16="http://schemas.microsoft.com/office/drawing/2014/main" id="{9B9653BA-8160-894C-A09B-E978EB84BC76}"/>
                  </a:ext>
                </a:extLst>
              </p:cNvPr>
              <p:cNvSpPr/>
              <p:nvPr/>
            </p:nvSpPr>
            <p:spPr>
              <a:xfrm>
                <a:off x="6349174" y="2358475"/>
                <a:ext cx="88351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kumimoji="1" lang="en-US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b>
                          <m:r>
                            <a:rPr kumimoji="1"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𝑜𝑢𝑡</m:t>
                          </m:r>
                          <m:r>
                            <a:rPr kumimoji="1"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5" name="矩形 114">
                <a:extLst>
                  <a:ext uri="{FF2B5EF4-FFF2-40B4-BE49-F238E27FC236}">
                    <a16:creationId xmlns:a16="http://schemas.microsoft.com/office/drawing/2014/main" id="{9B9653BA-8160-894C-A09B-E978EB84BC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9174" y="2358475"/>
                <a:ext cx="883511" cy="369332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矩形 55">
                <a:extLst>
                  <a:ext uri="{FF2B5EF4-FFF2-40B4-BE49-F238E27FC236}">
                    <a16:creationId xmlns:a16="http://schemas.microsoft.com/office/drawing/2014/main" id="{8E18E040-E0E8-5848-9834-293B396FDECE}"/>
                  </a:ext>
                </a:extLst>
              </p:cNvPr>
              <p:cNvSpPr/>
              <p:nvPr/>
            </p:nvSpPr>
            <p:spPr>
              <a:xfrm>
                <a:off x="4778862" y="1013141"/>
                <a:ext cx="71525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i="1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kumimoji="1" lang="en-US" altLang="zh-TW" i="1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kumimoji="1" lang="en-US" altLang="zh-TW" i="1" baseline="-25000"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kumimoji="1" lang="en-US" altLang="zh-TW" i="1" baseline="-2500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56" name="矩形 55">
                <a:extLst>
                  <a:ext uri="{FF2B5EF4-FFF2-40B4-BE49-F238E27FC236}">
                    <a16:creationId xmlns:a16="http://schemas.microsoft.com/office/drawing/2014/main" id="{8E18E040-E0E8-5848-9834-293B396FDE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8862" y="1013141"/>
                <a:ext cx="715259" cy="369332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矩形 56">
                <a:extLst>
                  <a:ext uri="{FF2B5EF4-FFF2-40B4-BE49-F238E27FC236}">
                    <a16:creationId xmlns:a16="http://schemas.microsoft.com/office/drawing/2014/main" id="{E6E535A9-DC65-B14A-BDE9-1221E5F9100C}"/>
                  </a:ext>
                </a:extLst>
              </p:cNvPr>
              <p:cNvSpPr/>
              <p:nvPr/>
            </p:nvSpPr>
            <p:spPr>
              <a:xfrm>
                <a:off x="2458876" y="1900017"/>
                <a:ext cx="792268" cy="3916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kumimoji="1" lang="en-US" altLang="zh-TW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kumimoji="1" lang="en-US" altLang="zh-TW" i="1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kumimoji="1" lang="en-US" altLang="zh-TW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kumimoji="1" lang="en-US" altLang="zh-TW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57" name="矩形 56">
                <a:extLst>
                  <a:ext uri="{FF2B5EF4-FFF2-40B4-BE49-F238E27FC236}">
                    <a16:creationId xmlns:a16="http://schemas.microsoft.com/office/drawing/2014/main" id="{E6E535A9-DC65-B14A-BDE9-1221E5F910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8876" y="1900017"/>
                <a:ext cx="792268" cy="391646"/>
              </a:xfrm>
              <a:prstGeom prst="rect">
                <a:avLst/>
              </a:prstGeom>
              <a:blipFill>
                <a:blip r:embed="rId27"/>
                <a:stretch>
                  <a:fillRect b="-967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矩形 117">
                <a:extLst>
                  <a:ext uri="{FF2B5EF4-FFF2-40B4-BE49-F238E27FC236}">
                    <a16:creationId xmlns:a16="http://schemas.microsoft.com/office/drawing/2014/main" id="{A235C34F-64E1-9D47-A54E-1EC330D57E4C}"/>
                  </a:ext>
                </a:extLst>
              </p:cNvPr>
              <p:cNvSpPr/>
              <p:nvPr/>
            </p:nvSpPr>
            <p:spPr>
              <a:xfrm>
                <a:off x="4438898" y="6258014"/>
                <a:ext cx="5978688" cy="391646"/>
              </a:xfrm>
              <a:prstGeom prst="rect">
                <a:avLst/>
              </a:prstGeom>
              <a:ln>
                <a:noFill/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" altLang="zh-TW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kumimoji="1" lang="en-US" altLang="zh-TW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b>
                          <m:r>
                            <a:rPr kumimoji="1" lang="en-US" altLang="zh-TW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  <m:r>
                            <a:rPr kumimoji="1" lang="en-US" altLang="zh-TW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sub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𝑜𝑢𝑡</m:t>
                              </m:r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sub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𝑜𝑢𝑡</m:t>
                              </m:r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sub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𝑜𝑢𝑡</m:t>
                              </m:r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kumimoji="1" lang="en-US" altLang="zh-TW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zh-TW" dirty="0"/>
              </a:p>
            </p:txBody>
          </p:sp>
        </mc:Choice>
        <mc:Fallback xmlns="">
          <p:sp>
            <p:nvSpPr>
              <p:cNvPr id="118" name="矩形 117">
                <a:extLst>
                  <a:ext uri="{FF2B5EF4-FFF2-40B4-BE49-F238E27FC236}">
                    <a16:creationId xmlns:a16="http://schemas.microsoft.com/office/drawing/2014/main" id="{A235C34F-64E1-9D47-A54E-1EC330D57E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8898" y="6258014"/>
                <a:ext cx="5978688" cy="391646"/>
              </a:xfrm>
              <a:prstGeom prst="rect">
                <a:avLst/>
              </a:prstGeom>
              <a:blipFill>
                <a:blip r:embed="rId28"/>
                <a:stretch>
                  <a:fillRect b="-781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9" name="文字方塊 118">
            <a:extLst>
              <a:ext uri="{FF2B5EF4-FFF2-40B4-BE49-F238E27FC236}">
                <a16:creationId xmlns:a16="http://schemas.microsoft.com/office/drawing/2014/main" id="{898CA9D7-C02A-8147-BF35-7F514C162D07}"/>
              </a:ext>
            </a:extLst>
          </p:cNvPr>
          <p:cNvSpPr txBox="1"/>
          <p:nvPr/>
        </p:nvSpPr>
        <p:spPr>
          <a:xfrm>
            <a:off x="9327827" y="3314467"/>
            <a:ext cx="807554" cy="3549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Softmax</a:t>
            </a:r>
            <a:endParaRPr kumimoji="1" lang="zh-TW" altLang="en-US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6" name="左大括弧 105">
            <a:extLst>
              <a:ext uri="{FF2B5EF4-FFF2-40B4-BE49-F238E27FC236}">
                <a16:creationId xmlns:a16="http://schemas.microsoft.com/office/drawing/2014/main" id="{E2CBA1B6-3C51-A840-850C-A6872A9E0F4A}"/>
              </a:ext>
            </a:extLst>
          </p:cNvPr>
          <p:cNvSpPr/>
          <p:nvPr/>
        </p:nvSpPr>
        <p:spPr>
          <a:xfrm>
            <a:off x="4116964" y="4499899"/>
            <a:ext cx="452539" cy="2149761"/>
          </a:xfrm>
          <a:prstGeom prst="lef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矩形 69">
                <a:extLst>
                  <a:ext uri="{FF2B5EF4-FFF2-40B4-BE49-F238E27FC236}">
                    <a16:creationId xmlns:a16="http://schemas.microsoft.com/office/drawing/2014/main" id="{5E9C9F6A-A4B3-4EC0-A10A-57ACFFAFE316}"/>
                  </a:ext>
                </a:extLst>
              </p:cNvPr>
              <p:cNvSpPr/>
              <p:nvPr/>
            </p:nvSpPr>
            <p:spPr>
              <a:xfrm>
                <a:off x="9417550" y="858846"/>
                <a:ext cx="912236" cy="11079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TW" altLang="en-US" sz="6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zh-TW" altLang="en-US" sz="6600" i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0" name="矩形 69">
                <a:extLst>
                  <a:ext uri="{FF2B5EF4-FFF2-40B4-BE49-F238E27FC236}">
                    <a16:creationId xmlns:a16="http://schemas.microsoft.com/office/drawing/2014/main" id="{5E9C9F6A-A4B3-4EC0-A10A-57ACFFAFE3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7550" y="858846"/>
                <a:ext cx="912236" cy="1107996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矩形 70">
                <a:extLst>
                  <a:ext uri="{FF2B5EF4-FFF2-40B4-BE49-F238E27FC236}">
                    <a16:creationId xmlns:a16="http://schemas.microsoft.com/office/drawing/2014/main" id="{66462429-6700-42D6-8B4F-F26CE822CAD2}"/>
                  </a:ext>
                </a:extLst>
              </p:cNvPr>
              <p:cNvSpPr/>
              <p:nvPr/>
            </p:nvSpPr>
            <p:spPr>
              <a:xfrm>
                <a:off x="9412841" y="1648777"/>
                <a:ext cx="912237" cy="11079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TW" altLang="en-US" sz="6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zh-TW" altLang="en-US" sz="6600" i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1" name="矩形 70">
                <a:extLst>
                  <a:ext uri="{FF2B5EF4-FFF2-40B4-BE49-F238E27FC236}">
                    <a16:creationId xmlns:a16="http://schemas.microsoft.com/office/drawing/2014/main" id="{66462429-6700-42D6-8B4F-F26CE822CA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2841" y="1648777"/>
                <a:ext cx="912237" cy="1107996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矩形 71">
                <a:extLst>
                  <a:ext uri="{FF2B5EF4-FFF2-40B4-BE49-F238E27FC236}">
                    <a16:creationId xmlns:a16="http://schemas.microsoft.com/office/drawing/2014/main" id="{034E448F-EC3C-482A-A216-B4773647F7DD}"/>
                  </a:ext>
                </a:extLst>
              </p:cNvPr>
              <p:cNvSpPr/>
              <p:nvPr/>
            </p:nvSpPr>
            <p:spPr>
              <a:xfrm>
                <a:off x="9412841" y="2468953"/>
                <a:ext cx="912237" cy="11079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TW" altLang="en-US" sz="6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zh-TW" altLang="en-US" sz="6600" i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2" name="矩形 71">
                <a:extLst>
                  <a:ext uri="{FF2B5EF4-FFF2-40B4-BE49-F238E27FC236}">
                    <a16:creationId xmlns:a16="http://schemas.microsoft.com/office/drawing/2014/main" id="{034E448F-EC3C-482A-A216-B4773647F7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2841" y="2468953"/>
                <a:ext cx="912237" cy="1107996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文字方塊 72">
                <a:extLst>
                  <a:ext uri="{FF2B5EF4-FFF2-40B4-BE49-F238E27FC236}">
                    <a16:creationId xmlns:a16="http://schemas.microsoft.com/office/drawing/2014/main" id="{A50D2B4C-9004-4CB6-AD18-652928803309}"/>
                  </a:ext>
                </a:extLst>
              </p:cNvPr>
              <p:cNvSpPr txBox="1"/>
              <p:nvPr/>
            </p:nvSpPr>
            <p:spPr>
              <a:xfrm>
                <a:off x="7357726" y="1110653"/>
                <a:ext cx="1238129" cy="6771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4400" b="0" i="1" smtClean="0">
                          <a:latin typeface="Cambria Math" panose="02040503050406030204" pitchFamily="18" charset="0"/>
                        </a:rPr>
                        <m:t>∑</m:t>
                      </m:r>
                    </m:oMath>
                  </m:oMathPara>
                </a14:m>
                <a:endParaRPr kumimoji="1" lang="zh-TW" altLang="en-US" sz="4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3" name="文字方塊 72">
                <a:extLst>
                  <a:ext uri="{FF2B5EF4-FFF2-40B4-BE49-F238E27FC236}">
                    <a16:creationId xmlns:a16="http://schemas.microsoft.com/office/drawing/2014/main" id="{A50D2B4C-9004-4CB6-AD18-6529288033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7726" y="1110653"/>
                <a:ext cx="1238129" cy="677108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文字方塊 73">
                <a:extLst>
                  <a:ext uri="{FF2B5EF4-FFF2-40B4-BE49-F238E27FC236}">
                    <a16:creationId xmlns:a16="http://schemas.microsoft.com/office/drawing/2014/main" id="{6802812F-67BA-4352-A80D-B8D5E7AFD38C}"/>
                  </a:ext>
                </a:extLst>
              </p:cNvPr>
              <p:cNvSpPr txBox="1"/>
              <p:nvPr/>
            </p:nvSpPr>
            <p:spPr>
              <a:xfrm>
                <a:off x="7352660" y="1893850"/>
                <a:ext cx="1238129" cy="6771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4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∑</m:t>
                      </m:r>
                    </m:oMath>
                  </m:oMathPara>
                </a14:m>
                <a:endParaRPr kumimoji="1" lang="zh-TW" altLang="en-US" sz="4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4" name="文字方塊 73">
                <a:extLst>
                  <a:ext uri="{FF2B5EF4-FFF2-40B4-BE49-F238E27FC236}">
                    <a16:creationId xmlns:a16="http://schemas.microsoft.com/office/drawing/2014/main" id="{6802812F-67BA-4352-A80D-B8D5E7AFD3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2660" y="1893850"/>
                <a:ext cx="1238129" cy="677108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文字方塊 74">
                <a:extLst>
                  <a:ext uri="{FF2B5EF4-FFF2-40B4-BE49-F238E27FC236}">
                    <a16:creationId xmlns:a16="http://schemas.microsoft.com/office/drawing/2014/main" id="{ED11EE9A-06DE-4EA4-ACED-EF501E0EE1D6}"/>
                  </a:ext>
                </a:extLst>
              </p:cNvPr>
              <p:cNvSpPr txBox="1"/>
              <p:nvPr/>
            </p:nvSpPr>
            <p:spPr>
              <a:xfrm>
                <a:off x="7352660" y="2690549"/>
                <a:ext cx="1238129" cy="6771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4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∑</m:t>
                      </m:r>
                    </m:oMath>
                  </m:oMathPara>
                </a14:m>
                <a:endParaRPr kumimoji="1" lang="zh-TW" altLang="en-US" sz="4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5" name="文字方塊 74">
                <a:extLst>
                  <a:ext uri="{FF2B5EF4-FFF2-40B4-BE49-F238E27FC236}">
                    <a16:creationId xmlns:a16="http://schemas.microsoft.com/office/drawing/2014/main" id="{ED11EE9A-06DE-4EA4-ACED-EF501E0EE1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2660" y="2690549"/>
                <a:ext cx="1238129" cy="677108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文字方塊 75">
                <a:extLst>
                  <a:ext uri="{FF2B5EF4-FFF2-40B4-BE49-F238E27FC236}">
                    <a16:creationId xmlns:a16="http://schemas.microsoft.com/office/drawing/2014/main" id="{14C0B548-646A-48B5-B4C9-7D9F89877E93}"/>
                  </a:ext>
                </a:extLst>
              </p:cNvPr>
              <p:cNvSpPr txBox="1"/>
              <p:nvPr/>
            </p:nvSpPr>
            <p:spPr>
              <a:xfrm>
                <a:off x="3598135" y="1118435"/>
                <a:ext cx="1238129" cy="6771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4400" b="0" i="1" smtClean="0">
                          <a:latin typeface="Cambria Math" panose="02040503050406030204" pitchFamily="18" charset="0"/>
                        </a:rPr>
                        <m:t>∑</m:t>
                      </m:r>
                    </m:oMath>
                  </m:oMathPara>
                </a14:m>
                <a:endParaRPr kumimoji="1" lang="zh-TW" altLang="en-US" sz="4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6" name="文字方塊 75">
                <a:extLst>
                  <a:ext uri="{FF2B5EF4-FFF2-40B4-BE49-F238E27FC236}">
                    <a16:creationId xmlns:a16="http://schemas.microsoft.com/office/drawing/2014/main" id="{14C0B548-646A-48B5-B4C9-7D9F89877E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8135" y="1118435"/>
                <a:ext cx="1238129" cy="677108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文字方塊 76">
                <a:extLst>
                  <a:ext uri="{FF2B5EF4-FFF2-40B4-BE49-F238E27FC236}">
                    <a16:creationId xmlns:a16="http://schemas.microsoft.com/office/drawing/2014/main" id="{386C01AC-7BCC-45BD-B552-7EE061901FA3}"/>
                  </a:ext>
                </a:extLst>
              </p:cNvPr>
              <p:cNvSpPr txBox="1"/>
              <p:nvPr/>
            </p:nvSpPr>
            <p:spPr>
              <a:xfrm>
                <a:off x="3589233" y="1900837"/>
                <a:ext cx="1238129" cy="6771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4400" b="0" i="1" smtClean="0">
                          <a:solidFill>
                            <a:schemeClr val="tx1">
                              <a:alpha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∑</m:t>
                      </m:r>
                    </m:oMath>
                  </m:oMathPara>
                </a14:m>
                <a:endParaRPr kumimoji="1" lang="zh-TW" altLang="en-US" sz="4400" dirty="0">
                  <a:solidFill>
                    <a:schemeClr val="tx1">
                      <a:alpha val="1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7" name="文字方塊 76">
                <a:extLst>
                  <a:ext uri="{FF2B5EF4-FFF2-40B4-BE49-F238E27FC236}">
                    <a16:creationId xmlns:a16="http://schemas.microsoft.com/office/drawing/2014/main" id="{386C01AC-7BCC-45BD-B552-7EE061901F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9233" y="1900837"/>
                <a:ext cx="1238129" cy="677108"/>
              </a:xfrm>
              <a:prstGeom prst="rect">
                <a:avLst/>
              </a:prstGeom>
              <a:blipFill>
                <a:blip r:embed="rId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文字方塊 77">
                <a:extLst>
                  <a:ext uri="{FF2B5EF4-FFF2-40B4-BE49-F238E27FC236}">
                    <a16:creationId xmlns:a16="http://schemas.microsoft.com/office/drawing/2014/main" id="{048C8E64-292C-439C-92B4-715C74416F20}"/>
                  </a:ext>
                </a:extLst>
              </p:cNvPr>
              <p:cNvSpPr txBox="1"/>
              <p:nvPr/>
            </p:nvSpPr>
            <p:spPr>
              <a:xfrm>
                <a:off x="3597785" y="2686797"/>
                <a:ext cx="1238129" cy="6771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4400" b="0" i="1" smtClean="0">
                          <a:solidFill>
                            <a:schemeClr val="tx1">
                              <a:alpha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∑</m:t>
                      </m:r>
                    </m:oMath>
                  </m:oMathPara>
                </a14:m>
                <a:endParaRPr kumimoji="1" lang="zh-TW" altLang="en-US" sz="4400" dirty="0">
                  <a:solidFill>
                    <a:schemeClr val="tx1">
                      <a:alpha val="1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8" name="文字方塊 77">
                <a:extLst>
                  <a:ext uri="{FF2B5EF4-FFF2-40B4-BE49-F238E27FC236}">
                    <a16:creationId xmlns:a16="http://schemas.microsoft.com/office/drawing/2014/main" id="{048C8E64-292C-439C-92B4-715C74416F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7785" y="2686797"/>
                <a:ext cx="1238129" cy="677108"/>
              </a:xfrm>
              <a:prstGeom prst="rect">
                <a:avLst/>
              </a:prstGeom>
              <a:blipFill>
                <a:blip r:embed="rId3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矩形 85">
                <a:extLst>
                  <a:ext uri="{FF2B5EF4-FFF2-40B4-BE49-F238E27FC236}">
                    <a16:creationId xmlns:a16="http://schemas.microsoft.com/office/drawing/2014/main" id="{10C72A87-DBCB-4933-84E1-14A561A0A3D3}"/>
                  </a:ext>
                </a:extLst>
              </p:cNvPr>
              <p:cNvSpPr/>
              <p:nvPr/>
            </p:nvSpPr>
            <p:spPr>
              <a:xfrm>
                <a:off x="5541567" y="856851"/>
                <a:ext cx="912236" cy="11079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TW" altLang="en-US" sz="6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zh-TW" altLang="en-US" sz="6600" i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6" name="矩形 85">
                <a:extLst>
                  <a:ext uri="{FF2B5EF4-FFF2-40B4-BE49-F238E27FC236}">
                    <a16:creationId xmlns:a16="http://schemas.microsoft.com/office/drawing/2014/main" id="{10C72A87-DBCB-4933-84E1-14A561A0A3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1567" y="856851"/>
                <a:ext cx="912236" cy="1107996"/>
              </a:xfrm>
              <a:prstGeom prst="rect">
                <a:avLst/>
              </a:prstGeom>
              <a:blipFill>
                <a:blip r:embed="rId3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矩形 90">
                <a:extLst>
                  <a:ext uri="{FF2B5EF4-FFF2-40B4-BE49-F238E27FC236}">
                    <a16:creationId xmlns:a16="http://schemas.microsoft.com/office/drawing/2014/main" id="{4AAECCFD-295E-4DDA-89B9-ECFA5F63E447}"/>
                  </a:ext>
                </a:extLst>
              </p:cNvPr>
              <p:cNvSpPr/>
              <p:nvPr/>
            </p:nvSpPr>
            <p:spPr>
              <a:xfrm>
                <a:off x="5536858" y="1646782"/>
                <a:ext cx="912237" cy="11079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TW" altLang="en-US" sz="6600" b="0" i="1" smtClean="0">
                          <a:solidFill>
                            <a:schemeClr val="tx1">
                              <a:alpha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zh-TW" altLang="en-US" sz="6600" i="1" dirty="0">
                  <a:solidFill>
                    <a:schemeClr val="tx1">
                      <a:alpha val="1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1" name="矩形 90">
                <a:extLst>
                  <a:ext uri="{FF2B5EF4-FFF2-40B4-BE49-F238E27FC236}">
                    <a16:creationId xmlns:a16="http://schemas.microsoft.com/office/drawing/2014/main" id="{4AAECCFD-295E-4DDA-89B9-ECFA5F63E4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6858" y="1646782"/>
                <a:ext cx="912237" cy="1107996"/>
              </a:xfrm>
              <a:prstGeom prst="rect">
                <a:avLst/>
              </a:prstGeom>
              <a:blipFill>
                <a:blip r:embed="rId3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矩形 91">
                <a:extLst>
                  <a:ext uri="{FF2B5EF4-FFF2-40B4-BE49-F238E27FC236}">
                    <a16:creationId xmlns:a16="http://schemas.microsoft.com/office/drawing/2014/main" id="{C8CFFDAC-B68A-4259-AA3E-31278CDB0246}"/>
                  </a:ext>
                </a:extLst>
              </p:cNvPr>
              <p:cNvSpPr/>
              <p:nvPr/>
            </p:nvSpPr>
            <p:spPr>
              <a:xfrm>
                <a:off x="5536858" y="2466958"/>
                <a:ext cx="912237" cy="11079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TW" altLang="en-US" sz="6600" b="0" i="1" smtClean="0">
                          <a:solidFill>
                            <a:schemeClr val="tx1">
                              <a:alpha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zh-TW" altLang="en-US" sz="6600" i="1" dirty="0">
                  <a:solidFill>
                    <a:schemeClr val="tx1">
                      <a:alpha val="1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2" name="矩形 91">
                <a:extLst>
                  <a:ext uri="{FF2B5EF4-FFF2-40B4-BE49-F238E27FC236}">
                    <a16:creationId xmlns:a16="http://schemas.microsoft.com/office/drawing/2014/main" id="{C8CFFDAC-B68A-4259-AA3E-31278CDB024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6858" y="2466958"/>
                <a:ext cx="912237" cy="1107996"/>
              </a:xfrm>
              <a:prstGeom prst="rect">
                <a:avLst/>
              </a:prstGeom>
              <a:blipFill>
                <a:blip r:embed="rId4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3" name="圓角矩形 72">
            <a:extLst>
              <a:ext uri="{FF2B5EF4-FFF2-40B4-BE49-F238E27FC236}">
                <a16:creationId xmlns:a16="http://schemas.microsoft.com/office/drawing/2014/main" id="{55B3600D-EAD1-49CB-BF9A-ED58A2D45755}"/>
              </a:ext>
            </a:extLst>
          </p:cNvPr>
          <p:cNvSpPr/>
          <p:nvPr/>
        </p:nvSpPr>
        <p:spPr>
          <a:xfrm>
            <a:off x="648176" y="4106884"/>
            <a:ext cx="2941057" cy="72302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Chain Rule</a:t>
            </a:r>
            <a:endParaRPr kumimoji="1" lang="zh-TW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矩形 107">
                <a:extLst>
                  <a:ext uri="{FF2B5EF4-FFF2-40B4-BE49-F238E27FC236}">
                    <a16:creationId xmlns:a16="http://schemas.microsoft.com/office/drawing/2014/main" id="{0CBE5FE6-1E93-4174-9226-91AAC0FF8FBB}"/>
                  </a:ext>
                </a:extLst>
              </p:cNvPr>
              <p:cNvSpPr/>
              <p:nvPr/>
            </p:nvSpPr>
            <p:spPr>
              <a:xfrm>
                <a:off x="4438898" y="5252584"/>
                <a:ext cx="5868851" cy="369332"/>
              </a:xfrm>
              <a:prstGeom prst="rect">
                <a:avLst/>
              </a:prstGeom>
              <a:ln>
                <a:noFill/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" altLang="zh-TW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kumimoji="1" lang="en-US" altLang="zh-TW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  <m:r>
                            <a:rPr kumimoji="1" lang="en-US" altLang="zh-TW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b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𝑜𝑢𝑡</m:t>
                              </m:r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b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𝑜𝑢𝑡</m:t>
                              </m:r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b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𝑜𝑢𝑡</m:t>
                              </m:r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kumimoji="1" lang="en-US" altLang="zh-TW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en-US" altLang="zh-TW" b="0" dirty="0"/>
              </a:p>
            </p:txBody>
          </p:sp>
        </mc:Choice>
        <mc:Fallback xmlns="">
          <p:sp>
            <p:nvSpPr>
              <p:cNvPr id="108" name="矩形 107">
                <a:extLst>
                  <a:ext uri="{FF2B5EF4-FFF2-40B4-BE49-F238E27FC236}">
                    <a16:creationId xmlns:a16="http://schemas.microsoft.com/office/drawing/2014/main" id="{0CBE5FE6-1E93-4174-9226-91AAC0FF8F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8898" y="5252584"/>
                <a:ext cx="5868851" cy="369332"/>
              </a:xfrm>
              <a:prstGeom prst="rect">
                <a:avLst/>
              </a:prstGeom>
              <a:blipFill>
                <a:blip r:embed="rId41"/>
                <a:stretch>
                  <a:fillRect b="-166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9" name="矩形 108">
            <a:extLst>
              <a:ext uri="{FF2B5EF4-FFF2-40B4-BE49-F238E27FC236}">
                <a16:creationId xmlns:a16="http://schemas.microsoft.com/office/drawing/2014/main" id="{9AE44A66-6A14-41B6-8DA1-4111C12F8350}"/>
              </a:ext>
            </a:extLst>
          </p:cNvPr>
          <p:cNvSpPr/>
          <p:nvPr/>
        </p:nvSpPr>
        <p:spPr>
          <a:xfrm>
            <a:off x="4604197" y="4489582"/>
            <a:ext cx="3878900" cy="63830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10" name="直線箭頭接點 259">
            <a:extLst>
              <a:ext uri="{FF2B5EF4-FFF2-40B4-BE49-F238E27FC236}">
                <a16:creationId xmlns:a16="http://schemas.microsoft.com/office/drawing/2014/main" id="{622774CD-40DF-41A6-AB1A-563D8CA5ED22}"/>
              </a:ext>
            </a:extLst>
          </p:cNvPr>
          <p:cNvCxnSpPr>
            <a:cxnSpLocks/>
          </p:cNvCxnSpPr>
          <p:nvPr/>
        </p:nvCxnSpPr>
        <p:spPr>
          <a:xfrm>
            <a:off x="7060365" y="3669442"/>
            <a:ext cx="0" cy="809925"/>
          </a:xfrm>
          <a:prstGeom prst="straightConnector1">
            <a:avLst/>
          </a:prstGeom>
          <a:ln w="63500">
            <a:solidFill>
              <a:srgbClr val="FF0000"/>
            </a:solidFill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2" name="文字方塊 111">
            <a:extLst>
              <a:ext uri="{FF2B5EF4-FFF2-40B4-BE49-F238E27FC236}">
                <a16:creationId xmlns:a16="http://schemas.microsoft.com/office/drawing/2014/main" id="{A2602495-1C4C-484E-B552-B2FBA7AAEA9A}"/>
              </a:ext>
            </a:extLst>
          </p:cNvPr>
          <p:cNvSpPr txBox="1"/>
          <p:nvPr/>
        </p:nvSpPr>
        <p:spPr>
          <a:xfrm>
            <a:off x="7143317" y="3859775"/>
            <a:ext cx="1821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kumimoji="1" lang="en-US" altLang="zh-TW" b="1" baseline="-25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total</a:t>
            </a:r>
            <a:r>
              <a:rPr kumimoji="1" lang="en-US" altLang="zh-TW" b="1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TW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 E</a:t>
            </a:r>
            <a:r>
              <a:rPr kumimoji="1" lang="en-US" altLang="zh-TW" b="1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kumimoji="1" lang="en-US" altLang="zh-TW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+E</a:t>
            </a:r>
            <a:r>
              <a:rPr kumimoji="1" lang="en-US" altLang="zh-TW" b="1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kumimoji="1" lang="en-US" altLang="zh-TW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+E</a:t>
            </a:r>
            <a:r>
              <a:rPr kumimoji="1" lang="en-US" altLang="zh-TW" b="1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kumimoji="1" lang="zh-TW" altLang="en-US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3031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B5A5B166-CE82-6543-87F8-A161C4527D53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BackPropagating</a:t>
            </a:r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error - (Hidden Layer1 - Hidden Layer 2) Weights</a:t>
            </a:r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8D457950-F6F0-354C-BC85-9D9DA02CBF14}"/>
              </a:ext>
            </a:extLst>
          </p:cNvPr>
          <p:cNvSpPr/>
          <p:nvPr/>
        </p:nvSpPr>
        <p:spPr>
          <a:xfrm>
            <a:off x="255549" y="1468894"/>
            <a:ext cx="538060" cy="506746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  <a:tileRect/>
          </a:gra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kumimoji="1" lang="en-US" altLang="zh-TW" sz="24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sz="2400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2B256F6C-05AC-5E4A-A756-277F2B246BBA}"/>
              </a:ext>
            </a:extLst>
          </p:cNvPr>
          <p:cNvSpPr/>
          <p:nvPr/>
        </p:nvSpPr>
        <p:spPr>
          <a:xfrm>
            <a:off x="234697" y="2274537"/>
            <a:ext cx="538060" cy="506746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  <a:tileRect/>
          </a:gra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kumimoji="1" lang="en-US" altLang="zh-TW" sz="24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kumimoji="1" lang="zh-TW" altLang="en-US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03D4249B-BB3B-7A40-BC74-4DF5721E2AA2}"/>
              </a:ext>
            </a:extLst>
          </p:cNvPr>
          <p:cNvSpPr/>
          <p:nvPr/>
        </p:nvSpPr>
        <p:spPr>
          <a:xfrm>
            <a:off x="234697" y="3080182"/>
            <a:ext cx="538060" cy="506746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  <a:tileRect/>
          </a:gra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kumimoji="1" lang="en-US" altLang="zh-TW" sz="24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kumimoji="1" lang="zh-TW" altLang="en-US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2A42B80B-0CBD-BA4E-804F-B7CCDF3C35D4}"/>
              </a:ext>
            </a:extLst>
          </p:cNvPr>
          <p:cNvSpPr/>
          <p:nvPr/>
        </p:nvSpPr>
        <p:spPr>
          <a:xfrm>
            <a:off x="9597325" y="2274314"/>
            <a:ext cx="538060" cy="506746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  <a:tileRect/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kumimoji="1" lang="en-US" altLang="zh-TW" sz="24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kumimoji="1" lang="zh-TW" altLang="en-US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橢圓 13">
            <a:extLst>
              <a:ext uri="{FF2B5EF4-FFF2-40B4-BE49-F238E27FC236}">
                <a16:creationId xmlns:a16="http://schemas.microsoft.com/office/drawing/2014/main" id="{94902C33-FE4E-E44A-8560-2E3BE0AA104E}"/>
              </a:ext>
            </a:extLst>
          </p:cNvPr>
          <p:cNvSpPr/>
          <p:nvPr/>
        </p:nvSpPr>
        <p:spPr>
          <a:xfrm>
            <a:off x="9597325" y="3079957"/>
            <a:ext cx="538060" cy="506746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  <a:tileRect/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kumimoji="1" lang="en-US" altLang="zh-TW" sz="24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kumimoji="1" lang="zh-TW" altLang="en-US" sz="2400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橢圓 34">
            <a:extLst>
              <a:ext uri="{FF2B5EF4-FFF2-40B4-BE49-F238E27FC236}">
                <a16:creationId xmlns:a16="http://schemas.microsoft.com/office/drawing/2014/main" id="{5D6D42E0-DD24-9B4E-95E7-41E72D008970}"/>
              </a:ext>
            </a:extLst>
          </p:cNvPr>
          <p:cNvSpPr/>
          <p:nvPr/>
        </p:nvSpPr>
        <p:spPr>
          <a:xfrm>
            <a:off x="5721365" y="1468669"/>
            <a:ext cx="538060" cy="506746"/>
          </a:xfrm>
          <a:prstGeom prst="ellipse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kumimoji="1" lang="en-US" altLang="zh-TW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橢圓 35">
            <a:extLst>
              <a:ext uri="{FF2B5EF4-FFF2-40B4-BE49-F238E27FC236}">
                <a16:creationId xmlns:a16="http://schemas.microsoft.com/office/drawing/2014/main" id="{1718272F-4689-7E47-9B19-3CC884990F74}"/>
              </a:ext>
            </a:extLst>
          </p:cNvPr>
          <p:cNvSpPr/>
          <p:nvPr/>
        </p:nvSpPr>
        <p:spPr>
          <a:xfrm>
            <a:off x="5700512" y="2274314"/>
            <a:ext cx="538060" cy="506746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5000"/>
                  <a:lumOff val="95000"/>
                </a:schemeClr>
              </a:gs>
              <a:gs pos="74000">
                <a:schemeClr val="accent6">
                  <a:lumMod val="45000"/>
                  <a:lumOff val="55000"/>
                </a:schemeClr>
              </a:gs>
              <a:gs pos="83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lin ang="5400000" scaled="1"/>
            <a:tileRect/>
          </a:gra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kumimoji="1" lang="en-US" altLang="zh-TW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kumimoji="1" lang="zh-TW" altLang="en-US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橢圓 36">
            <a:extLst>
              <a:ext uri="{FF2B5EF4-FFF2-40B4-BE49-F238E27FC236}">
                <a16:creationId xmlns:a16="http://schemas.microsoft.com/office/drawing/2014/main" id="{E5393C31-65F7-5D48-BEB0-8AF638A00F9E}"/>
              </a:ext>
            </a:extLst>
          </p:cNvPr>
          <p:cNvSpPr/>
          <p:nvPr/>
        </p:nvSpPr>
        <p:spPr>
          <a:xfrm>
            <a:off x="5700512" y="3079957"/>
            <a:ext cx="538060" cy="506746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5000"/>
                  <a:lumOff val="95000"/>
                </a:schemeClr>
              </a:gs>
              <a:gs pos="74000">
                <a:schemeClr val="accent6">
                  <a:lumMod val="45000"/>
                  <a:lumOff val="55000"/>
                </a:schemeClr>
              </a:gs>
              <a:gs pos="83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lin ang="5400000" scaled="1"/>
            <a:tileRect/>
          </a:gra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kumimoji="1" lang="en-US" altLang="zh-TW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kumimoji="1" lang="zh-TW" altLang="en-US" sz="1400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9" name="橢圓 78">
            <a:extLst>
              <a:ext uri="{FF2B5EF4-FFF2-40B4-BE49-F238E27FC236}">
                <a16:creationId xmlns:a16="http://schemas.microsoft.com/office/drawing/2014/main" id="{79E13BF7-24FF-204B-8132-2F6912B2BDD3}"/>
              </a:ext>
            </a:extLst>
          </p:cNvPr>
          <p:cNvSpPr/>
          <p:nvPr/>
        </p:nvSpPr>
        <p:spPr>
          <a:xfrm>
            <a:off x="9597321" y="1468669"/>
            <a:ext cx="538060" cy="506746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  <a:tileRect/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kumimoji="1" lang="en-US" altLang="zh-TW" sz="24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sz="2400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7" name="文字方塊 106">
            <a:extLst>
              <a:ext uri="{FF2B5EF4-FFF2-40B4-BE49-F238E27FC236}">
                <a16:creationId xmlns:a16="http://schemas.microsoft.com/office/drawing/2014/main" id="{A0587189-F404-9749-BBE3-2D5F7F2C4862}"/>
              </a:ext>
            </a:extLst>
          </p:cNvPr>
          <p:cNvSpPr txBox="1"/>
          <p:nvPr/>
        </p:nvSpPr>
        <p:spPr>
          <a:xfrm>
            <a:off x="227843" y="1030482"/>
            <a:ext cx="593470" cy="2186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  <a:endParaRPr kumimoji="1" lang="zh-TW" altLang="en-US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1" name="文字方塊 110">
            <a:extLst>
              <a:ext uri="{FF2B5EF4-FFF2-40B4-BE49-F238E27FC236}">
                <a16:creationId xmlns:a16="http://schemas.microsoft.com/office/drawing/2014/main" id="{724C259B-9DAD-DA47-B975-4E3BFAB67206}"/>
              </a:ext>
            </a:extLst>
          </p:cNvPr>
          <p:cNvSpPr txBox="1"/>
          <p:nvPr/>
        </p:nvSpPr>
        <p:spPr>
          <a:xfrm>
            <a:off x="9502410" y="1033932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b="1" dirty="0">
                <a:solidFill>
                  <a:schemeClr val="tx1">
                    <a:alpha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  <a:endParaRPr kumimoji="1" lang="zh-TW" altLang="en-US" b="1" baseline="-25000" dirty="0">
              <a:solidFill>
                <a:schemeClr val="tx1">
                  <a:alpha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9" name="橢圓 168">
            <a:extLst>
              <a:ext uri="{FF2B5EF4-FFF2-40B4-BE49-F238E27FC236}">
                <a16:creationId xmlns:a16="http://schemas.microsoft.com/office/drawing/2014/main" id="{C4741573-C156-A14B-8DF3-E3B521592680}"/>
              </a:ext>
            </a:extLst>
          </p:cNvPr>
          <p:cNvSpPr/>
          <p:nvPr/>
        </p:nvSpPr>
        <p:spPr>
          <a:xfrm>
            <a:off x="1782125" y="1463528"/>
            <a:ext cx="538060" cy="506746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5000"/>
                  <a:lumOff val="95000"/>
                </a:schemeClr>
              </a:gs>
              <a:gs pos="74000">
                <a:schemeClr val="accent6">
                  <a:lumMod val="45000"/>
                  <a:lumOff val="55000"/>
                </a:schemeClr>
              </a:gs>
              <a:gs pos="83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lin ang="5400000" scaled="1"/>
            <a:tileRect/>
          </a:gra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kumimoji="1" lang="en-US" altLang="zh-TW" sz="24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0" name="橢圓 169">
                <a:extLst>
                  <a:ext uri="{FF2B5EF4-FFF2-40B4-BE49-F238E27FC236}">
                    <a16:creationId xmlns:a16="http://schemas.microsoft.com/office/drawing/2014/main" id="{10967937-361F-434F-893B-DBFDD9CD1415}"/>
                  </a:ext>
                </a:extLst>
              </p:cNvPr>
              <p:cNvSpPr/>
              <p:nvPr/>
            </p:nvSpPr>
            <p:spPr>
              <a:xfrm>
                <a:off x="1784669" y="2274314"/>
                <a:ext cx="538060" cy="506746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6">
                      <a:lumMod val="5000"/>
                      <a:lumOff val="95000"/>
                    </a:schemeClr>
                  </a:gs>
                  <a:gs pos="74000">
                    <a:schemeClr val="accent6">
                      <a:lumMod val="45000"/>
                      <a:lumOff val="55000"/>
                    </a:schemeClr>
                  </a:gs>
                  <a:gs pos="83000">
                    <a:schemeClr val="accent6">
                      <a:lumMod val="45000"/>
                      <a:lumOff val="55000"/>
                    </a:schemeClr>
                  </a:gs>
                  <a:gs pos="100000">
                    <a:schemeClr val="accent6">
                      <a:lumMod val="30000"/>
                      <a:lumOff val="70000"/>
                    </a:schemeClr>
                  </a:gs>
                </a:gsLst>
                <a:lin ang="5400000" scaled="1"/>
                <a:tileRect/>
              </a:gradFill>
              <a:ln/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kumimoji="1" lang="en-US" altLang="zh-TW" sz="2400" b="1" i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j</m:t>
                      </m:r>
                      <m:r>
                        <m:rPr>
                          <m:nor/>
                        </m:rPr>
                        <a:rPr kumimoji="1" lang="en-US" altLang="zh-TW" sz="2400" b="1" i="1" baseline="-25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2</m:t>
                      </m:r>
                    </m:oMath>
                  </m:oMathPara>
                </a14:m>
                <a:endParaRPr kumimoji="1" lang="zh-TW" altLang="en-US" b="1" i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70" name="橢圓 169">
                <a:extLst>
                  <a:ext uri="{FF2B5EF4-FFF2-40B4-BE49-F238E27FC236}">
                    <a16:creationId xmlns:a16="http://schemas.microsoft.com/office/drawing/2014/main" id="{10967937-361F-434F-893B-DBFDD9CD14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4669" y="2274314"/>
                <a:ext cx="538060" cy="506746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1" name="橢圓 170">
                <a:extLst>
                  <a:ext uri="{FF2B5EF4-FFF2-40B4-BE49-F238E27FC236}">
                    <a16:creationId xmlns:a16="http://schemas.microsoft.com/office/drawing/2014/main" id="{C93997C3-E280-CA49-9ACE-3F3DD49603B2}"/>
                  </a:ext>
                </a:extLst>
              </p:cNvPr>
              <p:cNvSpPr/>
              <p:nvPr/>
            </p:nvSpPr>
            <p:spPr>
              <a:xfrm>
                <a:off x="1784669" y="3079957"/>
                <a:ext cx="538060" cy="506746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6">
                      <a:lumMod val="5000"/>
                      <a:lumOff val="95000"/>
                    </a:schemeClr>
                  </a:gs>
                  <a:gs pos="74000">
                    <a:schemeClr val="accent6">
                      <a:lumMod val="45000"/>
                      <a:lumOff val="55000"/>
                    </a:schemeClr>
                  </a:gs>
                  <a:gs pos="83000">
                    <a:schemeClr val="accent6">
                      <a:lumMod val="45000"/>
                      <a:lumOff val="55000"/>
                    </a:schemeClr>
                  </a:gs>
                  <a:gs pos="100000">
                    <a:schemeClr val="accent6">
                      <a:lumMod val="30000"/>
                      <a:lumOff val="70000"/>
                    </a:schemeClr>
                  </a:gs>
                </a:gsLst>
                <a:lin ang="5400000" scaled="1"/>
                <a:tileRect/>
              </a:gradFill>
              <a:ln/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kumimoji="1" lang="en-US" altLang="zh-TW" sz="2400" b="1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j</m:t>
                      </m:r>
                      <m:r>
                        <m:rPr>
                          <m:nor/>
                        </m:rPr>
                        <a:rPr kumimoji="1" lang="en-US" altLang="zh-TW" sz="2400" b="1" i="1" baseline="-25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3</m:t>
                      </m:r>
                    </m:oMath>
                  </m:oMathPara>
                </a14:m>
                <a:endParaRPr kumimoji="1" lang="zh-TW" altLang="en-US" b="1" i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71" name="橢圓 170">
                <a:extLst>
                  <a:ext uri="{FF2B5EF4-FFF2-40B4-BE49-F238E27FC236}">
                    <a16:creationId xmlns:a16="http://schemas.microsoft.com/office/drawing/2014/main" id="{C93997C3-E280-CA49-9ACE-3F3DD49603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4669" y="3079957"/>
                <a:ext cx="538060" cy="506746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5" name="文字方塊 174">
                <a:extLst>
                  <a:ext uri="{FF2B5EF4-FFF2-40B4-BE49-F238E27FC236}">
                    <a16:creationId xmlns:a16="http://schemas.microsoft.com/office/drawing/2014/main" id="{BFB7B9FB-2DCB-AF42-BE9B-3942A0CC36C7}"/>
                  </a:ext>
                </a:extLst>
              </p:cNvPr>
              <p:cNvSpPr txBox="1"/>
              <p:nvPr/>
            </p:nvSpPr>
            <p:spPr>
              <a:xfrm>
                <a:off x="1931634" y="1057727"/>
                <a:ext cx="239042" cy="1602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kumimoji="1" lang="en-US" altLang="zh-TW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kumimoji="1" lang="zh-TW" altLang="en-US" b="1" i="1" baseline="-25000" dirty="0"/>
              </a:p>
            </p:txBody>
          </p:sp>
        </mc:Choice>
        <mc:Fallback xmlns="">
          <p:sp>
            <p:nvSpPr>
              <p:cNvPr id="175" name="文字方塊 174">
                <a:extLst>
                  <a:ext uri="{FF2B5EF4-FFF2-40B4-BE49-F238E27FC236}">
                    <a16:creationId xmlns:a16="http://schemas.microsoft.com/office/drawing/2014/main" id="{BFB7B9FB-2DCB-AF42-BE9B-3942A0CC36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1634" y="1057727"/>
                <a:ext cx="239042" cy="160255"/>
              </a:xfrm>
              <a:prstGeom prst="rect">
                <a:avLst/>
              </a:prstGeom>
              <a:blipFill>
                <a:blip r:embed="rId5"/>
                <a:stretch>
                  <a:fillRect l="-30000" r="-25000" b="-8571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6" name="文字方塊 175">
                <a:extLst>
                  <a:ext uri="{FF2B5EF4-FFF2-40B4-BE49-F238E27FC236}">
                    <a16:creationId xmlns:a16="http://schemas.microsoft.com/office/drawing/2014/main" id="{C5AAACFC-AA60-6143-B986-CB49344AD8AF}"/>
                  </a:ext>
                </a:extLst>
              </p:cNvPr>
              <p:cNvSpPr txBox="1"/>
              <p:nvPr/>
            </p:nvSpPr>
            <p:spPr>
              <a:xfrm>
                <a:off x="5865704" y="1057594"/>
                <a:ext cx="249381" cy="1640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kumimoji="1" lang="en-US" altLang="zh-TW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kumimoji="1" lang="zh-TW" altLang="en-US" b="1" dirty="0"/>
              </a:p>
            </p:txBody>
          </p:sp>
        </mc:Choice>
        <mc:Fallback xmlns="">
          <p:sp>
            <p:nvSpPr>
              <p:cNvPr id="176" name="文字方塊 175">
                <a:extLst>
                  <a:ext uri="{FF2B5EF4-FFF2-40B4-BE49-F238E27FC236}">
                    <a16:creationId xmlns:a16="http://schemas.microsoft.com/office/drawing/2014/main" id="{C5AAACFC-AA60-6143-B986-CB49344AD8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5704" y="1057594"/>
                <a:ext cx="249381" cy="164013"/>
              </a:xfrm>
              <a:prstGeom prst="rect">
                <a:avLst/>
              </a:prstGeom>
              <a:blipFill>
                <a:blip r:embed="rId6"/>
                <a:stretch>
                  <a:fillRect l="-28571" r="-14286" b="-8571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矩形 57">
                <a:extLst>
                  <a:ext uri="{FF2B5EF4-FFF2-40B4-BE49-F238E27FC236}">
                    <a16:creationId xmlns:a16="http://schemas.microsoft.com/office/drawing/2014/main" id="{3F7ACFEC-1D22-2846-8E9D-0044388940A6}"/>
                  </a:ext>
                </a:extLst>
              </p:cNvPr>
              <p:cNvSpPr/>
              <p:nvPr/>
            </p:nvSpPr>
            <p:spPr>
              <a:xfrm>
                <a:off x="3879620" y="1469816"/>
                <a:ext cx="693686" cy="509933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6">
                      <a:lumMod val="5000"/>
                      <a:lumOff val="95000"/>
                    </a:schemeClr>
                  </a:gs>
                  <a:gs pos="74000">
                    <a:schemeClr val="accent6">
                      <a:lumMod val="45000"/>
                      <a:lumOff val="55000"/>
                    </a:schemeClr>
                  </a:gs>
                  <a:gs pos="83000">
                    <a:schemeClr val="accent6">
                      <a:lumMod val="45000"/>
                      <a:lumOff val="55000"/>
                    </a:schemeClr>
                  </a:gs>
                  <a:gs pos="100000">
                    <a:schemeClr val="accent6">
                      <a:lumMod val="30000"/>
                      <a:lumOff val="70000"/>
                    </a:schemeClr>
                  </a:gs>
                </a:gsLst>
                <a:lin ang="5400000" scaled="1"/>
                <a:tileRect/>
              </a:gradFill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zh-TW" sz="2000" b="1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𝒉</m:t>
                      </m:r>
                      <m:r>
                        <a:rPr kumimoji="1" lang="en-US" altLang="zh-TW" sz="2000" b="1" i="1" baseline="-250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𝟏</m:t>
                      </m:r>
                      <m:r>
                        <a:rPr kumimoji="1" lang="en-US" altLang="zh-TW" sz="2000" b="1" i="1" baseline="-250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kumimoji="1" lang="en-US" altLang="zh-TW" sz="2000" b="1" i="1" baseline="-250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𝒊𝒏</m:t>
                      </m:r>
                      <m:r>
                        <a:rPr kumimoji="1" lang="en-US" altLang="zh-TW" sz="2000" b="1" i="1" baseline="-250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𝟏</m:t>
                      </m:r>
                    </m:oMath>
                  </m:oMathPara>
                </a14:m>
                <a:endParaRPr kumimoji="1" lang="zh-TW" altLang="en-US" sz="1600" b="1" i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8" name="矩形 57">
                <a:extLst>
                  <a:ext uri="{FF2B5EF4-FFF2-40B4-BE49-F238E27FC236}">
                    <a16:creationId xmlns:a16="http://schemas.microsoft.com/office/drawing/2014/main" id="{3F7ACFEC-1D22-2846-8E9D-0044388940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9620" y="1469816"/>
                <a:ext cx="693686" cy="50993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矩形 58">
                <a:extLst>
                  <a:ext uri="{FF2B5EF4-FFF2-40B4-BE49-F238E27FC236}">
                    <a16:creationId xmlns:a16="http://schemas.microsoft.com/office/drawing/2014/main" id="{52CFE497-81E0-D540-AAD6-B68B884228B3}"/>
                  </a:ext>
                </a:extLst>
              </p:cNvPr>
              <p:cNvSpPr/>
              <p:nvPr/>
            </p:nvSpPr>
            <p:spPr>
              <a:xfrm>
                <a:off x="3888785" y="2273064"/>
                <a:ext cx="693686" cy="509933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6">
                      <a:lumMod val="5000"/>
                      <a:lumOff val="95000"/>
                    </a:schemeClr>
                  </a:gs>
                  <a:gs pos="74000">
                    <a:schemeClr val="accent6">
                      <a:lumMod val="45000"/>
                      <a:lumOff val="55000"/>
                    </a:schemeClr>
                  </a:gs>
                  <a:gs pos="83000">
                    <a:schemeClr val="accent6">
                      <a:lumMod val="45000"/>
                      <a:lumOff val="55000"/>
                    </a:schemeClr>
                  </a:gs>
                  <a:gs pos="100000">
                    <a:schemeClr val="accent6">
                      <a:lumMod val="30000"/>
                      <a:lumOff val="70000"/>
                    </a:schemeClr>
                  </a:gs>
                </a:gsLst>
                <a:lin ang="5400000" scaled="1"/>
                <a:tileRect/>
              </a:gradFill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zh-TW" sz="2000" b="1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𝒉</m:t>
                      </m:r>
                      <m:r>
                        <a:rPr kumimoji="1" lang="en-US" altLang="zh-TW" sz="2000" b="1" i="1" baseline="-250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𝟏</m:t>
                      </m:r>
                      <m:r>
                        <a:rPr kumimoji="1" lang="en-US" altLang="zh-TW" sz="2000" b="1" i="1" baseline="-250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kumimoji="1" lang="en-US" altLang="zh-TW" sz="2000" b="1" i="1" baseline="-250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𝒊𝒏</m:t>
                      </m:r>
                      <m:r>
                        <a:rPr kumimoji="1" lang="en-US" altLang="zh-TW" sz="2000" b="1" i="1" baseline="-2500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𝟐</m:t>
                      </m:r>
                    </m:oMath>
                  </m:oMathPara>
                </a14:m>
                <a:endParaRPr kumimoji="1" lang="zh-TW" altLang="en-US" sz="1600" b="1" i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9" name="矩形 58">
                <a:extLst>
                  <a:ext uri="{FF2B5EF4-FFF2-40B4-BE49-F238E27FC236}">
                    <a16:creationId xmlns:a16="http://schemas.microsoft.com/office/drawing/2014/main" id="{52CFE497-81E0-D540-AAD6-B68B884228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8785" y="2273064"/>
                <a:ext cx="693686" cy="50993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矩形 59">
                <a:extLst>
                  <a:ext uri="{FF2B5EF4-FFF2-40B4-BE49-F238E27FC236}">
                    <a16:creationId xmlns:a16="http://schemas.microsoft.com/office/drawing/2014/main" id="{B2A6B096-0D48-7F42-BE03-03F7BF1719F1}"/>
                  </a:ext>
                </a:extLst>
              </p:cNvPr>
              <p:cNvSpPr/>
              <p:nvPr/>
            </p:nvSpPr>
            <p:spPr>
              <a:xfrm>
                <a:off x="3879620" y="3081911"/>
                <a:ext cx="693686" cy="509933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6">
                      <a:lumMod val="5000"/>
                      <a:lumOff val="95000"/>
                    </a:schemeClr>
                  </a:gs>
                  <a:gs pos="74000">
                    <a:schemeClr val="accent6">
                      <a:lumMod val="45000"/>
                      <a:lumOff val="55000"/>
                    </a:schemeClr>
                  </a:gs>
                  <a:gs pos="83000">
                    <a:schemeClr val="accent6">
                      <a:lumMod val="45000"/>
                      <a:lumOff val="55000"/>
                    </a:schemeClr>
                  </a:gs>
                  <a:gs pos="100000">
                    <a:schemeClr val="accent6">
                      <a:lumMod val="30000"/>
                      <a:lumOff val="70000"/>
                    </a:schemeClr>
                  </a:gs>
                </a:gsLst>
                <a:lin ang="5400000" scaled="1"/>
                <a:tileRect/>
              </a:gradFill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zh-TW" sz="2000" b="1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𝒉</m:t>
                      </m:r>
                      <m:r>
                        <a:rPr kumimoji="1" lang="en-US" altLang="zh-TW" sz="2000" b="1" i="1" baseline="-250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𝟏</m:t>
                      </m:r>
                      <m:r>
                        <a:rPr kumimoji="1" lang="en-US" altLang="zh-TW" sz="2000" b="1" i="1" baseline="-250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kumimoji="1" lang="en-US" altLang="zh-TW" sz="2000" b="1" i="1" baseline="-250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𝒊𝒏</m:t>
                      </m:r>
                      <m:r>
                        <a:rPr kumimoji="1" lang="en-US" altLang="zh-TW" sz="2000" b="1" i="1" baseline="-2500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𝟑</m:t>
                      </m:r>
                    </m:oMath>
                  </m:oMathPara>
                </a14:m>
                <a:endParaRPr kumimoji="1" lang="zh-TW" altLang="en-US" sz="1600" b="1" i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0" name="矩形 59">
                <a:extLst>
                  <a:ext uri="{FF2B5EF4-FFF2-40B4-BE49-F238E27FC236}">
                    <a16:creationId xmlns:a16="http://schemas.microsoft.com/office/drawing/2014/main" id="{B2A6B096-0D48-7F42-BE03-03F7BF1719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9620" y="3081911"/>
                <a:ext cx="693686" cy="50993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" name="直線箭頭接點 60">
            <a:extLst>
              <a:ext uri="{FF2B5EF4-FFF2-40B4-BE49-F238E27FC236}">
                <a16:creationId xmlns:a16="http://schemas.microsoft.com/office/drawing/2014/main" id="{B40CCA58-EAB5-D149-A13D-B7506466B7F5}"/>
              </a:ext>
            </a:extLst>
          </p:cNvPr>
          <p:cNvCxnSpPr>
            <a:cxnSpLocks/>
          </p:cNvCxnSpPr>
          <p:nvPr/>
        </p:nvCxnSpPr>
        <p:spPr>
          <a:xfrm>
            <a:off x="2320185" y="1716902"/>
            <a:ext cx="1559434" cy="7880"/>
          </a:xfrm>
          <a:prstGeom prst="straightConnector1">
            <a:avLst/>
          </a:prstGeom>
          <a:ln w="25400">
            <a:solidFill>
              <a:schemeClr val="tx1">
                <a:alpha val="1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箭頭接點 61">
            <a:extLst>
              <a:ext uri="{FF2B5EF4-FFF2-40B4-BE49-F238E27FC236}">
                <a16:creationId xmlns:a16="http://schemas.microsoft.com/office/drawing/2014/main" id="{1BF2F332-E22E-D848-A60B-0D6CE154C6C5}"/>
              </a:ext>
            </a:extLst>
          </p:cNvPr>
          <p:cNvCxnSpPr>
            <a:cxnSpLocks/>
          </p:cNvCxnSpPr>
          <p:nvPr/>
        </p:nvCxnSpPr>
        <p:spPr>
          <a:xfrm flipH="1">
            <a:off x="2320185" y="1716902"/>
            <a:ext cx="1568599" cy="811128"/>
          </a:xfrm>
          <a:prstGeom prst="straightConnector1">
            <a:avLst/>
          </a:prstGeom>
          <a:ln w="25400">
            <a:solidFill>
              <a:schemeClr val="tx1">
                <a:alpha val="10000"/>
              </a:schemeClr>
            </a:solidFill>
            <a:headEnd type="triangle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箭頭接點 62">
            <a:extLst>
              <a:ext uri="{FF2B5EF4-FFF2-40B4-BE49-F238E27FC236}">
                <a16:creationId xmlns:a16="http://schemas.microsoft.com/office/drawing/2014/main" id="{A20A89F4-39A4-6044-A2F3-AFB4F15308E0}"/>
              </a:ext>
            </a:extLst>
          </p:cNvPr>
          <p:cNvCxnSpPr>
            <a:cxnSpLocks/>
            <a:stCxn id="171" idx="6"/>
            <a:endCxn id="58" idx="1"/>
          </p:cNvCxnSpPr>
          <p:nvPr/>
        </p:nvCxnSpPr>
        <p:spPr>
          <a:xfrm flipV="1">
            <a:off x="2322729" y="1724783"/>
            <a:ext cx="1556891" cy="1608547"/>
          </a:xfrm>
          <a:prstGeom prst="straightConnector1">
            <a:avLst/>
          </a:prstGeom>
          <a:ln w="25400">
            <a:solidFill>
              <a:schemeClr val="tx1">
                <a:alpha val="1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箭頭接點 63">
            <a:extLst>
              <a:ext uri="{FF2B5EF4-FFF2-40B4-BE49-F238E27FC236}">
                <a16:creationId xmlns:a16="http://schemas.microsoft.com/office/drawing/2014/main" id="{CF80A26D-0AB8-6945-8B40-5F7B8DD5A8C6}"/>
              </a:ext>
            </a:extLst>
          </p:cNvPr>
          <p:cNvCxnSpPr>
            <a:cxnSpLocks/>
          </p:cNvCxnSpPr>
          <p:nvPr/>
        </p:nvCxnSpPr>
        <p:spPr>
          <a:xfrm flipH="1" flipV="1">
            <a:off x="2322729" y="1724782"/>
            <a:ext cx="1556891" cy="802905"/>
          </a:xfrm>
          <a:prstGeom prst="straightConnector1">
            <a:avLst/>
          </a:prstGeom>
          <a:ln w="25400">
            <a:solidFill>
              <a:schemeClr val="tx1">
                <a:alpha val="10000"/>
              </a:schemeClr>
            </a:solidFill>
            <a:headEnd type="triangle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線箭頭接點 64">
            <a:extLst>
              <a:ext uri="{FF2B5EF4-FFF2-40B4-BE49-F238E27FC236}">
                <a16:creationId xmlns:a16="http://schemas.microsoft.com/office/drawing/2014/main" id="{E15DE128-866A-C240-8B10-8A89C46BD9FB}"/>
              </a:ext>
            </a:extLst>
          </p:cNvPr>
          <p:cNvCxnSpPr>
            <a:cxnSpLocks/>
          </p:cNvCxnSpPr>
          <p:nvPr/>
        </p:nvCxnSpPr>
        <p:spPr>
          <a:xfrm>
            <a:off x="2322729" y="2527687"/>
            <a:ext cx="1566056" cy="343"/>
          </a:xfrm>
          <a:prstGeom prst="straightConnector1">
            <a:avLst/>
          </a:prstGeom>
          <a:ln w="25400">
            <a:solidFill>
              <a:schemeClr val="tx1">
                <a:alpha val="1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箭頭接點 65">
            <a:extLst>
              <a:ext uri="{FF2B5EF4-FFF2-40B4-BE49-F238E27FC236}">
                <a16:creationId xmlns:a16="http://schemas.microsoft.com/office/drawing/2014/main" id="{C0C11E8A-362F-DC44-809A-DE8F979C5D8F}"/>
              </a:ext>
            </a:extLst>
          </p:cNvPr>
          <p:cNvCxnSpPr>
            <a:cxnSpLocks/>
          </p:cNvCxnSpPr>
          <p:nvPr/>
        </p:nvCxnSpPr>
        <p:spPr>
          <a:xfrm flipH="1">
            <a:off x="2322729" y="2527687"/>
            <a:ext cx="1556891" cy="809190"/>
          </a:xfrm>
          <a:prstGeom prst="straightConnector1">
            <a:avLst/>
          </a:prstGeom>
          <a:ln w="25400">
            <a:solidFill>
              <a:schemeClr val="tx1">
                <a:alpha val="10000"/>
              </a:schemeClr>
            </a:solidFill>
            <a:headEnd type="triangle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箭頭接點 66">
            <a:extLst>
              <a:ext uri="{FF2B5EF4-FFF2-40B4-BE49-F238E27FC236}">
                <a16:creationId xmlns:a16="http://schemas.microsoft.com/office/drawing/2014/main" id="{17B541DC-923C-3940-A48F-090F044396D4}"/>
              </a:ext>
            </a:extLst>
          </p:cNvPr>
          <p:cNvCxnSpPr>
            <a:cxnSpLocks/>
          </p:cNvCxnSpPr>
          <p:nvPr/>
        </p:nvCxnSpPr>
        <p:spPr>
          <a:xfrm flipH="1" flipV="1">
            <a:off x="2322729" y="1724782"/>
            <a:ext cx="1556891" cy="1608548"/>
          </a:xfrm>
          <a:prstGeom prst="straightConnector1">
            <a:avLst/>
          </a:prstGeom>
          <a:ln w="25400">
            <a:solidFill>
              <a:schemeClr val="tx1">
                <a:alpha val="10000"/>
              </a:schemeClr>
            </a:solidFill>
            <a:headEnd type="triangle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箭頭接點 67">
            <a:extLst>
              <a:ext uri="{FF2B5EF4-FFF2-40B4-BE49-F238E27FC236}">
                <a16:creationId xmlns:a16="http://schemas.microsoft.com/office/drawing/2014/main" id="{721D03A6-BFDA-8E42-B269-AF71CF9F5152}"/>
              </a:ext>
            </a:extLst>
          </p:cNvPr>
          <p:cNvCxnSpPr>
            <a:cxnSpLocks/>
          </p:cNvCxnSpPr>
          <p:nvPr/>
        </p:nvCxnSpPr>
        <p:spPr>
          <a:xfrm flipH="1" flipV="1">
            <a:off x="2322729" y="2528030"/>
            <a:ext cx="1566056" cy="805300"/>
          </a:xfrm>
          <a:prstGeom prst="straightConnector1">
            <a:avLst/>
          </a:prstGeom>
          <a:ln w="25400">
            <a:solidFill>
              <a:schemeClr val="tx1">
                <a:alpha val="10000"/>
              </a:schemeClr>
            </a:solidFill>
            <a:headEnd type="triangle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箭頭接點 68">
            <a:extLst>
              <a:ext uri="{FF2B5EF4-FFF2-40B4-BE49-F238E27FC236}">
                <a16:creationId xmlns:a16="http://schemas.microsoft.com/office/drawing/2014/main" id="{C60B45B4-406D-8D41-B7F8-BADAE5DFC565}"/>
              </a:ext>
            </a:extLst>
          </p:cNvPr>
          <p:cNvCxnSpPr>
            <a:cxnSpLocks/>
          </p:cNvCxnSpPr>
          <p:nvPr/>
        </p:nvCxnSpPr>
        <p:spPr>
          <a:xfrm>
            <a:off x="2322729" y="3333330"/>
            <a:ext cx="1556891" cy="3547"/>
          </a:xfrm>
          <a:prstGeom prst="straightConnector1">
            <a:avLst/>
          </a:prstGeom>
          <a:ln w="25400">
            <a:solidFill>
              <a:schemeClr val="tx1">
                <a:alpha val="1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線箭頭接點 80">
            <a:extLst>
              <a:ext uri="{FF2B5EF4-FFF2-40B4-BE49-F238E27FC236}">
                <a16:creationId xmlns:a16="http://schemas.microsoft.com/office/drawing/2014/main" id="{3A85CEEB-24D3-EA42-930B-7EB02671F105}"/>
              </a:ext>
            </a:extLst>
          </p:cNvPr>
          <p:cNvCxnSpPr>
            <a:cxnSpLocks/>
          </p:cNvCxnSpPr>
          <p:nvPr/>
        </p:nvCxnSpPr>
        <p:spPr>
          <a:xfrm flipV="1">
            <a:off x="4573306" y="1716903"/>
            <a:ext cx="1120803" cy="788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線箭頭接點 81">
            <a:extLst>
              <a:ext uri="{FF2B5EF4-FFF2-40B4-BE49-F238E27FC236}">
                <a16:creationId xmlns:a16="http://schemas.microsoft.com/office/drawing/2014/main" id="{C45EBF72-83A2-5049-A7E7-DBC371AF1BC5}"/>
              </a:ext>
            </a:extLst>
          </p:cNvPr>
          <p:cNvCxnSpPr>
            <a:cxnSpLocks/>
          </p:cNvCxnSpPr>
          <p:nvPr/>
        </p:nvCxnSpPr>
        <p:spPr>
          <a:xfrm flipV="1">
            <a:off x="4582471" y="2527688"/>
            <a:ext cx="1114181" cy="342"/>
          </a:xfrm>
          <a:prstGeom prst="straightConnector1">
            <a:avLst/>
          </a:prstGeom>
          <a:ln w="25400">
            <a:solidFill>
              <a:schemeClr val="tx1">
                <a:alpha val="1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線箭頭接點 82">
            <a:extLst>
              <a:ext uri="{FF2B5EF4-FFF2-40B4-BE49-F238E27FC236}">
                <a16:creationId xmlns:a16="http://schemas.microsoft.com/office/drawing/2014/main" id="{B3B9C4ED-7241-CF4C-84E9-2378C897DC29}"/>
              </a:ext>
            </a:extLst>
          </p:cNvPr>
          <p:cNvCxnSpPr>
            <a:cxnSpLocks/>
          </p:cNvCxnSpPr>
          <p:nvPr/>
        </p:nvCxnSpPr>
        <p:spPr>
          <a:xfrm flipV="1">
            <a:off x="4573306" y="3333330"/>
            <a:ext cx="1123346" cy="3547"/>
          </a:xfrm>
          <a:prstGeom prst="straightConnector1">
            <a:avLst/>
          </a:prstGeom>
          <a:ln w="25400">
            <a:solidFill>
              <a:schemeClr val="tx1">
                <a:alpha val="1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70D6CE5F-2357-3B4C-9800-5EF555C075F0}"/>
              </a:ext>
            </a:extLst>
          </p:cNvPr>
          <p:cNvSpPr txBox="1"/>
          <p:nvPr/>
        </p:nvSpPr>
        <p:spPr>
          <a:xfrm>
            <a:off x="5566622" y="3829108"/>
            <a:ext cx="800254" cy="2186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Sigmoid</a:t>
            </a:r>
            <a:endParaRPr kumimoji="1" lang="zh-TW" altLang="en-US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2" name="直線箭頭接點 51">
            <a:extLst>
              <a:ext uri="{FF2B5EF4-FFF2-40B4-BE49-F238E27FC236}">
                <a16:creationId xmlns:a16="http://schemas.microsoft.com/office/drawing/2014/main" id="{70BB97C0-1D28-E94C-8897-E000AB22C347}"/>
              </a:ext>
            </a:extLst>
          </p:cNvPr>
          <p:cNvCxnSpPr>
            <a:cxnSpLocks/>
            <a:stCxn id="35" idx="6"/>
            <a:endCxn id="96" idx="1"/>
          </p:cNvCxnSpPr>
          <p:nvPr/>
        </p:nvCxnSpPr>
        <p:spPr>
          <a:xfrm>
            <a:off x="6259425" y="1722042"/>
            <a:ext cx="1315946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箭頭接點 54">
            <a:extLst>
              <a:ext uri="{FF2B5EF4-FFF2-40B4-BE49-F238E27FC236}">
                <a16:creationId xmlns:a16="http://schemas.microsoft.com/office/drawing/2014/main" id="{0CA6F590-9BA2-F746-AA08-96FE43C7BBD2}"/>
              </a:ext>
            </a:extLst>
          </p:cNvPr>
          <p:cNvCxnSpPr>
            <a:cxnSpLocks/>
            <a:stCxn id="98" idx="1"/>
            <a:endCxn id="35" idx="6"/>
          </p:cNvCxnSpPr>
          <p:nvPr/>
        </p:nvCxnSpPr>
        <p:spPr>
          <a:xfrm flipH="1" flipV="1">
            <a:off x="6259425" y="1722042"/>
            <a:ext cx="1322692" cy="1611288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線箭頭接點 79">
            <a:extLst>
              <a:ext uri="{FF2B5EF4-FFF2-40B4-BE49-F238E27FC236}">
                <a16:creationId xmlns:a16="http://schemas.microsoft.com/office/drawing/2014/main" id="{3ACAD503-4176-614F-A9F5-EA256B22A60D}"/>
              </a:ext>
            </a:extLst>
          </p:cNvPr>
          <p:cNvCxnSpPr>
            <a:cxnSpLocks/>
            <a:stCxn id="97" idx="1"/>
            <a:endCxn id="35" idx="6"/>
          </p:cNvCxnSpPr>
          <p:nvPr/>
        </p:nvCxnSpPr>
        <p:spPr>
          <a:xfrm flipH="1" flipV="1">
            <a:off x="6259425" y="1722042"/>
            <a:ext cx="1312251" cy="803531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線箭頭接點 83">
            <a:extLst>
              <a:ext uri="{FF2B5EF4-FFF2-40B4-BE49-F238E27FC236}">
                <a16:creationId xmlns:a16="http://schemas.microsoft.com/office/drawing/2014/main" id="{EAAF5A6F-D05A-704A-B98B-07AF7378077F}"/>
              </a:ext>
            </a:extLst>
          </p:cNvPr>
          <p:cNvCxnSpPr>
            <a:cxnSpLocks/>
          </p:cNvCxnSpPr>
          <p:nvPr/>
        </p:nvCxnSpPr>
        <p:spPr>
          <a:xfrm>
            <a:off x="10135381" y="1714168"/>
            <a:ext cx="1043159" cy="0"/>
          </a:xfrm>
          <a:prstGeom prst="straightConnector1">
            <a:avLst/>
          </a:prstGeom>
          <a:ln w="25400">
            <a:solidFill>
              <a:schemeClr val="tx1">
                <a:alpha val="1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線箭頭接點 84">
            <a:extLst>
              <a:ext uri="{FF2B5EF4-FFF2-40B4-BE49-F238E27FC236}">
                <a16:creationId xmlns:a16="http://schemas.microsoft.com/office/drawing/2014/main" id="{509A1E2E-F8AE-2D45-827F-AF0EE30F314B}"/>
              </a:ext>
            </a:extLst>
          </p:cNvPr>
          <p:cNvCxnSpPr>
            <a:cxnSpLocks/>
          </p:cNvCxnSpPr>
          <p:nvPr/>
        </p:nvCxnSpPr>
        <p:spPr>
          <a:xfrm>
            <a:off x="10135380" y="2526889"/>
            <a:ext cx="1043159" cy="0"/>
          </a:xfrm>
          <a:prstGeom prst="straightConnector1">
            <a:avLst/>
          </a:prstGeom>
          <a:ln w="25400">
            <a:solidFill>
              <a:schemeClr val="tx1">
                <a:alpha val="1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線箭頭接點 86">
            <a:extLst>
              <a:ext uri="{FF2B5EF4-FFF2-40B4-BE49-F238E27FC236}">
                <a16:creationId xmlns:a16="http://schemas.microsoft.com/office/drawing/2014/main" id="{61B52BB4-D9EC-D445-B116-C607D9A094B8}"/>
              </a:ext>
            </a:extLst>
          </p:cNvPr>
          <p:cNvCxnSpPr>
            <a:cxnSpLocks/>
          </p:cNvCxnSpPr>
          <p:nvPr/>
        </p:nvCxnSpPr>
        <p:spPr>
          <a:xfrm>
            <a:off x="10135379" y="3353434"/>
            <a:ext cx="1043159" cy="0"/>
          </a:xfrm>
          <a:prstGeom prst="straightConnector1">
            <a:avLst/>
          </a:prstGeom>
          <a:ln w="25400">
            <a:solidFill>
              <a:schemeClr val="tx1">
                <a:alpha val="1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文字方塊 87">
            <a:extLst>
              <a:ext uri="{FF2B5EF4-FFF2-40B4-BE49-F238E27FC236}">
                <a16:creationId xmlns:a16="http://schemas.microsoft.com/office/drawing/2014/main" id="{4F6AA81D-AFA9-B844-BFD6-2CFCE0513B87}"/>
              </a:ext>
            </a:extLst>
          </p:cNvPr>
          <p:cNvSpPr txBox="1"/>
          <p:nvPr/>
        </p:nvSpPr>
        <p:spPr>
          <a:xfrm>
            <a:off x="11257493" y="1502158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b="1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kumimoji="1" lang="en-US" altLang="zh-TW" b="1" baseline="-250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b="1" baseline="-25000" dirty="0">
              <a:solidFill>
                <a:schemeClr val="bg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9" name="文字方塊 88">
            <a:extLst>
              <a:ext uri="{FF2B5EF4-FFF2-40B4-BE49-F238E27FC236}">
                <a16:creationId xmlns:a16="http://schemas.microsoft.com/office/drawing/2014/main" id="{22408C17-1325-BD48-AC44-BA0B945E0BA0}"/>
              </a:ext>
            </a:extLst>
          </p:cNvPr>
          <p:cNvSpPr txBox="1"/>
          <p:nvPr/>
        </p:nvSpPr>
        <p:spPr>
          <a:xfrm>
            <a:off x="11257493" y="232432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b="1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kumimoji="1" lang="en-US" altLang="zh-TW" b="1" baseline="-250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kumimoji="1" lang="zh-TW" altLang="en-US" b="1" baseline="-25000" dirty="0">
              <a:solidFill>
                <a:schemeClr val="bg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0" name="文字方塊 89">
            <a:extLst>
              <a:ext uri="{FF2B5EF4-FFF2-40B4-BE49-F238E27FC236}">
                <a16:creationId xmlns:a16="http://schemas.microsoft.com/office/drawing/2014/main" id="{0D57D218-AC46-B140-9500-1C2B5E7B37DF}"/>
              </a:ext>
            </a:extLst>
          </p:cNvPr>
          <p:cNvSpPr txBox="1"/>
          <p:nvPr/>
        </p:nvSpPr>
        <p:spPr>
          <a:xfrm>
            <a:off x="11257493" y="3141701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b="1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kumimoji="1" lang="en-US" altLang="zh-TW" b="1" baseline="-250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kumimoji="1" lang="zh-TW" altLang="en-US" b="1" baseline="-25000" dirty="0">
              <a:solidFill>
                <a:schemeClr val="bg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1" name="矩形 90">
            <a:extLst>
              <a:ext uri="{FF2B5EF4-FFF2-40B4-BE49-F238E27FC236}">
                <a16:creationId xmlns:a16="http://schemas.microsoft.com/office/drawing/2014/main" id="{0D33E070-0F13-C44E-8CC5-BA2447E30B40}"/>
              </a:ext>
            </a:extLst>
          </p:cNvPr>
          <p:cNvSpPr/>
          <p:nvPr/>
        </p:nvSpPr>
        <p:spPr>
          <a:xfrm flipV="1">
            <a:off x="4652259" y="970392"/>
            <a:ext cx="2894109" cy="2793827"/>
          </a:xfrm>
          <a:prstGeom prst="rect">
            <a:avLst/>
          </a:prstGeom>
          <a:noFill/>
          <a:ln w="635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7630AC90-F42E-1543-9BD2-E11219EE06B0}"/>
                  </a:ext>
                </a:extLst>
              </p:cNvPr>
              <p:cNvSpPr txBox="1"/>
              <p:nvPr/>
            </p:nvSpPr>
            <p:spPr>
              <a:xfrm>
                <a:off x="4507432" y="4538748"/>
                <a:ext cx="2495427" cy="31265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b>
                          <m:r>
                            <a:rPr kumimoji="1" lang="en-US" altLang="zh-TW" i="1">
                              <a:latin typeface="Cambria Math" panose="02040503050406030204" pitchFamily="18" charset="0"/>
                            </a:rPr>
                            <m:t>𝑜𝑢𝑡</m:t>
                          </m:r>
                          <m:r>
                            <a:rPr kumimoji="1" lang="en-US" altLang="zh-TW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type m:val="lin"/>
                          <m:ctrlP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ctrlP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sSup>
                                <m:sSupPr>
                                  <m:ctrlPr>
                                    <a:rPr kumimoji="1"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r>
                                    <a:rPr kumimoji="1" lang="en-US" altLang="zh-TW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kumimoji="1" lang="en-US" altLang="zh-TW" i="1" baseline="-25000">
                                      <a:latin typeface="Cambria Math" panose="02040503050406030204" pitchFamily="18" charset="0"/>
                                    </a:rPr>
                                    <m:t>𝑖𝑛</m:t>
                                  </m:r>
                                  <m:r>
                                    <a:rPr kumimoji="1" lang="en-US" altLang="zh-TW" i="1" baseline="-2500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</m:e>
                          </m:d>
                        </m:den>
                      </m:f>
                    </m:oMath>
                  </m:oMathPara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7630AC90-F42E-1543-9BD2-E11219EE06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7432" y="4538748"/>
                <a:ext cx="2495427" cy="312650"/>
              </a:xfrm>
              <a:prstGeom prst="rect">
                <a:avLst/>
              </a:prstGeom>
              <a:blipFill>
                <a:blip r:embed="rId10"/>
                <a:stretch>
                  <a:fillRect l="-2020" t="-125926" b="-188889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矩形 95">
                <a:extLst>
                  <a:ext uri="{FF2B5EF4-FFF2-40B4-BE49-F238E27FC236}">
                    <a16:creationId xmlns:a16="http://schemas.microsoft.com/office/drawing/2014/main" id="{6C24DBCD-5917-5C44-A6E3-4E26C96439FA}"/>
                  </a:ext>
                </a:extLst>
              </p:cNvPr>
              <p:cNvSpPr/>
              <p:nvPr/>
            </p:nvSpPr>
            <p:spPr>
              <a:xfrm>
                <a:off x="7575371" y="1465480"/>
                <a:ext cx="693687" cy="513124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  <a:tileRect/>
              </a:gradFill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TW" sz="1600" b="1" dirty="0">
                    <a:cs typeface="Times New Roman" panose="02020603050405020304" pitchFamily="18" charset="0"/>
                  </a:rPr>
                  <a:t>o</a:t>
                </a:r>
                <a14:m>
                  <m:oMath xmlns:m="http://schemas.openxmlformats.org/officeDocument/2006/math">
                    <m:r>
                      <a:rPr kumimoji="1" lang="en-US" altLang="zh-TW" sz="1600" b="1" i="1" baseline="-250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𝟏</m:t>
                    </m:r>
                    <m:r>
                      <a:rPr kumimoji="1" lang="en-US" altLang="zh-TW" sz="1600" b="1" i="1" baseline="-250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kumimoji="1" lang="en-US" altLang="zh-TW" sz="1600" b="1" i="1" baseline="-2500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𝒊𝒏</m:t>
                    </m:r>
                    <m:r>
                      <a:rPr kumimoji="1" lang="en-US" altLang="zh-TW" sz="1600" b="1" i="1" baseline="-2500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𝟏</m:t>
                    </m:r>
                  </m:oMath>
                </a14:m>
                <a:endParaRPr kumimoji="1" lang="zh-TW" altLang="en-US" sz="1200" b="1" i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6" name="矩形 95">
                <a:extLst>
                  <a:ext uri="{FF2B5EF4-FFF2-40B4-BE49-F238E27FC236}">
                    <a16:creationId xmlns:a16="http://schemas.microsoft.com/office/drawing/2014/main" id="{6C24DBCD-5917-5C44-A6E3-4E26C96439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5371" y="1465480"/>
                <a:ext cx="693687" cy="51312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矩形 96">
                <a:extLst>
                  <a:ext uri="{FF2B5EF4-FFF2-40B4-BE49-F238E27FC236}">
                    <a16:creationId xmlns:a16="http://schemas.microsoft.com/office/drawing/2014/main" id="{923921C9-0792-8D4B-A049-5E82929EFD73}"/>
                  </a:ext>
                </a:extLst>
              </p:cNvPr>
              <p:cNvSpPr/>
              <p:nvPr/>
            </p:nvSpPr>
            <p:spPr>
              <a:xfrm>
                <a:off x="7571676" y="2268022"/>
                <a:ext cx="697382" cy="515101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  <a:tileRect/>
              </a:gradFill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TW" sz="1600" b="1" dirty="0">
                    <a:cs typeface="Times New Roman" panose="02020603050405020304" pitchFamily="18" charset="0"/>
                  </a:rPr>
                  <a:t>o</a:t>
                </a:r>
                <a14:m>
                  <m:oMath xmlns:m="http://schemas.openxmlformats.org/officeDocument/2006/math">
                    <m:r>
                      <a:rPr kumimoji="1" lang="en-US" altLang="zh-TW" sz="1600" b="1" i="1" baseline="-250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𝟏</m:t>
                    </m:r>
                    <m:r>
                      <a:rPr kumimoji="1" lang="en-US" altLang="zh-TW" sz="1600" b="1" i="1" baseline="-250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kumimoji="1" lang="en-US" altLang="zh-TW" sz="1600" b="1" i="1" baseline="-250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𝒊𝒏</m:t>
                    </m:r>
                    <m:r>
                      <a:rPr kumimoji="1" lang="en-US" altLang="zh-TW" sz="1600" b="1" i="1" baseline="-2500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𝟐</m:t>
                    </m:r>
                  </m:oMath>
                </a14:m>
                <a:endParaRPr kumimoji="1" lang="zh-TW" altLang="en-US" sz="1200" b="1" i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7" name="矩形 96">
                <a:extLst>
                  <a:ext uri="{FF2B5EF4-FFF2-40B4-BE49-F238E27FC236}">
                    <a16:creationId xmlns:a16="http://schemas.microsoft.com/office/drawing/2014/main" id="{923921C9-0792-8D4B-A049-5E82929EFD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1676" y="2268022"/>
                <a:ext cx="697382" cy="51510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矩形 97">
                <a:extLst>
                  <a:ext uri="{FF2B5EF4-FFF2-40B4-BE49-F238E27FC236}">
                    <a16:creationId xmlns:a16="http://schemas.microsoft.com/office/drawing/2014/main" id="{C22DEF38-5B3D-794A-BC18-805D86190ED7}"/>
                  </a:ext>
                </a:extLst>
              </p:cNvPr>
              <p:cNvSpPr/>
              <p:nvPr/>
            </p:nvSpPr>
            <p:spPr>
              <a:xfrm>
                <a:off x="7582117" y="3079956"/>
                <a:ext cx="686296" cy="506747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  <a:tileRect/>
              </a:gradFill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TW" sz="1600" b="1" dirty="0">
                    <a:cs typeface="Times New Roman" panose="02020603050405020304" pitchFamily="18" charset="0"/>
                  </a:rPr>
                  <a:t>o</a:t>
                </a:r>
                <a14:m>
                  <m:oMath xmlns:m="http://schemas.openxmlformats.org/officeDocument/2006/math">
                    <m:r>
                      <a:rPr kumimoji="1" lang="en-US" altLang="zh-TW" sz="1600" b="1" i="1" baseline="-250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𝟏</m:t>
                    </m:r>
                    <m:r>
                      <a:rPr kumimoji="1" lang="en-US" altLang="zh-TW" sz="1600" b="1" i="1" baseline="-250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kumimoji="1" lang="en-US" altLang="zh-TW" sz="1600" b="1" i="1" baseline="-250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𝒊𝒏</m:t>
                    </m:r>
                    <m:r>
                      <a:rPr kumimoji="1" lang="en-US" altLang="zh-TW" sz="1600" b="1" i="1" baseline="-2500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𝟑</m:t>
                    </m:r>
                  </m:oMath>
                </a14:m>
                <a:endParaRPr kumimoji="1" lang="zh-TW" altLang="en-US" sz="1200" b="1" i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8" name="矩形 97">
                <a:extLst>
                  <a:ext uri="{FF2B5EF4-FFF2-40B4-BE49-F238E27FC236}">
                    <a16:creationId xmlns:a16="http://schemas.microsoft.com/office/drawing/2014/main" id="{C22DEF38-5B3D-794A-BC18-805D86190E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2117" y="3079956"/>
                <a:ext cx="686296" cy="50674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9" name="直線箭頭接點 98">
            <a:extLst>
              <a:ext uri="{FF2B5EF4-FFF2-40B4-BE49-F238E27FC236}">
                <a16:creationId xmlns:a16="http://schemas.microsoft.com/office/drawing/2014/main" id="{3B75AB86-CDA4-7D40-B326-BC3CDCF11AE1}"/>
              </a:ext>
            </a:extLst>
          </p:cNvPr>
          <p:cNvCxnSpPr>
            <a:cxnSpLocks/>
            <a:stCxn id="96" idx="3"/>
            <a:endCxn id="79" idx="2"/>
          </p:cNvCxnSpPr>
          <p:nvPr/>
        </p:nvCxnSpPr>
        <p:spPr>
          <a:xfrm>
            <a:off x="8269058" y="1722042"/>
            <a:ext cx="1328263" cy="0"/>
          </a:xfrm>
          <a:prstGeom prst="straightConnector1">
            <a:avLst/>
          </a:prstGeom>
          <a:ln w="25400">
            <a:solidFill>
              <a:schemeClr val="tx1">
                <a:alpha val="1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線箭頭接點 99">
            <a:extLst>
              <a:ext uri="{FF2B5EF4-FFF2-40B4-BE49-F238E27FC236}">
                <a16:creationId xmlns:a16="http://schemas.microsoft.com/office/drawing/2014/main" id="{889C0577-C6F4-E544-8FFA-3FF324D8007D}"/>
              </a:ext>
            </a:extLst>
          </p:cNvPr>
          <p:cNvCxnSpPr>
            <a:cxnSpLocks/>
            <a:stCxn id="97" idx="3"/>
            <a:endCxn id="13" idx="2"/>
          </p:cNvCxnSpPr>
          <p:nvPr/>
        </p:nvCxnSpPr>
        <p:spPr>
          <a:xfrm>
            <a:off x="8269058" y="2525573"/>
            <a:ext cx="1328267" cy="2114"/>
          </a:xfrm>
          <a:prstGeom prst="straightConnector1">
            <a:avLst/>
          </a:prstGeom>
          <a:ln w="25400">
            <a:solidFill>
              <a:schemeClr val="tx1">
                <a:alpha val="1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線箭頭接點 100">
            <a:extLst>
              <a:ext uri="{FF2B5EF4-FFF2-40B4-BE49-F238E27FC236}">
                <a16:creationId xmlns:a16="http://schemas.microsoft.com/office/drawing/2014/main" id="{B52AB2AB-C249-124B-877C-46DAE322DF03}"/>
              </a:ext>
            </a:extLst>
          </p:cNvPr>
          <p:cNvCxnSpPr>
            <a:cxnSpLocks/>
            <a:stCxn id="98" idx="3"/>
            <a:endCxn id="14" idx="2"/>
          </p:cNvCxnSpPr>
          <p:nvPr/>
        </p:nvCxnSpPr>
        <p:spPr>
          <a:xfrm>
            <a:off x="8268413" y="3333330"/>
            <a:ext cx="1328912" cy="0"/>
          </a:xfrm>
          <a:prstGeom prst="straightConnector1">
            <a:avLst/>
          </a:prstGeom>
          <a:ln w="25400">
            <a:solidFill>
              <a:schemeClr val="tx1">
                <a:alpha val="1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矩形 101">
                <a:extLst>
                  <a:ext uri="{FF2B5EF4-FFF2-40B4-BE49-F238E27FC236}">
                    <a16:creationId xmlns:a16="http://schemas.microsoft.com/office/drawing/2014/main" id="{885E07C3-8416-F842-9121-CF04726631AA}"/>
                  </a:ext>
                </a:extLst>
              </p:cNvPr>
              <p:cNvSpPr/>
              <p:nvPr/>
            </p:nvSpPr>
            <p:spPr>
              <a:xfrm>
                <a:off x="8599194" y="1280580"/>
                <a:ext cx="65857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" altLang="zh-TW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kumimoji="1" lang="en-US" altLang="zh-TW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  <m:r>
                            <a:rPr kumimoji="1" lang="en-US" altLang="zh-TW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2" name="矩形 101">
                <a:extLst>
                  <a:ext uri="{FF2B5EF4-FFF2-40B4-BE49-F238E27FC236}">
                    <a16:creationId xmlns:a16="http://schemas.microsoft.com/office/drawing/2014/main" id="{885E07C3-8416-F842-9121-CF04726631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9194" y="1280580"/>
                <a:ext cx="658578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矩形 102">
                <a:extLst>
                  <a:ext uri="{FF2B5EF4-FFF2-40B4-BE49-F238E27FC236}">
                    <a16:creationId xmlns:a16="http://schemas.microsoft.com/office/drawing/2014/main" id="{4E382877-4BD3-284B-982B-6D9C1AC3E9DE}"/>
                  </a:ext>
                </a:extLst>
              </p:cNvPr>
              <p:cNvSpPr/>
              <p:nvPr/>
            </p:nvSpPr>
            <p:spPr>
              <a:xfrm>
                <a:off x="8601230" y="2057470"/>
                <a:ext cx="65857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" altLang="zh-TW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kumimoji="1" lang="en-US" altLang="zh-TW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  <m:r>
                            <a:rPr kumimoji="1" lang="en-US" altLang="zh-TW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3" name="矩形 102">
                <a:extLst>
                  <a:ext uri="{FF2B5EF4-FFF2-40B4-BE49-F238E27FC236}">
                    <a16:creationId xmlns:a16="http://schemas.microsoft.com/office/drawing/2014/main" id="{4E382877-4BD3-284B-982B-6D9C1AC3E9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1230" y="2057470"/>
                <a:ext cx="658578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矩形 103">
                <a:extLst>
                  <a:ext uri="{FF2B5EF4-FFF2-40B4-BE49-F238E27FC236}">
                    <a16:creationId xmlns:a16="http://schemas.microsoft.com/office/drawing/2014/main" id="{4165F752-E233-A149-B0C2-0BEA2B9B8846}"/>
                  </a:ext>
                </a:extLst>
              </p:cNvPr>
              <p:cNvSpPr/>
              <p:nvPr/>
            </p:nvSpPr>
            <p:spPr>
              <a:xfrm>
                <a:off x="8616300" y="2871170"/>
                <a:ext cx="65857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" altLang="zh-TW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kumimoji="1" lang="en-US" altLang="zh-TW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  <m:r>
                            <a:rPr kumimoji="1" lang="en-US" altLang="zh-TW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4" name="矩形 103">
                <a:extLst>
                  <a:ext uri="{FF2B5EF4-FFF2-40B4-BE49-F238E27FC236}">
                    <a16:creationId xmlns:a16="http://schemas.microsoft.com/office/drawing/2014/main" id="{4165F752-E233-A149-B0C2-0BEA2B9B884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6300" y="2871170"/>
                <a:ext cx="658578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矩形 53">
                <a:extLst>
                  <a:ext uri="{FF2B5EF4-FFF2-40B4-BE49-F238E27FC236}">
                    <a16:creationId xmlns:a16="http://schemas.microsoft.com/office/drawing/2014/main" id="{0818EE90-85AF-954D-81BB-2BF4A86E8F15}"/>
                  </a:ext>
                </a:extLst>
              </p:cNvPr>
              <p:cNvSpPr/>
              <p:nvPr/>
            </p:nvSpPr>
            <p:spPr>
              <a:xfrm>
                <a:off x="6477496" y="1261646"/>
                <a:ext cx="88351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kumimoji="1"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b>
                          <m:r>
                            <a:rPr kumimoji="1"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𝑜𝑢𝑡</m:t>
                          </m:r>
                          <m:r>
                            <a:rPr kumimoji="1"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54" name="矩形 53">
                <a:extLst>
                  <a:ext uri="{FF2B5EF4-FFF2-40B4-BE49-F238E27FC236}">
                    <a16:creationId xmlns:a16="http://schemas.microsoft.com/office/drawing/2014/main" id="{0818EE90-85AF-954D-81BB-2BF4A86E8F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7496" y="1261646"/>
                <a:ext cx="883511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矩形 113">
                <a:extLst>
                  <a:ext uri="{FF2B5EF4-FFF2-40B4-BE49-F238E27FC236}">
                    <a16:creationId xmlns:a16="http://schemas.microsoft.com/office/drawing/2014/main" id="{A619390F-42B7-E448-BC6A-04382239CE2B}"/>
                  </a:ext>
                </a:extLst>
              </p:cNvPr>
              <p:cNvSpPr/>
              <p:nvPr/>
            </p:nvSpPr>
            <p:spPr>
              <a:xfrm>
                <a:off x="6707387" y="1739510"/>
                <a:ext cx="88351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kumimoji="1"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b>
                          <m:r>
                            <a:rPr kumimoji="1"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𝑜𝑢𝑡</m:t>
                          </m:r>
                          <m:r>
                            <a:rPr kumimoji="1"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14" name="矩形 113">
                <a:extLst>
                  <a:ext uri="{FF2B5EF4-FFF2-40B4-BE49-F238E27FC236}">
                    <a16:creationId xmlns:a16="http://schemas.microsoft.com/office/drawing/2014/main" id="{A619390F-42B7-E448-BC6A-04382239CE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7387" y="1739510"/>
                <a:ext cx="883511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矩形 114">
                <a:extLst>
                  <a:ext uri="{FF2B5EF4-FFF2-40B4-BE49-F238E27FC236}">
                    <a16:creationId xmlns:a16="http://schemas.microsoft.com/office/drawing/2014/main" id="{9B9653BA-8160-894C-A09B-E978EB84BC76}"/>
                  </a:ext>
                </a:extLst>
              </p:cNvPr>
              <p:cNvSpPr/>
              <p:nvPr/>
            </p:nvSpPr>
            <p:spPr>
              <a:xfrm>
                <a:off x="6349174" y="2594500"/>
                <a:ext cx="88351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kumimoji="1" lang="en-US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b>
                          <m:r>
                            <a:rPr kumimoji="1"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𝑜𝑢𝑡</m:t>
                          </m:r>
                          <m:r>
                            <a:rPr kumimoji="1"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5" name="矩形 114">
                <a:extLst>
                  <a:ext uri="{FF2B5EF4-FFF2-40B4-BE49-F238E27FC236}">
                    <a16:creationId xmlns:a16="http://schemas.microsoft.com/office/drawing/2014/main" id="{9B9653BA-8160-894C-A09B-E978EB84BC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9174" y="2594500"/>
                <a:ext cx="883511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矩形 55">
                <a:extLst>
                  <a:ext uri="{FF2B5EF4-FFF2-40B4-BE49-F238E27FC236}">
                    <a16:creationId xmlns:a16="http://schemas.microsoft.com/office/drawing/2014/main" id="{8E18E040-E0E8-5848-9834-293B396FDECE}"/>
                  </a:ext>
                </a:extLst>
              </p:cNvPr>
              <p:cNvSpPr/>
              <p:nvPr/>
            </p:nvSpPr>
            <p:spPr>
              <a:xfrm>
                <a:off x="4778862" y="1249166"/>
                <a:ext cx="71525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i="1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kumimoji="1" lang="en-US" altLang="zh-TW" i="1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kumimoji="1" lang="en-US" altLang="zh-TW" i="1" baseline="-25000"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kumimoji="1" lang="en-US" altLang="zh-TW" i="1" baseline="-2500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56" name="矩形 55">
                <a:extLst>
                  <a:ext uri="{FF2B5EF4-FFF2-40B4-BE49-F238E27FC236}">
                    <a16:creationId xmlns:a16="http://schemas.microsoft.com/office/drawing/2014/main" id="{8E18E040-E0E8-5848-9834-293B396FDE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8862" y="1249166"/>
                <a:ext cx="715259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矩形 56">
                <a:extLst>
                  <a:ext uri="{FF2B5EF4-FFF2-40B4-BE49-F238E27FC236}">
                    <a16:creationId xmlns:a16="http://schemas.microsoft.com/office/drawing/2014/main" id="{E6E535A9-DC65-B14A-BDE9-1221E5F9100C}"/>
                  </a:ext>
                </a:extLst>
              </p:cNvPr>
              <p:cNvSpPr/>
              <p:nvPr/>
            </p:nvSpPr>
            <p:spPr>
              <a:xfrm>
                <a:off x="2458876" y="2136042"/>
                <a:ext cx="792268" cy="3916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kumimoji="1" lang="en-US" altLang="zh-TW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kumimoji="1" lang="en-US" altLang="zh-TW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kumimoji="1" lang="en-US" altLang="zh-TW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kumimoji="1" lang="en-US" altLang="zh-TW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7" name="矩形 56">
                <a:extLst>
                  <a:ext uri="{FF2B5EF4-FFF2-40B4-BE49-F238E27FC236}">
                    <a16:creationId xmlns:a16="http://schemas.microsoft.com/office/drawing/2014/main" id="{E6E535A9-DC65-B14A-BDE9-1221E5F910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8876" y="2136042"/>
                <a:ext cx="792268" cy="391646"/>
              </a:xfrm>
              <a:prstGeom prst="rect">
                <a:avLst/>
              </a:prstGeom>
              <a:blipFill>
                <a:blip r:embed="rId21"/>
                <a:stretch>
                  <a:fillRect b="-645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文字方塊 70">
                <a:extLst>
                  <a:ext uri="{FF2B5EF4-FFF2-40B4-BE49-F238E27FC236}">
                    <a16:creationId xmlns:a16="http://schemas.microsoft.com/office/drawing/2014/main" id="{D7A71825-AF68-E948-8695-A02CF1EC59E3}"/>
                  </a:ext>
                </a:extLst>
              </p:cNvPr>
              <p:cNvSpPr txBox="1"/>
              <p:nvPr/>
            </p:nvSpPr>
            <p:spPr>
              <a:xfrm>
                <a:off x="444581" y="4191865"/>
                <a:ext cx="2435410" cy="27699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b="0" i="1" smtClean="0">
                          <a:latin typeface="Cambria Math" panose="02040503050406030204" pitchFamily="18" charset="0"/>
                        </a:rPr>
                        <m:t>𝑆𝑖𝑔𝑚𝑜𝑖𝑑</m:t>
                      </m:r>
                      <m:r>
                        <a:rPr kumimoji="1"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type m:val="lin"/>
                          <m:ctrlP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ctrlP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sSup>
                                <m:sSupPr>
                                  <m:ctrlPr>
                                    <a:rPr kumimoji="1" lang="en-US" altLang="zh-TW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kumimoji="1" lang="en-US" altLang="zh-TW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p>
                              </m:sSup>
                            </m:e>
                          </m:d>
                        </m:den>
                      </m:f>
                    </m:oMath>
                  </m:oMathPara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71" name="文字方塊 70">
                <a:extLst>
                  <a:ext uri="{FF2B5EF4-FFF2-40B4-BE49-F238E27FC236}">
                    <a16:creationId xmlns:a16="http://schemas.microsoft.com/office/drawing/2014/main" id="{D7A71825-AF68-E948-8695-A02CF1EC59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581" y="4191865"/>
                <a:ext cx="2435410" cy="276999"/>
              </a:xfrm>
              <a:prstGeom prst="rect">
                <a:avLst/>
              </a:prstGeom>
              <a:blipFill>
                <a:blip r:embed="rId22"/>
                <a:stretch>
                  <a:fillRect l="-2577" t="-150000" b="-21666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文字方塊 71">
                <a:extLst>
                  <a:ext uri="{FF2B5EF4-FFF2-40B4-BE49-F238E27FC236}">
                    <a16:creationId xmlns:a16="http://schemas.microsoft.com/office/drawing/2014/main" id="{B52BA670-3A58-E54C-962A-63196CF908E5}"/>
                  </a:ext>
                </a:extLst>
              </p:cNvPr>
              <p:cNvSpPr txBox="1"/>
              <p:nvPr/>
            </p:nvSpPr>
            <p:spPr>
              <a:xfrm>
                <a:off x="148891" y="4774120"/>
                <a:ext cx="3026791" cy="180478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zh-TW" i="1">
                              <a:latin typeface="Cambria Math" panose="02040503050406030204" pitchFamily="18" charset="0"/>
                            </a:rPr>
                            <m:t>𝑆𝑖𝑔𝑚𝑜𝑖𝑑</m:t>
                          </m:r>
                        </m:num>
                        <m:den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kumimoji="1"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" altLang="zh-TW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" altLang="zh-TW" i="1">
                              <a:latin typeface="Cambria Math" panose="02040503050406030204" pitchFamily="18" charset="0"/>
                            </a:rPr>
                            <m:t>𝜕</m:t>
                          </m:r>
                          <m:d>
                            <m:dPr>
                              <m:ctrlPr>
                                <a:rPr kumimoji="1" lang="en" altLang="zh-TW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type m:val="lin"/>
                                  <m:ctrlPr>
                                    <a:rPr kumimoji="1" lang="en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d>
                                    <m:dPr>
                                      <m:ctrlP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1+</m:t>
                                      </m:r>
                                      <m:sSup>
                                        <m:sSupPr>
                                          <m:ctrlP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</m:e>
                                        <m:sup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p>
                                      </m:sSup>
                                    </m:e>
                                  </m:d>
                                </m:den>
                              </m:f>
                            </m:e>
                          </m:d>
                        </m:num>
                        <m:den>
                          <m:r>
                            <a:rPr kumimoji="1" lang="en" altLang="zh-TW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" altLang="zh-TW" i="1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kumimoji="1" lang="en-US" altLang="zh-TW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b="0" i="1" smtClean="0">
                          <a:latin typeface="Cambria Math" panose="02040503050406030204" pitchFamily="18" charset="0"/>
                        </a:rPr>
                        <m:t>     </m:t>
                      </m:r>
                    </m:oMath>
                  </m:oMathPara>
                </a14:m>
                <a:endParaRPr kumimoji="1" lang="en-US" altLang="zh-TW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   </m:t>
                    </m:r>
                    <m:r>
                      <a:rPr kumimoji="1" lang="en-US" altLang="zh-TW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zh-TW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TW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d>
                          <m:dPr>
                            <m:ctrlPr>
                              <a:rPr kumimoji="1" lang="en-US" altLang="zh-TW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TW" i="1">
                                <a:latin typeface="Cambria Math" panose="02040503050406030204" pitchFamily="18" charset="0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kumimoji="1"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kumimoji="1" lang="en-US" altLang="zh-TW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kumimoji="1" lang="en-US" altLang="zh-TW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kumimoji="1" lang="en-US" altLang="zh-TW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p>
                            </m:sSup>
                          </m:e>
                        </m:d>
                      </m:den>
                    </m:f>
                    <m:r>
                      <a:rPr kumimoji="1"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d>
                      <m:dPr>
                        <m:ctrlPr>
                          <a:rPr kumimoji="1"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1−</m:t>
                        </m:r>
                        <m:f>
                          <m:fPr>
                            <m:ctrlPr>
                              <a:rPr kumimoji="1"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1"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d>
                              <m:dPr>
                                <m:ctrlPr>
                                  <a:rPr kumimoji="1"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zh-TW" i="1">
                                    <a:latin typeface="Cambria Math" panose="02040503050406030204" pitchFamily="18" charset="0"/>
                                  </a:rPr>
                                  <m:t>1+</m:t>
                                </m:r>
                                <m:sSup>
                                  <m:sSupPr>
                                    <m:ctrlPr>
                                      <a:rPr kumimoji="1"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1" lang="en-US" altLang="zh-TW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kumimoji="1" lang="en-US" altLang="zh-TW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kumimoji="1" lang="en-US" altLang="zh-TW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p>
                                </m:sSup>
                              </m:e>
                            </m:d>
                          </m:den>
                        </m:f>
                      </m:e>
                    </m:d>
                  </m:oMath>
                </a14:m>
                <a:r>
                  <a:rPr kumimoji="1" lang="en-US" altLang="zh-TW" dirty="0"/>
                  <a:t> </a:t>
                </a:r>
                <a:endParaRPr kumimoji="1" lang="en-US" altLang="zh-TW" i="1" dirty="0">
                  <a:latin typeface="Cambria Math" panose="02040503050406030204" pitchFamily="18" charset="0"/>
                </a:endParaRPr>
              </a:p>
              <a:p>
                <a:endParaRPr kumimoji="1" lang="en-US" altLang="zh-TW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TW" i="1">
                          <a:latin typeface="Cambria Math" panose="02040503050406030204" pitchFamily="18" charset="0"/>
                        </a:rPr>
                        <m:t>𝑆𝑖𝑔𝑚𝑜𝑖𝑑</m:t>
                      </m:r>
                      <m:r>
                        <a:rPr kumimoji="1"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kumimoji="1"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a:rPr kumimoji="1"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𝑆𝑖𝑔𝑚𝑜𝑖𝑑</m:t>
                          </m:r>
                        </m:e>
                      </m:d>
                    </m:oMath>
                  </m:oMathPara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72" name="文字方塊 71">
                <a:extLst>
                  <a:ext uri="{FF2B5EF4-FFF2-40B4-BE49-F238E27FC236}">
                    <a16:creationId xmlns:a16="http://schemas.microsoft.com/office/drawing/2014/main" id="{B52BA670-3A58-E54C-962A-63196CF908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891" y="4774120"/>
                <a:ext cx="3026791" cy="1804789"/>
              </a:xfrm>
              <a:prstGeom prst="rect">
                <a:avLst/>
              </a:prstGeom>
              <a:blipFill>
                <a:blip r:embed="rId23"/>
                <a:stretch>
                  <a:fillRect l="-4184" t="-25694" b="-347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圓角矩形 72">
            <a:extLst>
              <a:ext uri="{FF2B5EF4-FFF2-40B4-BE49-F238E27FC236}">
                <a16:creationId xmlns:a16="http://schemas.microsoft.com/office/drawing/2014/main" id="{B7D9210A-0E36-CB43-AEC3-32A029ACEF10}"/>
              </a:ext>
            </a:extLst>
          </p:cNvPr>
          <p:cNvSpPr/>
          <p:nvPr/>
        </p:nvSpPr>
        <p:spPr>
          <a:xfrm>
            <a:off x="8760332" y="4308948"/>
            <a:ext cx="2941057" cy="72302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Chain Rule</a:t>
            </a:r>
            <a:endParaRPr kumimoji="1" lang="zh-TW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文字方塊 73">
                <a:extLst>
                  <a:ext uri="{FF2B5EF4-FFF2-40B4-BE49-F238E27FC236}">
                    <a16:creationId xmlns:a16="http://schemas.microsoft.com/office/drawing/2014/main" id="{50ACD1BA-C80A-D844-A4DE-A477AFCA28A7}"/>
                  </a:ext>
                </a:extLst>
              </p:cNvPr>
              <p:cNvSpPr txBox="1"/>
              <p:nvPr/>
            </p:nvSpPr>
            <p:spPr>
              <a:xfrm>
                <a:off x="8268413" y="6094392"/>
                <a:ext cx="3853747" cy="6282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kumimoji="1" lang="en" altLang="zh-TW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" altLang="zh-TW" sz="24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kumimoji="1" lang="en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𝑡𝑜𝑡𝑎𝑙</m:t>
                            </m:r>
                          </m:sub>
                        </m:sSub>
                      </m:num>
                      <m:den>
                        <m:r>
                          <a:rPr kumimoji="1" lang="en" altLang="zh-TW" sz="24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kumimoji="1" lang="en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kumimoji="1" lang="en-US" altLang="zh-TW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zh-TW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TW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kumimoji="1" lang="en-US" altLang="zh-TW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kumimoji="1" lang="en-US" altLang="zh-TW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𝑡𝑜𝑡𝑎𝑙</m:t>
                            </m:r>
                          </m:sub>
                        </m:sSub>
                      </m:num>
                      <m:den>
                        <m:r>
                          <a:rPr kumimoji="1" lang="en-US" altLang="zh-TW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kumimoji="1" lang="en-US" altLang="zh-TW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kumimoji="1" lang="en-US" altLang="zh-TW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b>
                            <m:r>
                              <a:rPr kumimoji="1" lang="en-US" altLang="zh-TW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  <m:r>
                              <a:rPr kumimoji="1" lang="en-US" altLang="zh-TW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f>
                      <m:fPr>
                        <m:ctrlPr>
                          <a:rPr kumimoji="1" lang="en-US" altLang="zh-TW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TW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kumimoji="1" lang="en-US" altLang="zh-TW" sz="24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kumimoji="1" lang="en-US" altLang="zh-TW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b>
                            <m:r>
                              <a:rPr kumimoji="1" lang="en-US" altLang="zh-TW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  <m:r>
                              <a:rPr kumimoji="1" lang="en-US" altLang="zh-TW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kumimoji="1" lang="en-US" altLang="zh-TW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kumimoji="1" lang="en-US" altLang="zh-TW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kumimoji="1" lang="en-US" altLang="zh-TW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b>
                            <m:r>
                              <a:rPr kumimoji="1" lang="en-US" altLang="zh-TW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𝑖𝑛</m:t>
                            </m:r>
                            <m:r>
                              <a:rPr kumimoji="1" lang="en-US" altLang="zh-TW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r>
                  <a:rPr kumimoji="1" lang="en-US" altLang="zh-TW" sz="24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zh-TW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TW" sz="24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kumimoji="1"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4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kumimoji="1" lang="en-US" altLang="zh-TW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b>
                            <m:r>
                              <a:rPr kumimoji="1" lang="en-US" altLang="zh-TW" sz="2400" i="1">
                                <a:latin typeface="Cambria Math" panose="02040503050406030204" pitchFamily="18" charset="0"/>
                              </a:rPr>
                              <m:t>𝑖𝑛</m:t>
                            </m:r>
                            <m:r>
                              <a:rPr kumimoji="1" lang="en-US" altLang="zh-TW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kumimoji="1" lang="en-US" altLang="zh-TW" sz="24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kumimoji="1"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400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kumimoji="1" lang="en-US" altLang="zh-TW" sz="24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kumimoji="1" lang="en-US" altLang="zh-TW" sz="24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kumimoji="1" lang="en-US" altLang="zh-TW" sz="24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kumimoji="1" lang="en-US" altLang="zh-TW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endParaRPr kumimoji="1" lang="zh-TW" altLang="en-US" sz="2400" dirty="0"/>
              </a:p>
            </p:txBody>
          </p:sp>
        </mc:Choice>
        <mc:Fallback xmlns="">
          <p:sp>
            <p:nvSpPr>
              <p:cNvPr id="74" name="文字方塊 73">
                <a:extLst>
                  <a:ext uri="{FF2B5EF4-FFF2-40B4-BE49-F238E27FC236}">
                    <a16:creationId xmlns:a16="http://schemas.microsoft.com/office/drawing/2014/main" id="{50ACD1BA-C80A-D844-A4DE-A477AFCA28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8413" y="6094392"/>
                <a:ext cx="3853747" cy="628249"/>
              </a:xfrm>
              <a:prstGeom prst="rect">
                <a:avLst/>
              </a:prstGeom>
              <a:blipFill>
                <a:blip r:embed="rId24"/>
                <a:stretch>
                  <a:fillRect l="-1967" r="-656" b="-1224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5" name="圖片 74">
            <a:extLst>
              <a:ext uri="{FF2B5EF4-FFF2-40B4-BE49-F238E27FC236}">
                <a16:creationId xmlns:a16="http://schemas.microsoft.com/office/drawing/2014/main" id="{08E8862B-6171-5D4D-B50C-D3A169D3CFE9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BEBA8EAE-BF5A-486C-A8C5-ECC9F3942E4B}">
                <a14:imgProps xmlns:a14="http://schemas.microsoft.com/office/drawing/2010/main">
                  <a14:imgLayer r:embed="rId2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70584" y="4940191"/>
            <a:ext cx="1253887" cy="125388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A2526FF4-D171-D646-8533-4B5F3ACA3A9C}"/>
                  </a:ext>
                </a:extLst>
              </p:cNvPr>
              <p:cNvSpPr/>
              <p:nvPr/>
            </p:nvSpPr>
            <p:spPr>
              <a:xfrm>
                <a:off x="4235628" y="5314084"/>
                <a:ext cx="3039037" cy="6767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zh-TW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zh-TW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kumimoji="1" lang="en-US" altLang="zh-TW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b>
                              <m:r>
                                <a:rPr kumimoji="1" lang="en-US" altLang="zh-TW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𝑜𝑢𝑡</m:t>
                              </m:r>
                              <m:r>
                                <a:rPr kumimoji="1" lang="en-US" altLang="zh-TW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kumimoji="1"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zh-TW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kumimoji="1" lang="en-US" altLang="zh-TW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b>
                              <m:r>
                                <a:rPr kumimoji="1" lang="en-US" altLang="zh-TW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  <m:r>
                                <a:rPr kumimoji="1" lang="en-US" altLang="zh-TW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kumimoji="1"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" altLang="zh-TW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" altLang="zh-TW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𝑆𝑖𝑔𝑚𝑜𝑖𝑑</m:t>
                          </m:r>
                          <m:d>
                            <m:dPr>
                              <m:ctrlPr>
                                <a:rPr kumimoji="1" lang="en" altLang="zh-TW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" altLang="zh-TW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TW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r>
                                    <a:rPr kumimoji="1" lang="en-US" altLang="zh-TW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b>
                                  <m:r>
                                    <a:rPr kumimoji="1" lang="en-US" altLang="zh-TW" b="0" i="1" smtClean="0">
                                      <a:latin typeface="Cambria Math" panose="02040503050406030204" pitchFamily="18" charset="0"/>
                                    </a:rPr>
                                    <m:t>𝑖𝑛</m:t>
                                  </m:r>
                                  <m:r>
                                    <a:rPr kumimoji="1" lang="en-US" altLang="zh-TW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kumimoji="1" lang="en" altLang="zh-TW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" altLang="zh-TW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b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altLang="zh-TW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A2526FF4-D171-D646-8533-4B5F3ACA3A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5628" y="5314084"/>
                <a:ext cx="3039037" cy="676724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4342645D-E4F9-9748-BDB3-D877BD421CEC}"/>
                  </a:ext>
                </a:extLst>
              </p:cNvPr>
              <p:cNvSpPr/>
              <p:nvPr/>
            </p:nvSpPr>
            <p:spPr>
              <a:xfrm>
                <a:off x="3521725" y="6200727"/>
                <a:ext cx="4434932" cy="4049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𝑆𝑖𝑔𝑚𝑜𝑖𝑑</m:t>
                      </m:r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𝑆𝑖𝑔𝑚𝑜𝑖𝑑</m:t>
                          </m:r>
                          <m:d>
                            <m:d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𝑖𝑛</m:t>
                                  </m:r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4342645D-E4F9-9748-BDB3-D877BD421C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1725" y="6200727"/>
                <a:ext cx="4434932" cy="404983"/>
              </a:xfrm>
              <a:prstGeom prst="rect">
                <a:avLst/>
              </a:prstGeom>
              <a:blipFill>
                <a:blip r:embed="rId28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235207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B5A5B166-CE82-6543-87F8-A161C4527D53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BackPropagating</a:t>
            </a:r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error - (Hidden Layer1 - Hidden Layer 2) Weights</a:t>
            </a:r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8D457950-F6F0-354C-BC85-9D9DA02CBF14}"/>
              </a:ext>
            </a:extLst>
          </p:cNvPr>
          <p:cNvSpPr/>
          <p:nvPr/>
        </p:nvSpPr>
        <p:spPr>
          <a:xfrm>
            <a:off x="255549" y="1468894"/>
            <a:ext cx="538060" cy="506746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  <a:tileRect/>
          </a:gra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kumimoji="1" lang="en-US" altLang="zh-TW" sz="24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sz="2400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2B256F6C-05AC-5E4A-A756-277F2B246BBA}"/>
              </a:ext>
            </a:extLst>
          </p:cNvPr>
          <p:cNvSpPr/>
          <p:nvPr/>
        </p:nvSpPr>
        <p:spPr>
          <a:xfrm>
            <a:off x="234697" y="2274537"/>
            <a:ext cx="538060" cy="506746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  <a:tileRect/>
          </a:gra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kumimoji="1" lang="en-US" altLang="zh-TW" sz="24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kumimoji="1" lang="zh-TW" altLang="en-US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03D4249B-BB3B-7A40-BC74-4DF5721E2AA2}"/>
              </a:ext>
            </a:extLst>
          </p:cNvPr>
          <p:cNvSpPr/>
          <p:nvPr/>
        </p:nvSpPr>
        <p:spPr>
          <a:xfrm>
            <a:off x="234697" y="3080182"/>
            <a:ext cx="538060" cy="506746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  <a:tileRect/>
          </a:gra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kumimoji="1" lang="en-US" altLang="zh-TW" sz="24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kumimoji="1" lang="zh-TW" altLang="en-US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2A42B80B-0CBD-BA4E-804F-B7CCDF3C35D4}"/>
              </a:ext>
            </a:extLst>
          </p:cNvPr>
          <p:cNvSpPr/>
          <p:nvPr/>
        </p:nvSpPr>
        <p:spPr>
          <a:xfrm>
            <a:off x="9597325" y="2274314"/>
            <a:ext cx="538060" cy="506746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  <a:tileRect/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kumimoji="1" lang="en-US" altLang="zh-TW" sz="24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kumimoji="1" lang="zh-TW" altLang="en-US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橢圓 13">
            <a:extLst>
              <a:ext uri="{FF2B5EF4-FFF2-40B4-BE49-F238E27FC236}">
                <a16:creationId xmlns:a16="http://schemas.microsoft.com/office/drawing/2014/main" id="{94902C33-FE4E-E44A-8560-2E3BE0AA104E}"/>
              </a:ext>
            </a:extLst>
          </p:cNvPr>
          <p:cNvSpPr/>
          <p:nvPr/>
        </p:nvSpPr>
        <p:spPr>
          <a:xfrm>
            <a:off x="9597325" y="3079957"/>
            <a:ext cx="538060" cy="506746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  <a:tileRect/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kumimoji="1" lang="en-US" altLang="zh-TW" sz="24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kumimoji="1" lang="zh-TW" altLang="en-US" sz="2400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橢圓 34">
            <a:extLst>
              <a:ext uri="{FF2B5EF4-FFF2-40B4-BE49-F238E27FC236}">
                <a16:creationId xmlns:a16="http://schemas.microsoft.com/office/drawing/2014/main" id="{5D6D42E0-DD24-9B4E-95E7-41E72D008970}"/>
              </a:ext>
            </a:extLst>
          </p:cNvPr>
          <p:cNvSpPr/>
          <p:nvPr/>
        </p:nvSpPr>
        <p:spPr>
          <a:xfrm>
            <a:off x="5721365" y="1468669"/>
            <a:ext cx="538060" cy="506746"/>
          </a:xfrm>
          <a:prstGeom prst="ellipse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kumimoji="1" lang="en-US" altLang="zh-TW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橢圓 35">
            <a:extLst>
              <a:ext uri="{FF2B5EF4-FFF2-40B4-BE49-F238E27FC236}">
                <a16:creationId xmlns:a16="http://schemas.microsoft.com/office/drawing/2014/main" id="{1718272F-4689-7E47-9B19-3CC884990F74}"/>
              </a:ext>
            </a:extLst>
          </p:cNvPr>
          <p:cNvSpPr/>
          <p:nvPr/>
        </p:nvSpPr>
        <p:spPr>
          <a:xfrm>
            <a:off x="5700512" y="2274314"/>
            <a:ext cx="538060" cy="506746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5000"/>
                  <a:lumOff val="95000"/>
                </a:schemeClr>
              </a:gs>
              <a:gs pos="74000">
                <a:schemeClr val="accent6">
                  <a:lumMod val="45000"/>
                  <a:lumOff val="55000"/>
                </a:schemeClr>
              </a:gs>
              <a:gs pos="83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lin ang="5400000" scaled="1"/>
            <a:tileRect/>
          </a:gra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kumimoji="1" lang="en-US" altLang="zh-TW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kumimoji="1" lang="zh-TW" altLang="en-US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橢圓 36">
            <a:extLst>
              <a:ext uri="{FF2B5EF4-FFF2-40B4-BE49-F238E27FC236}">
                <a16:creationId xmlns:a16="http://schemas.microsoft.com/office/drawing/2014/main" id="{E5393C31-65F7-5D48-BEB0-8AF638A00F9E}"/>
              </a:ext>
            </a:extLst>
          </p:cNvPr>
          <p:cNvSpPr/>
          <p:nvPr/>
        </p:nvSpPr>
        <p:spPr>
          <a:xfrm>
            <a:off x="5700512" y="3079957"/>
            <a:ext cx="538060" cy="506746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5000"/>
                  <a:lumOff val="95000"/>
                </a:schemeClr>
              </a:gs>
              <a:gs pos="74000">
                <a:schemeClr val="accent6">
                  <a:lumMod val="45000"/>
                  <a:lumOff val="55000"/>
                </a:schemeClr>
              </a:gs>
              <a:gs pos="83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lin ang="5400000" scaled="1"/>
            <a:tileRect/>
          </a:gra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kumimoji="1" lang="en-US" altLang="zh-TW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kumimoji="1" lang="zh-TW" altLang="en-US" sz="1400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9" name="橢圓 78">
            <a:extLst>
              <a:ext uri="{FF2B5EF4-FFF2-40B4-BE49-F238E27FC236}">
                <a16:creationId xmlns:a16="http://schemas.microsoft.com/office/drawing/2014/main" id="{79E13BF7-24FF-204B-8132-2F6912B2BDD3}"/>
              </a:ext>
            </a:extLst>
          </p:cNvPr>
          <p:cNvSpPr/>
          <p:nvPr/>
        </p:nvSpPr>
        <p:spPr>
          <a:xfrm>
            <a:off x="9597321" y="1468669"/>
            <a:ext cx="538060" cy="506746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  <a:tileRect/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kumimoji="1" lang="en-US" altLang="zh-TW" sz="24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sz="2400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7" name="文字方塊 106">
            <a:extLst>
              <a:ext uri="{FF2B5EF4-FFF2-40B4-BE49-F238E27FC236}">
                <a16:creationId xmlns:a16="http://schemas.microsoft.com/office/drawing/2014/main" id="{A0587189-F404-9749-BBE3-2D5F7F2C4862}"/>
              </a:ext>
            </a:extLst>
          </p:cNvPr>
          <p:cNvSpPr txBox="1"/>
          <p:nvPr/>
        </p:nvSpPr>
        <p:spPr>
          <a:xfrm>
            <a:off x="227843" y="1030482"/>
            <a:ext cx="593470" cy="2186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  <a:endParaRPr kumimoji="1" lang="zh-TW" altLang="en-US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1" name="文字方塊 110">
            <a:extLst>
              <a:ext uri="{FF2B5EF4-FFF2-40B4-BE49-F238E27FC236}">
                <a16:creationId xmlns:a16="http://schemas.microsoft.com/office/drawing/2014/main" id="{724C259B-9DAD-DA47-B975-4E3BFAB67206}"/>
              </a:ext>
            </a:extLst>
          </p:cNvPr>
          <p:cNvSpPr txBox="1"/>
          <p:nvPr/>
        </p:nvSpPr>
        <p:spPr>
          <a:xfrm>
            <a:off x="9502410" y="1033932"/>
            <a:ext cx="727880" cy="2186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  <a:endParaRPr kumimoji="1" lang="zh-TW" altLang="en-US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9" name="橢圓 168">
            <a:extLst>
              <a:ext uri="{FF2B5EF4-FFF2-40B4-BE49-F238E27FC236}">
                <a16:creationId xmlns:a16="http://schemas.microsoft.com/office/drawing/2014/main" id="{C4741573-C156-A14B-8DF3-E3B521592680}"/>
              </a:ext>
            </a:extLst>
          </p:cNvPr>
          <p:cNvSpPr/>
          <p:nvPr/>
        </p:nvSpPr>
        <p:spPr>
          <a:xfrm>
            <a:off x="1782125" y="1463528"/>
            <a:ext cx="538060" cy="506746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5000"/>
                  <a:lumOff val="95000"/>
                </a:schemeClr>
              </a:gs>
              <a:gs pos="74000">
                <a:schemeClr val="accent6">
                  <a:lumMod val="45000"/>
                  <a:lumOff val="55000"/>
                </a:schemeClr>
              </a:gs>
              <a:gs pos="83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lin ang="5400000" scaled="1"/>
            <a:tileRect/>
          </a:gra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kumimoji="1" lang="en-US" altLang="zh-TW" sz="24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0" name="橢圓 169">
                <a:extLst>
                  <a:ext uri="{FF2B5EF4-FFF2-40B4-BE49-F238E27FC236}">
                    <a16:creationId xmlns:a16="http://schemas.microsoft.com/office/drawing/2014/main" id="{10967937-361F-434F-893B-DBFDD9CD1415}"/>
                  </a:ext>
                </a:extLst>
              </p:cNvPr>
              <p:cNvSpPr/>
              <p:nvPr/>
            </p:nvSpPr>
            <p:spPr>
              <a:xfrm>
                <a:off x="1784669" y="2274314"/>
                <a:ext cx="538060" cy="506746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6">
                      <a:lumMod val="5000"/>
                      <a:lumOff val="95000"/>
                    </a:schemeClr>
                  </a:gs>
                  <a:gs pos="74000">
                    <a:schemeClr val="accent6">
                      <a:lumMod val="45000"/>
                      <a:lumOff val="55000"/>
                    </a:schemeClr>
                  </a:gs>
                  <a:gs pos="83000">
                    <a:schemeClr val="accent6">
                      <a:lumMod val="45000"/>
                      <a:lumOff val="55000"/>
                    </a:schemeClr>
                  </a:gs>
                  <a:gs pos="100000">
                    <a:schemeClr val="accent6">
                      <a:lumMod val="30000"/>
                      <a:lumOff val="70000"/>
                    </a:schemeClr>
                  </a:gs>
                </a:gsLst>
                <a:lin ang="5400000" scaled="1"/>
                <a:tileRect/>
              </a:gradFill>
              <a:ln/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kumimoji="1" lang="en-US" altLang="zh-TW" sz="2400" b="1" i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j</m:t>
                      </m:r>
                      <m:r>
                        <m:rPr>
                          <m:nor/>
                        </m:rPr>
                        <a:rPr kumimoji="1" lang="en-US" altLang="zh-TW" sz="2400" b="1" i="1" baseline="-25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2</m:t>
                      </m:r>
                    </m:oMath>
                  </m:oMathPara>
                </a14:m>
                <a:endParaRPr kumimoji="1" lang="zh-TW" altLang="en-US" b="1" i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70" name="橢圓 169">
                <a:extLst>
                  <a:ext uri="{FF2B5EF4-FFF2-40B4-BE49-F238E27FC236}">
                    <a16:creationId xmlns:a16="http://schemas.microsoft.com/office/drawing/2014/main" id="{10967937-361F-434F-893B-DBFDD9CD14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4669" y="2274314"/>
                <a:ext cx="538060" cy="506746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1" name="橢圓 170">
                <a:extLst>
                  <a:ext uri="{FF2B5EF4-FFF2-40B4-BE49-F238E27FC236}">
                    <a16:creationId xmlns:a16="http://schemas.microsoft.com/office/drawing/2014/main" id="{C93997C3-E280-CA49-9ACE-3F3DD49603B2}"/>
                  </a:ext>
                </a:extLst>
              </p:cNvPr>
              <p:cNvSpPr/>
              <p:nvPr/>
            </p:nvSpPr>
            <p:spPr>
              <a:xfrm>
                <a:off x="1784669" y="3079957"/>
                <a:ext cx="538060" cy="506746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6">
                      <a:lumMod val="5000"/>
                      <a:lumOff val="95000"/>
                    </a:schemeClr>
                  </a:gs>
                  <a:gs pos="74000">
                    <a:schemeClr val="accent6">
                      <a:lumMod val="45000"/>
                      <a:lumOff val="55000"/>
                    </a:schemeClr>
                  </a:gs>
                  <a:gs pos="83000">
                    <a:schemeClr val="accent6">
                      <a:lumMod val="45000"/>
                      <a:lumOff val="55000"/>
                    </a:schemeClr>
                  </a:gs>
                  <a:gs pos="100000">
                    <a:schemeClr val="accent6">
                      <a:lumMod val="30000"/>
                      <a:lumOff val="70000"/>
                    </a:schemeClr>
                  </a:gs>
                </a:gsLst>
                <a:lin ang="5400000" scaled="1"/>
                <a:tileRect/>
              </a:gradFill>
              <a:ln/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kumimoji="1" lang="en-US" altLang="zh-TW" sz="2400" b="1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j</m:t>
                      </m:r>
                      <m:r>
                        <m:rPr>
                          <m:nor/>
                        </m:rPr>
                        <a:rPr kumimoji="1" lang="en-US" altLang="zh-TW" sz="2400" b="1" i="1" baseline="-25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3</m:t>
                      </m:r>
                    </m:oMath>
                  </m:oMathPara>
                </a14:m>
                <a:endParaRPr kumimoji="1" lang="zh-TW" altLang="en-US" b="1" i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71" name="橢圓 170">
                <a:extLst>
                  <a:ext uri="{FF2B5EF4-FFF2-40B4-BE49-F238E27FC236}">
                    <a16:creationId xmlns:a16="http://schemas.microsoft.com/office/drawing/2014/main" id="{C93997C3-E280-CA49-9ACE-3F3DD49603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4669" y="3079957"/>
                <a:ext cx="538060" cy="506746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5" name="文字方塊 174">
                <a:extLst>
                  <a:ext uri="{FF2B5EF4-FFF2-40B4-BE49-F238E27FC236}">
                    <a16:creationId xmlns:a16="http://schemas.microsoft.com/office/drawing/2014/main" id="{BFB7B9FB-2DCB-AF42-BE9B-3942A0CC36C7}"/>
                  </a:ext>
                </a:extLst>
              </p:cNvPr>
              <p:cNvSpPr txBox="1"/>
              <p:nvPr/>
            </p:nvSpPr>
            <p:spPr>
              <a:xfrm>
                <a:off x="1931634" y="1057727"/>
                <a:ext cx="239042" cy="1602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kumimoji="1" lang="en-US" altLang="zh-TW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kumimoji="1" lang="zh-TW" altLang="en-US" b="1" i="1" baseline="-25000" dirty="0"/>
              </a:p>
            </p:txBody>
          </p:sp>
        </mc:Choice>
        <mc:Fallback xmlns="">
          <p:sp>
            <p:nvSpPr>
              <p:cNvPr id="175" name="文字方塊 174">
                <a:extLst>
                  <a:ext uri="{FF2B5EF4-FFF2-40B4-BE49-F238E27FC236}">
                    <a16:creationId xmlns:a16="http://schemas.microsoft.com/office/drawing/2014/main" id="{BFB7B9FB-2DCB-AF42-BE9B-3942A0CC36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1634" y="1057727"/>
                <a:ext cx="239042" cy="160255"/>
              </a:xfrm>
              <a:prstGeom prst="rect">
                <a:avLst/>
              </a:prstGeom>
              <a:blipFill>
                <a:blip r:embed="rId5"/>
                <a:stretch>
                  <a:fillRect l="-30000" r="-25000" b="-8571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6" name="文字方塊 175">
                <a:extLst>
                  <a:ext uri="{FF2B5EF4-FFF2-40B4-BE49-F238E27FC236}">
                    <a16:creationId xmlns:a16="http://schemas.microsoft.com/office/drawing/2014/main" id="{C5AAACFC-AA60-6143-B986-CB49344AD8AF}"/>
                  </a:ext>
                </a:extLst>
              </p:cNvPr>
              <p:cNvSpPr txBox="1"/>
              <p:nvPr/>
            </p:nvSpPr>
            <p:spPr>
              <a:xfrm>
                <a:off x="5865704" y="1057594"/>
                <a:ext cx="249381" cy="1640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kumimoji="1" lang="en-US" altLang="zh-TW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kumimoji="1" lang="zh-TW" altLang="en-US" b="1" dirty="0"/>
              </a:p>
            </p:txBody>
          </p:sp>
        </mc:Choice>
        <mc:Fallback xmlns="">
          <p:sp>
            <p:nvSpPr>
              <p:cNvPr id="176" name="文字方塊 175">
                <a:extLst>
                  <a:ext uri="{FF2B5EF4-FFF2-40B4-BE49-F238E27FC236}">
                    <a16:creationId xmlns:a16="http://schemas.microsoft.com/office/drawing/2014/main" id="{C5AAACFC-AA60-6143-B986-CB49344AD8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5704" y="1057594"/>
                <a:ext cx="249381" cy="164013"/>
              </a:xfrm>
              <a:prstGeom prst="rect">
                <a:avLst/>
              </a:prstGeom>
              <a:blipFill>
                <a:blip r:embed="rId6"/>
                <a:stretch>
                  <a:fillRect l="-28571" r="-14286" b="-8571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矩形 57">
                <a:extLst>
                  <a:ext uri="{FF2B5EF4-FFF2-40B4-BE49-F238E27FC236}">
                    <a16:creationId xmlns:a16="http://schemas.microsoft.com/office/drawing/2014/main" id="{3F7ACFEC-1D22-2846-8E9D-0044388940A6}"/>
                  </a:ext>
                </a:extLst>
              </p:cNvPr>
              <p:cNvSpPr/>
              <p:nvPr/>
            </p:nvSpPr>
            <p:spPr>
              <a:xfrm>
                <a:off x="3879620" y="1469816"/>
                <a:ext cx="693686" cy="509933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6">
                      <a:lumMod val="5000"/>
                      <a:lumOff val="95000"/>
                    </a:schemeClr>
                  </a:gs>
                  <a:gs pos="74000">
                    <a:schemeClr val="accent6">
                      <a:lumMod val="45000"/>
                      <a:lumOff val="55000"/>
                    </a:schemeClr>
                  </a:gs>
                  <a:gs pos="83000">
                    <a:schemeClr val="accent6">
                      <a:lumMod val="45000"/>
                      <a:lumOff val="55000"/>
                    </a:schemeClr>
                  </a:gs>
                  <a:gs pos="100000">
                    <a:schemeClr val="accent6">
                      <a:lumMod val="30000"/>
                      <a:lumOff val="70000"/>
                    </a:schemeClr>
                  </a:gs>
                </a:gsLst>
                <a:lin ang="5400000" scaled="1"/>
                <a:tileRect/>
              </a:gradFill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zh-TW" sz="2000" b="1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𝒉</m:t>
                      </m:r>
                      <m:r>
                        <a:rPr kumimoji="1" lang="en-US" altLang="zh-TW" sz="2000" b="1" i="1" baseline="-250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𝟏</m:t>
                      </m:r>
                      <m:r>
                        <a:rPr kumimoji="1" lang="en-US" altLang="zh-TW" sz="2000" b="1" i="1" baseline="-250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kumimoji="1" lang="en-US" altLang="zh-TW" sz="2000" b="1" i="1" baseline="-250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𝒊𝒏</m:t>
                      </m:r>
                      <m:r>
                        <a:rPr kumimoji="1" lang="en-US" altLang="zh-TW" sz="2000" b="1" i="1" baseline="-250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𝟏</m:t>
                      </m:r>
                    </m:oMath>
                  </m:oMathPara>
                </a14:m>
                <a:endParaRPr kumimoji="1" lang="zh-TW" altLang="en-US" sz="1600" b="1" i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8" name="矩形 57">
                <a:extLst>
                  <a:ext uri="{FF2B5EF4-FFF2-40B4-BE49-F238E27FC236}">
                    <a16:creationId xmlns:a16="http://schemas.microsoft.com/office/drawing/2014/main" id="{3F7ACFEC-1D22-2846-8E9D-0044388940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9620" y="1469816"/>
                <a:ext cx="693686" cy="50993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矩形 58">
                <a:extLst>
                  <a:ext uri="{FF2B5EF4-FFF2-40B4-BE49-F238E27FC236}">
                    <a16:creationId xmlns:a16="http://schemas.microsoft.com/office/drawing/2014/main" id="{52CFE497-81E0-D540-AAD6-B68B884228B3}"/>
                  </a:ext>
                </a:extLst>
              </p:cNvPr>
              <p:cNvSpPr/>
              <p:nvPr/>
            </p:nvSpPr>
            <p:spPr>
              <a:xfrm>
                <a:off x="3888785" y="2273064"/>
                <a:ext cx="693686" cy="509933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6">
                      <a:lumMod val="5000"/>
                      <a:lumOff val="95000"/>
                    </a:schemeClr>
                  </a:gs>
                  <a:gs pos="74000">
                    <a:schemeClr val="accent6">
                      <a:lumMod val="45000"/>
                      <a:lumOff val="55000"/>
                    </a:schemeClr>
                  </a:gs>
                  <a:gs pos="83000">
                    <a:schemeClr val="accent6">
                      <a:lumMod val="45000"/>
                      <a:lumOff val="55000"/>
                    </a:schemeClr>
                  </a:gs>
                  <a:gs pos="100000">
                    <a:schemeClr val="accent6">
                      <a:lumMod val="30000"/>
                      <a:lumOff val="70000"/>
                    </a:schemeClr>
                  </a:gs>
                </a:gsLst>
                <a:lin ang="5400000" scaled="1"/>
                <a:tileRect/>
              </a:gradFill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zh-TW" sz="2000" b="1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𝒉</m:t>
                      </m:r>
                      <m:r>
                        <a:rPr kumimoji="1" lang="en-US" altLang="zh-TW" sz="2000" b="1" i="1" baseline="-250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𝟏</m:t>
                      </m:r>
                      <m:r>
                        <a:rPr kumimoji="1" lang="en-US" altLang="zh-TW" sz="2000" b="1" i="1" baseline="-250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kumimoji="1" lang="en-US" altLang="zh-TW" sz="2000" b="1" i="1" baseline="-250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𝒊𝒏</m:t>
                      </m:r>
                      <m:r>
                        <a:rPr kumimoji="1" lang="en-US" altLang="zh-TW" sz="2000" b="1" i="1" baseline="-2500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𝟐</m:t>
                      </m:r>
                    </m:oMath>
                  </m:oMathPara>
                </a14:m>
                <a:endParaRPr kumimoji="1" lang="zh-TW" altLang="en-US" sz="1600" b="1" i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9" name="矩形 58">
                <a:extLst>
                  <a:ext uri="{FF2B5EF4-FFF2-40B4-BE49-F238E27FC236}">
                    <a16:creationId xmlns:a16="http://schemas.microsoft.com/office/drawing/2014/main" id="{52CFE497-81E0-D540-AAD6-B68B884228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8785" y="2273064"/>
                <a:ext cx="693686" cy="50993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矩形 59">
                <a:extLst>
                  <a:ext uri="{FF2B5EF4-FFF2-40B4-BE49-F238E27FC236}">
                    <a16:creationId xmlns:a16="http://schemas.microsoft.com/office/drawing/2014/main" id="{B2A6B096-0D48-7F42-BE03-03F7BF1719F1}"/>
                  </a:ext>
                </a:extLst>
              </p:cNvPr>
              <p:cNvSpPr/>
              <p:nvPr/>
            </p:nvSpPr>
            <p:spPr>
              <a:xfrm>
                <a:off x="3879620" y="3081911"/>
                <a:ext cx="693686" cy="509933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6">
                      <a:lumMod val="5000"/>
                      <a:lumOff val="95000"/>
                    </a:schemeClr>
                  </a:gs>
                  <a:gs pos="74000">
                    <a:schemeClr val="accent6">
                      <a:lumMod val="45000"/>
                      <a:lumOff val="55000"/>
                    </a:schemeClr>
                  </a:gs>
                  <a:gs pos="83000">
                    <a:schemeClr val="accent6">
                      <a:lumMod val="45000"/>
                      <a:lumOff val="55000"/>
                    </a:schemeClr>
                  </a:gs>
                  <a:gs pos="100000">
                    <a:schemeClr val="accent6">
                      <a:lumMod val="30000"/>
                      <a:lumOff val="70000"/>
                    </a:schemeClr>
                  </a:gs>
                </a:gsLst>
                <a:lin ang="5400000" scaled="1"/>
                <a:tileRect/>
              </a:gradFill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zh-TW" sz="2000" b="1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𝒉</m:t>
                      </m:r>
                      <m:r>
                        <a:rPr kumimoji="1" lang="en-US" altLang="zh-TW" sz="2000" b="1" i="1" baseline="-250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𝟏</m:t>
                      </m:r>
                      <m:r>
                        <a:rPr kumimoji="1" lang="en-US" altLang="zh-TW" sz="2000" b="1" i="1" baseline="-250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kumimoji="1" lang="en-US" altLang="zh-TW" sz="2000" b="1" i="1" baseline="-250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𝒊𝒏</m:t>
                      </m:r>
                      <m:r>
                        <a:rPr kumimoji="1" lang="en-US" altLang="zh-TW" sz="2000" b="1" i="1" baseline="-2500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𝟑</m:t>
                      </m:r>
                    </m:oMath>
                  </m:oMathPara>
                </a14:m>
                <a:endParaRPr kumimoji="1" lang="zh-TW" altLang="en-US" sz="1600" b="1" i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0" name="矩形 59">
                <a:extLst>
                  <a:ext uri="{FF2B5EF4-FFF2-40B4-BE49-F238E27FC236}">
                    <a16:creationId xmlns:a16="http://schemas.microsoft.com/office/drawing/2014/main" id="{B2A6B096-0D48-7F42-BE03-03F7BF1719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9620" y="3081911"/>
                <a:ext cx="693686" cy="50993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" name="直線箭頭接點 60">
            <a:extLst>
              <a:ext uri="{FF2B5EF4-FFF2-40B4-BE49-F238E27FC236}">
                <a16:creationId xmlns:a16="http://schemas.microsoft.com/office/drawing/2014/main" id="{B40CCA58-EAB5-D149-A13D-B7506466B7F5}"/>
              </a:ext>
            </a:extLst>
          </p:cNvPr>
          <p:cNvCxnSpPr>
            <a:cxnSpLocks/>
          </p:cNvCxnSpPr>
          <p:nvPr/>
        </p:nvCxnSpPr>
        <p:spPr>
          <a:xfrm>
            <a:off x="2320185" y="1716902"/>
            <a:ext cx="1559434" cy="7880"/>
          </a:xfrm>
          <a:prstGeom prst="straightConnector1">
            <a:avLst/>
          </a:prstGeom>
          <a:ln w="25400">
            <a:solidFill>
              <a:schemeClr val="tx1">
                <a:alpha val="1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箭頭接點 61">
            <a:extLst>
              <a:ext uri="{FF2B5EF4-FFF2-40B4-BE49-F238E27FC236}">
                <a16:creationId xmlns:a16="http://schemas.microsoft.com/office/drawing/2014/main" id="{1BF2F332-E22E-D848-A60B-0D6CE154C6C5}"/>
              </a:ext>
            </a:extLst>
          </p:cNvPr>
          <p:cNvCxnSpPr>
            <a:cxnSpLocks/>
          </p:cNvCxnSpPr>
          <p:nvPr/>
        </p:nvCxnSpPr>
        <p:spPr>
          <a:xfrm flipH="1">
            <a:off x="2320185" y="1716902"/>
            <a:ext cx="1568599" cy="811128"/>
          </a:xfrm>
          <a:prstGeom prst="straightConnector1">
            <a:avLst/>
          </a:prstGeom>
          <a:ln w="25400">
            <a:solidFill>
              <a:schemeClr val="tx1">
                <a:alpha val="10000"/>
              </a:schemeClr>
            </a:solidFill>
            <a:headEnd type="triangle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箭頭接點 62">
            <a:extLst>
              <a:ext uri="{FF2B5EF4-FFF2-40B4-BE49-F238E27FC236}">
                <a16:creationId xmlns:a16="http://schemas.microsoft.com/office/drawing/2014/main" id="{A20A89F4-39A4-6044-A2F3-AFB4F15308E0}"/>
              </a:ext>
            </a:extLst>
          </p:cNvPr>
          <p:cNvCxnSpPr>
            <a:cxnSpLocks/>
            <a:stCxn id="171" idx="6"/>
            <a:endCxn id="58" idx="1"/>
          </p:cNvCxnSpPr>
          <p:nvPr/>
        </p:nvCxnSpPr>
        <p:spPr>
          <a:xfrm flipV="1">
            <a:off x="2322729" y="1724783"/>
            <a:ext cx="1556891" cy="1608547"/>
          </a:xfrm>
          <a:prstGeom prst="straightConnector1">
            <a:avLst/>
          </a:prstGeom>
          <a:ln w="25400">
            <a:solidFill>
              <a:schemeClr val="tx1">
                <a:alpha val="1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箭頭接點 63">
            <a:extLst>
              <a:ext uri="{FF2B5EF4-FFF2-40B4-BE49-F238E27FC236}">
                <a16:creationId xmlns:a16="http://schemas.microsoft.com/office/drawing/2014/main" id="{CF80A26D-0AB8-6945-8B40-5F7B8DD5A8C6}"/>
              </a:ext>
            </a:extLst>
          </p:cNvPr>
          <p:cNvCxnSpPr>
            <a:cxnSpLocks/>
          </p:cNvCxnSpPr>
          <p:nvPr/>
        </p:nvCxnSpPr>
        <p:spPr>
          <a:xfrm flipH="1" flipV="1">
            <a:off x="2322729" y="1724782"/>
            <a:ext cx="1556891" cy="802905"/>
          </a:xfrm>
          <a:prstGeom prst="straightConnector1">
            <a:avLst/>
          </a:prstGeom>
          <a:ln w="25400">
            <a:solidFill>
              <a:schemeClr val="tx1">
                <a:alpha val="10000"/>
              </a:schemeClr>
            </a:solidFill>
            <a:headEnd type="triangle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線箭頭接點 64">
            <a:extLst>
              <a:ext uri="{FF2B5EF4-FFF2-40B4-BE49-F238E27FC236}">
                <a16:creationId xmlns:a16="http://schemas.microsoft.com/office/drawing/2014/main" id="{E15DE128-866A-C240-8B10-8A89C46BD9FB}"/>
              </a:ext>
            </a:extLst>
          </p:cNvPr>
          <p:cNvCxnSpPr>
            <a:cxnSpLocks/>
          </p:cNvCxnSpPr>
          <p:nvPr/>
        </p:nvCxnSpPr>
        <p:spPr>
          <a:xfrm>
            <a:off x="2322729" y="2527687"/>
            <a:ext cx="1566056" cy="343"/>
          </a:xfrm>
          <a:prstGeom prst="straightConnector1">
            <a:avLst/>
          </a:prstGeom>
          <a:ln w="25400">
            <a:solidFill>
              <a:schemeClr val="tx1">
                <a:alpha val="1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箭頭接點 65">
            <a:extLst>
              <a:ext uri="{FF2B5EF4-FFF2-40B4-BE49-F238E27FC236}">
                <a16:creationId xmlns:a16="http://schemas.microsoft.com/office/drawing/2014/main" id="{C0C11E8A-362F-DC44-809A-DE8F979C5D8F}"/>
              </a:ext>
            </a:extLst>
          </p:cNvPr>
          <p:cNvCxnSpPr>
            <a:cxnSpLocks/>
          </p:cNvCxnSpPr>
          <p:nvPr/>
        </p:nvCxnSpPr>
        <p:spPr>
          <a:xfrm flipH="1">
            <a:off x="2322729" y="2527687"/>
            <a:ext cx="1556891" cy="809190"/>
          </a:xfrm>
          <a:prstGeom prst="straightConnector1">
            <a:avLst/>
          </a:prstGeom>
          <a:ln w="25400">
            <a:solidFill>
              <a:schemeClr val="tx1">
                <a:alpha val="10000"/>
              </a:schemeClr>
            </a:solidFill>
            <a:headEnd type="triangle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箭頭接點 66">
            <a:extLst>
              <a:ext uri="{FF2B5EF4-FFF2-40B4-BE49-F238E27FC236}">
                <a16:creationId xmlns:a16="http://schemas.microsoft.com/office/drawing/2014/main" id="{17B541DC-923C-3940-A48F-090F044396D4}"/>
              </a:ext>
            </a:extLst>
          </p:cNvPr>
          <p:cNvCxnSpPr>
            <a:cxnSpLocks/>
          </p:cNvCxnSpPr>
          <p:nvPr/>
        </p:nvCxnSpPr>
        <p:spPr>
          <a:xfrm flipH="1" flipV="1">
            <a:off x="2322729" y="1724782"/>
            <a:ext cx="1556891" cy="1608548"/>
          </a:xfrm>
          <a:prstGeom prst="straightConnector1">
            <a:avLst/>
          </a:prstGeom>
          <a:ln w="25400">
            <a:solidFill>
              <a:schemeClr val="tx1">
                <a:alpha val="10000"/>
              </a:schemeClr>
            </a:solidFill>
            <a:headEnd type="triangle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箭頭接點 67">
            <a:extLst>
              <a:ext uri="{FF2B5EF4-FFF2-40B4-BE49-F238E27FC236}">
                <a16:creationId xmlns:a16="http://schemas.microsoft.com/office/drawing/2014/main" id="{721D03A6-BFDA-8E42-B269-AF71CF9F5152}"/>
              </a:ext>
            </a:extLst>
          </p:cNvPr>
          <p:cNvCxnSpPr>
            <a:cxnSpLocks/>
          </p:cNvCxnSpPr>
          <p:nvPr/>
        </p:nvCxnSpPr>
        <p:spPr>
          <a:xfrm flipH="1" flipV="1">
            <a:off x="2322729" y="2528030"/>
            <a:ext cx="1566056" cy="805300"/>
          </a:xfrm>
          <a:prstGeom prst="straightConnector1">
            <a:avLst/>
          </a:prstGeom>
          <a:ln w="25400">
            <a:solidFill>
              <a:schemeClr val="tx1">
                <a:alpha val="10000"/>
              </a:schemeClr>
            </a:solidFill>
            <a:headEnd type="triangle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箭頭接點 68">
            <a:extLst>
              <a:ext uri="{FF2B5EF4-FFF2-40B4-BE49-F238E27FC236}">
                <a16:creationId xmlns:a16="http://schemas.microsoft.com/office/drawing/2014/main" id="{C60B45B4-406D-8D41-B7F8-BADAE5DFC565}"/>
              </a:ext>
            </a:extLst>
          </p:cNvPr>
          <p:cNvCxnSpPr>
            <a:cxnSpLocks/>
          </p:cNvCxnSpPr>
          <p:nvPr/>
        </p:nvCxnSpPr>
        <p:spPr>
          <a:xfrm>
            <a:off x="2322729" y="3333330"/>
            <a:ext cx="1556891" cy="3547"/>
          </a:xfrm>
          <a:prstGeom prst="straightConnector1">
            <a:avLst/>
          </a:prstGeom>
          <a:ln w="25400">
            <a:solidFill>
              <a:schemeClr val="tx1">
                <a:alpha val="1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線箭頭接點 80">
            <a:extLst>
              <a:ext uri="{FF2B5EF4-FFF2-40B4-BE49-F238E27FC236}">
                <a16:creationId xmlns:a16="http://schemas.microsoft.com/office/drawing/2014/main" id="{3A85CEEB-24D3-EA42-930B-7EB02671F105}"/>
              </a:ext>
            </a:extLst>
          </p:cNvPr>
          <p:cNvCxnSpPr>
            <a:cxnSpLocks/>
          </p:cNvCxnSpPr>
          <p:nvPr/>
        </p:nvCxnSpPr>
        <p:spPr>
          <a:xfrm flipV="1">
            <a:off x="4573306" y="1716903"/>
            <a:ext cx="1120803" cy="788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線箭頭接點 81">
            <a:extLst>
              <a:ext uri="{FF2B5EF4-FFF2-40B4-BE49-F238E27FC236}">
                <a16:creationId xmlns:a16="http://schemas.microsoft.com/office/drawing/2014/main" id="{C45EBF72-83A2-5049-A7E7-DBC371AF1BC5}"/>
              </a:ext>
            </a:extLst>
          </p:cNvPr>
          <p:cNvCxnSpPr>
            <a:cxnSpLocks/>
          </p:cNvCxnSpPr>
          <p:nvPr/>
        </p:nvCxnSpPr>
        <p:spPr>
          <a:xfrm flipV="1">
            <a:off x="4582471" y="2527688"/>
            <a:ext cx="1114181" cy="342"/>
          </a:xfrm>
          <a:prstGeom prst="straightConnector1">
            <a:avLst/>
          </a:prstGeom>
          <a:ln w="25400">
            <a:solidFill>
              <a:schemeClr val="tx1">
                <a:alpha val="1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線箭頭接點 82">
            <a:extLst>
              <a:ext uri="{FF2B5EF4-FFF2-40B4-BE49-F238E27FC236}">
                <a16:creationId xmlns:a16="http://schemas.microsoft.com/office/drawing/2014/main" id="{B3B9C4ED-7241-CF4C-84E9-2378C897DC29}"/>
              </a:ext>
            </a:extLst>
          </p:cNvPr>
          <p:cNvCxnSpPr>
            <a:cxnSpLocks/>
          </p:cNvCxnSpPr>
          <p:nvPr/>
        </p:nvCxnSpPr>
        <p:spPr>
          <a:xfrm flipV="1">
            <a:off x="4573306" y="3333330"/>
            <a:ext cx="1123346" cy="3547"/>
          </a:xfrm>
          <a:prstGeom prst="straightConnector1">
            <a:avLst/>
          </a:prstGeom>
          <a:ln w="25400">
            <a:solidFill>
              <a:schemeClr val="tx1">
                <a:alpha val="1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70D6CE5F-2357-3B4C-9800-5EF555C075F0}"/>
              </a:ext>
            </a:extLst>
          </p:cNvPr>
          <p:cNvSpPr txBox="1"/>
          <p:nvPr/>
        </p:nvSpPr>
        <p:spPr>
          <a:xfrm>
            <a:off x="5566622" y="3829108"/>
            <a:ext cx="800254" cy="2186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Sigmoid</a:t>
            </a:r>
            <a:endParaRPr kumimoji="1" lang="zh-TW" altLang="en-US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98F797D8-9CF9-F647-BB0F-ED8B22F223E3}"/>
                  </a:ext>
                </a:extLst>
              </p:cNvPr>
              <p:cNvSpPr/>
              <p:nvPr/>
            </p:nvSpPr>
            <p:spPr>
              <a:xfrm>
                <a:off x="8268413" y="-1378417"/>
                <a:ext cx="3924601" cy="6658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kumimoji="1" lang="en-US" altLang="zh-TW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kumimoji="1" lang="en-US" altLang="zh-TW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TW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kumimoji="1" lang="en-US" altLang="zh-TW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TW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kumimoji="1" lang="en-US" altLang="zh-TW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num>
                            <m:den>
                              <m:r>
                                <a:rPr kumimoji="1" lang="en-US" altLang="zh-TW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kumimoji="1" lang="en-US" altLang="zh-TW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TW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r>
                                    <a:rPr kumimoji="1" lang="en-US" altLang="zh-TW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b>
                                  <m:r>
                                    <a:rPr kumimoji="1" lang="en-US" altLang="zh-TW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𝑜𝑢𝑡</m:t>
                                  </m:r>
                                  <m:r>
                                    <a:rPr kumimoji="1" lang="en-US" altLang="zh-TW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  <m:r>
                            <a:rPr kumimoji="1" lang="en-US" altLang="zh-TW" i="1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kumimoji="1"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num>
                            <m:den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kumimoji="1"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</a:rPr>
                                    <m:t>𝑂</m:t>
                                  </m:r>
                                </m:e>
                                <m:sub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</a:rPr>
                                    <m:t>𝑜𝑢𝑡</m:t>
                                  </m:r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  <m:r>
                            <m:rPr>
                              <m:nor/>
                            </m:rPr>
                            <a:rPr kumimoji="1" lang="en-US" altLang="zh-TW" dirty="0"/>
                            <m:t> </m:t>
                          </m:r>
                          <m:f>
                            <m:fPr>
                              <m:ctrlP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kumimoji="1"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</a:rPr>
                                    <m:t>𝑂</m:t>
                                  </m:r>
                                </m:e>
                                <m:sub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</a:rPr>
                                    <m:t>𝑜𝑢𝑡</m:t>
                                  </m:r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num>
                            <m:den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kumimoji="1"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</a:rPr>
                                    <m:t>𝑂</m:t>
                                  </m:r>
                                </m:e>
                                <m:sub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</a:rPr>
                                    <m:t>𝑖𝑛</m:t>
                                  </m:r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  <m:f>
                            <m:fPr>
                              <m:ctrlPr>
                                <a:rPr kumimoji="1" lang="en-US" altLang="zh-TW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TW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kumimoji="1" lang="en-US" altLang="zh-TW" i="1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TW" i="1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𝑂</m:t>
                                  </m:r>
                                </m:e>
                                <m:sub>
                                  <m:r>
                                    <a:rPr kumimoji="1" lang="en-US" altLang="zh-TW" i="1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𝑖𝑛</m:t>
                                  </m:r>
                                  <m:r>
                                    <a:rPr kumimoji="1" lang="en-US" altLang="zh-TW" i="1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num>
                            <m:den>
                              <m:r>
                                <a:rPr kumimoji="1" lang="en-US" altLang="zh-TW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kumimoji="1" lang="en-US" altLang="zh-TW" i="1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TW" i="1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r>
                                    <a:rPr kumimoji="1" lang="en-US" altLang="zh-TW" i="1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b>
                                  <m:r>
                                    <a:rPr kumimoji="1" lang="en-US" altLang="zh-TW" i="1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𝑜𝑢𝑡</m:t>
                                  </m:r>
                                  <m:r>
                                    <a:rPr kumimoji="1" lang="en-US" altLang="zh-TW" i="1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  <m:r>
                            <m:rPr>
                              <m:nor/>
                            </m:rPr>
                            <a:rPr kumimoji="1" lang="en-US" altLang="zh-TW" dirty="0"/>
                            <m:t> </m:t>
                          </m:r>
                        </m:e>
                      </m:d>
                    </m:oMath>
                  </m:oMathPara>
                </a14:m>
                <a:endParaRPr kumimoji="1" lang="en-US" altLang="zh-TW" dirty="0"/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98F797D8-9CF9-F647-BB0F-ED8B22F223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8413" y="-1378417"/>
                <a:ext cx="3924601" cy="66588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直線箭頭接點 51">
            <a:extLst>
              <a:ext uri="{FF2B5EF4-FFF2-40B4-BE49-F238E27FC236}">
                <a16:creationId xmlns:a16="http://schemas.microsoft.com/office/drawing/2014/main" id="{70BB97C0-1D28-E94C-8897-E000AB22C347}"/>
              </a:ext>
            </a:extLst>
          </p:cNvPr>
          <p:cNvCxnSpPr>
            <a:cxnSpLocks/>
            <a:stCxn id="35" idx="6"/>
            <a:endCxn id="96" idx="1"/>
          </p:cNvCxnSpPr>
          <p:nvPr/>
        </p:nvCxnSpPr>
        <p:spPr>
          <a:xfrm>
            <a:off x="6259425" y="1722042"/>
            <a:ext cx="1315946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箭頭接點 54">
            <a:extLst>
              <a:ext uri="{FF2B5EF4-FFF2-40B4-BE49-F238E27FC236}">
                <a16:creationId xmlns:a16="http://schemas.microsoft.com/office/drawing/2014/main" id="{0CA6F590-9BA2-F746-AA08-96FE43C7BBD2}"/>
              </a:ext>
            </a:extLst>
          </p:cNvPr>
          <p:cNvCxnSpPr>
            <a:cxnSpLocks/>
            <a:stCxn id="98" idx="1"/>
            <a:endCxn id="35" idx="6"/>
          </p:cNvCxnSpPr>
          <p:nvPr/>
        </p:nvCxnSpPr>
        <p:spPr>
          <a:xfrm flipH="1" flipV="1">
            <a:off x="6259425" y="1722042"/>
            <a:ext cx="1322692" cy="1611288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線箭頭接點 79">
            <a:extLst>
              <a:ext uri="{FF2B5EF4-FFF2-40B4-BE49-F238E27FC236}">
                <a16:creationId xmlns:a16="http://schemas.microsoft.com/office/drawing/2014/main" id="{3ACAD503-4176-614F-A9F5-EA256B22A60D}"/>
              </a:ext>
            </a:extLst>
          </p:cNvPr>
          <p:cNvCxnSpPr>
            <a:cxnSpLocks/>
            <a:stCxn id="97" idx="1"/>
            <a:endCxn id="35" idx="6"/>
          </p:cNvCxnSpPr>
          <p:nvPr/>
        </p:nvCxnSpPr>
        <p:spPr>
          <a:xfrm flipH="1" flipV="1">
            <a:off x="6259425" y="1722042"/>
            <a:ext cx="1312251" cy="803531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線箭頭接點 83">
            <a:extLst>
              <a:ext uri="{FF2B5EF4-FFF2-40B4-BE49-F238E27FC236}">
                <a16:creationId xmlns:a16="http://schemas.microsoft.com/office/drawing/2014/main" id="{EAAF5A6F-D05A-704A-B98B-07AF7378077F}"/>
              </a:ext>
            </a:extLst>
          </p:cNvPr>
          <p:cNvCxnSpPr>
            <a:cxnSpLocks/>
          </p:cNvCxnSpPr>
          <p:nvPr/>
        </p:nvCxnSpPr>
        <p:spPr>
          <a:xfrm>
            <a:off x="10135381" y="1714168"/>
            <a:ext cx="1043159" cy="0"/>
          </a:xfrm>
          <a:prstGeom prst="straightConnector1">
            <a:avLst/>
          </a:prstGeom>
          <a:ln w="25400">
            <a:solidFill>
              <a:schemeClr val="tx1">
                <a:alpha val="1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線箭頭接點 84">
            <a:extLst>
              <a:ext uri="{FF2B5EF4-FFF2-40B4-BE49-F238E27FC236}">
                <a16:creationId xmlns:a16="http://schemas.microsoft.com/office/drawing/2014/main" id="{509A1E2E-F8AE-2D45-827F-AF0EE30F314B}"/>
              </a:ext>
            </a:extLst>
          </p:cNvPr>
          <p:cNvCxnSpPr>
            <a:cxnSpLocks/>
          </p:cNvCxnSpPr>
          <p:nvPr/>
        </p:nvCxnSpPr>
        <p:spPr>
          <a:xfrm>
            <a:off x="10135380" y="2526889"/>
            <a:ext cx="1043159" cy="0"/>
          </a:xfrm>
          <a:prstGeom prst="straightConnector1">
            <a:avLst/>
          </a:prstGeom>
          <a:ln w="25400">
            <a:solidFill>
              <a:schemeClr val="tx1">
                <a:alpha val="1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線箭頭接點 86">
            <a:extLst>
              <a:ext uri="{FF2B5EF4-FFF2-40B4-BE49-F238E27FC236}">
                <a16:creationId xmlns:a16="http://schemas.microsoft.com/office/drawing/2014/main" id="{61B52BB4-D9EC-D445-B116-C607D9A094B8}"/>
              </a:ext>
            </a:extLst>
          </p:cNvPr>
          <p:cNvCxnSpPr>
            <a:cxnSpLocks/>
          </p:cNvCxnSpPr>
          <p:nvPr/>
        </p:nvCxnSpPr>
        <p:spPr>
          <a:xfrm>
            <a:off x="10135379" y="3353434"/>
            <a:ext cx="1043159" cy="0"/>
          </a:xfrm>
          <a:prstGeom prst="straightConnector1">
            <a:avLst/>
          </a:prstGeom>
          <a:ln w="25400">
            <a:solidFill>
              <a:schemeClr val="tx1">
                <a:alpha val="1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文字方塊 87">
            <a:extLst>
              <a:ext uri="{FF2B5EF4-FFF2-40B4-BE49-F238E27FC236}">
                <a16:creationId xmlns:a16="http://schemas.microsoft.com/office/drawing/2014/main" id="{4F6AA81D-AFA9-B844-BFD6-2CFCE0513B87}"/>
              </a:ext>
            </a:extLst>
          </p:cNvPr>
          <p:cNvSpPr txBox="1"/>
          <p:nvPr/>
        </p:nvSpPr>
        <p:spPr>
          <a:xfrm>
            <a:off x="11257493" y="1502158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b="1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kumimoji="1" lang="en-US" altLang="zh-TW" b="1" baseline="-250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b="1" baseline="-25000" dirty="0">
              <a:solidFill>
                <a:schemeClr val="bg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9" name="文字方塊 88">
            <a:extLst>
              <a:ext uri="{FF2B5EF4-FFF2-40B4-BE49-F238E27FC236}">
                <a16:creationId xmlns:a16="http://schemas.microsoft.com/office/drawing/2014/main" id="{22408C17-1325-BD48-AC44-BA0B945E0BA0}"/>
              </a:ext>
            </a:extLst>
          </p:cNvPr>
          <p:cNvSpPr txBox="1"/>
          <p:nvPr/>
        </p:nvSpPr>
        <p:spPr>
          <a:xfrm>
            <a:off x="11257493" y="232432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b="1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kumimoji="1" lang="en-US" altLang="zh-TW" b="1" baseline="-250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kumimoji="1" lang="zh-TW" altLang="en-US" b="1" baseline="-25000" dirty="0">
              <a:solidFill>
                <a:schemeClr val="bg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0" name="文字方塊 89">
            <a:extLst>
              <a:ext uri="{FF2B5EF4-FFF2-40B4-BE49-F238E27FC236}">
                <a16:creationId xmlns:a16="http://schemas.microsoft.com/office/drawing/2014/main" id="{0D57D218-AC46-B140-9500-1C2B5E7B37DF}"/>
              </a:ext>
            </a:extLst>
          </p:cNvPr>
          <p:cNvSpPr txBox="1"/>
          <p:nvPr/>
        </p:nvSpPr>
        <p:spPr>
          <a:xfrm>
            <a:off x="11257493" y="3141701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b="1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kumimoji="1" lang="en-US" altLang="zh-TW" b="1" baseline="-250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kumimoji="1" lang="zh-TW" altLang="en-US" b="1" baseline="-25000" dirty="0">
              <a:solidFill>
                <a:schemeClr val="bg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1" name="矩形 90">
            <a:extLst>
              <a:ext uri="{FF2B5EF4-FFF2-40B4-BE49-F238E27FC236}">
                <a16:creationId xmlns:a16="http://schemas.microsoft.com/office/drawing/2014/main" id="{0D33E070-0F13-C44E-8CC5-BA2447E30B40}"/>
              </a:ext>
            </a:extLst>
          </p:cNvPr>
          <p:cNvSpPr/>
          <p:nvPr/>
        </p:nvSpPr>
        <p:spPr>
          <a:xfrm flipV="1">
            <a:off x="4652259" y="970392"/>
            <a:ext cx="2894109" cy="2793827"/>
          </a:xfrm>
          <a:prstGeom prst="rect">
            <a:avLst/>
          </a:prstGeom>
          <a:noFill/>
          <a:ln w="635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E15CD39D-78D5-ED44-A067-38439B5FACDF}"/>
                  </a:ext>
                </a:extLst>
              </p:cNvPr>
              <p:cNvSpPr/>
              <p:nvPr/>
            </p:nvSpPr>
            <p:spPr>
              <a:xfrm>
                <a:off x="3078996" y="-1774301"/>
                <a:ext cx="3623364" cy="53380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zh-TW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TW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kumimoji="1" lang="en-US" altLang="zh-TW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kumimoji="1"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𝑡𝑜𝑡𝑎𝑙</m:t>
                            </m:r>
                          </m:sub>
                        </m:sSub>
                      </m:num>
                      <m:den>
                        <m:r>
                          <a:rPr kumimoji="1" lang="en-US" altLang="zh-TW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kumimoji="1" lang="en-US" altLang="zh-TW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kumimoji="1" lang="en-US" altLang="zh-TW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b>
                            <m:r>
                              <a:rPr kumimoji="1" lang="en-US" altLang="zh-TW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  <m:r>
                              <a:rPr kumimoji="1" lang="en-US" altLang="zh-TW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kumimoji="1" lang="en-US" altLang="zh-TW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zh-TW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TW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kumimoji="1" lang="en-US" altLang="zh-TW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kumimoji="1" lang="en-US" altLang="zh-TW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kumimoji="1" lang="en-US" altLang="zh-TW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kumimoji="1" lang="en-US" altLang="zh-TW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kumimoji="1" lang="en-US" altLang="zh-TW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b>
                            <m:r>
                              <a:rPr kumimoji="1" lang="en-US" altLang="zh-TW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  <m:r>
                              <a:rPr kumimoji="1" lang="en-US" altLang="zh-TW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kumimoji="1" lang="en-US" altLang="zh-TW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TW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kumimoji="1"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kumimoji="1" lang="en-US" altLang="zh-TW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kumimoji="1" lang="en-US" altLang="zh-TW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kumimoji="1"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i="1"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kumimoji="1" lang="en-US" altLang="zh-TW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b>
                            <m:r>
                              <a:rPr kumimoji="1" lang="en-US" altLang="zh-TW" i="1"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  <m:r>
                              <a:rPr kumimoji="1" lang="en-US" altLang="zh-TW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r>
                  <a:rPr kumimoji="1" lang="en-US" altLang="zh-TW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TW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kumimoji="1" lang="en-US" altLang="zh-TW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TW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kumimoji="1"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kumimoji="1" lang="en-US" altLang="zh-TW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num>
                      <m:den>
                        <m:r>
                          <a:rPr kumimoji="1" lang="en-US" altLang="zh-TW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kumimoji="1"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i="1"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kumimoji="1" lang="en-US" altLang="zh-TW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b>
                            <m:r>
                              <a:rPr kumimoji="1" lang="en-US" altLang="zh-TW" i="1"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  <m:r>
                              <a:rPr kumimoji="1" lang="en-US" altLang="zh-TW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E15CD39D-78D5-ED44-A067-38439B5FAC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8996" y="-1774301"/>
                <a:ext cx="3623364" cy="53380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文字方塊 94">
                <a:extLst>
                  <a:ext uri="{FF2B5EF4-FFF2-40B4-BE49-F238E27FC236}">
                    <a16:creationId xmlns:a16="http://schemas.microsoft.com/office/drawing/2014/main" id="{D7F05E9B-3957-AC4E-9DC1-8F044A1E68D3}"/>
                  </a:ext>
                </a:extLst>
              </p:cNvPr>
              <p:cNvSpPr txBox="1"/>
              <p:nvPr/>
            </p:nvSpPr>
            <p:spPr>
              <a:xfrm>
                <a:off x="474538" y="8101503"/>
                <a:ext cx="7503849" cy="3126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kumimoji="1" lang="en-US" altLang="zh-TW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2,</m:t>
                              </m:r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𝑜𝑢𝑡</m:t>
                              </m:r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zh-TW" i="1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kumimoji="1" lang="en-US" altLang="zh-TW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2,</m:t>
                              </m:r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𝑜𝑢𝑡</m:t>
                              </m:r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kumimoji="1" lang="en-US" altLang="zh-TW" i="1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2,</m:t>
                              </m:r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𝑜𝑢𝑡</m:t>
                              </m:r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kumimoji="1"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lin"/>
                              <m:ctrlP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d>
                                <m:dPr>
                                  <m:ctrlPr>
                                    <a:rPr kumimoji="1"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</a:rPr>
                                    <m:t>1+</m:t>
                                  </m:r>
                                  <m:sSup>
                                    <m:sSupPr>
                                      <m:ctrlP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kumimoji="1"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  <m:r>
                                        <a:rPr kumimoji="1" lang="en-US" altLang="zh-TW" b="0" i="1" baseline="-25000" smtClean="0">
                                          <a:latin typeface="Cambria Math" panose="02040503050406030204" pitchFamily="18" charset="0"/>
                                        </a:rPr>
                                        <m:t>2,</m:t>
                                      </m:r>
                                      <m:r>
                                        <a:rPr kumimoji="1" lang="en-US" altLang="zh-TW" b="0" i="1" baseline="-25000" smtClean="0">
                                          <a:latin typeface="Cambria Math" panose="02040503050406030204" pitchFamily="18" charset="0"/>
                                        </a:rPr>
                                        <m:t>𝑖𝑛</m:t>
                                      </m:r>
                                      <m:r>
                                        <a:rPr kumimoji="1" lang="en-US" altLang="zh-TW" b="0" i="1" baseline="-25000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p>
                                  </m:sSup>
                                </m:e>
                              </m:d>
                            </m:den>
                          </m:f>
                          <m:f>
                            <m:fPr>
                              <m:type m:val="lin"/>
                              <m:ctrlP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d>
                                <m:dPr>
                                  <m:ctrlPr>
                                    <a:rPr kumimoji="1"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</a:rPr>
                                    <m:t>1+</m:t>
                                  </m:r>
                                  <m:sSup>
                                    <m:sSupPr>
                                      <m:ctrlP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  <m:r>
                                        <a:rPr kumimoji="1" lang="en-US" altLang="zh-TW" i="1" baseline="-25000">
                                          <a:latin typeface="Cambria Math" panose="02040503050406030204" pitchFamily="18" charset="0"/>
                                        </a:rPr>
                                        <m:t>2,</m:t>
                                      </m:r>
                                      <m:r>
                                        <a:rPr kumimoji="1" lang="en-US" altLang="zh-TW" i="1" baseline="-25000">
                                          <a:latin typeface="Cambria Math" panose="02040503050406030204" pitchFamily="18" charset="0"/>
                                        </a:rPr>
                                        <m:t>𝑖𝑛</m:t>
                                      </m:r>
                                      <m:r>
                                        <a:rPr kumimoji="1" lang="en-US" altLang="zh-TW" b="0" i="1" baseline="-25000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den>
                          </m:f>
                          <m:r>
                            <a:rPr kumimoji="1" lang="en-US" altLang="zh-TW" b="0" i="1" baseline="-25000" smtClean="0">
                              <a:latin typeface="Cambria Math" panose="02040503050406030204" pitchFamily="18" charset="0"/>
                            </a:rPr>
                            <m:t>   </m:t>
                          </m:r>
                          <m:f>
                            <m:fPr>
                              <m:type m:val="lin"/>
                              <m:ctrlP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d>
                                <m:dPr>
                                  <m:ctrlPr>
                                    <a:rPr kumimoji="1"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</a:rPr>
                                    <m:t>1+</m:t>
                                  </m:r>
                                  <m:sSup>
                                    <m:sSupPr>
                                      <m:ctrlP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  <m:r>
                                        <a:rPr kumimoji="1" lang="en-US" altLang="zh-TW" i="1" baseline="-25000">
                                          <a:latin typeface="Cambria Math" panose="02040503050406030204" pitchFamily="18" charset="0"/>
                                        </a:rPr>
                                        <m:t>2,</m:t>
                                      </m:r>
                                      <m:r>
                                        <a:rPr kumimoji="1" lang="en-US" altLang="zh-TW" i="1" baseline="-25000">
                                          <a:latin typeface="Cambria Math" panose="02040503050406030204" pitchFamily="18" charset="0"/>
                                        </a:rPr>
                                        <m:t>𝑖𝑛</m:t>
                                      </m:r>
                                      <m:r>
                                        <a:rPr kumimoji="1" lang="en-US" altLang="zh-TW" b="0" i="1" baseline="-25000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den>
                          </m:f>
                        </m:e>
                      </m:d>
                    </m:oMath>
                  </m:oMathPara>
                </a14:m>
                <a:endParaRPr kumimoji="1" lang="en-US" altLang="zh-TW" dirty="0"/>
              </a:p>
            </p:txBody>
          </p:sp>
        </mc:Choice>
        <mc:Fallback xmlns="">
          <p:sp>
            <p:nvSpPr>
              <p:cNvPr id="95" name="文字方塊 94">
                <a:extLst>
                  <a:ext uri="{FF2B5EF4-FFF2-40B4-BE49-F238E27FC236}">
                    <a16:creationId xmlns:a16="http://schemas.microsoft.com/office/drawing/2014/main" id="{D7F05E9B-3957-AC4E-9DC1-8F044A1E68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538" y="8101503"/>
                <a:ext cx="7503849" cy="312650"/>
              </a:xfrm>
              <a:prstGeom prst="rect">
                <a:avLst/>
              </a:prstGeom>
              <a:blipFill>
                <a:blip r:embed="rId12"/>
                <a:stretch>
                  <a:fillRect t="-134615" b="-200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矩形 95">
                <a:extLst>
                  <a:ext uri="{FF2B5EF4-FFF2-40B4-BE49-F238E27FC236}">
                    <a16:creationId xmlns:a16="http://schemas.microsoft.com/office/drawing/2014/main" id="{6C24DBCD-5917-5C44-A6E3-4E26C96439FA}"/>
                  </a:ext>
                </a:extLst>
              </p:cNvPr>
              <p:cNvSpPr/>
              <p:nvPr/>
            </p:nvSpPr>
            <p:spPr>
              <a:xfrm>
                <a:off x="7575371" y="1465480"/>
                <a:ext cx="693687" cy="513124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  <a:tileRect/>
              </a:gradFill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TW" sz="1600" b="1" dirty="0">
                    <a:cs typeface="Times New Roman" panose="02020603050405020304" pitchFamily="18" charset="0"/>
                  </a:rPr>
                  <a:t>o</a:t>
                </a:r>
                <a14:m>
                  <m:oMath xmlns:m="http://schemas.openxmlformats.org/officeDocument/2006/math">
                    <m:r>
                      <a:rPr kumimoji="1" lang="en-US" altLang="zh-TW" sz="1600" b="1" i="1" baseline="-250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𝟏</m:t>
                    </m:r>
                    <m:r>
                      <a:rPr kumimoji="1" lang="en-US" altLang="zh-TW" sz="1600" b="1" i="1" baseline="-250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kumimoji="1" lang="en-US" altLang="zh-TW" sz="1600" b="1" i="1" baseline="-2500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𝒊𝒏</m:t>
                    </m:r>
                    <m:r>
                      <a:rPr kumimoji="1" lang="en-US" altLang="zh-TW" sz="1600" b="1" i="1" baseline="-2500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𝟏</m:t>
                    </m:r>
                  </m:oMath>
                </a14:m>
                <a:endParaRPr kumimoji="1" lang="zh-TW" altLang="en-US" sz="1200" b="1" i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6" name="矩形 95">
                <a:extLst>
                  <a:ext uri="{FF2B5EF4-FFF2-40B4-BE49-F238E27FC236}">
                    <a16:creationId xmlns:a16="http://schemas.microsoft.com/office/drawing/2014/main" id="{6C24DBCD-5917-5C44-A6E3-4E26C96439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5371" y="1465480"/>
                <a:ext cx="693687" cy="51312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矩形 96">
                <a:extLst>
                  <a:ext uri="{FF2B5EF4-FFF2-40B4-BE49-F238E27FC236}">
                    <a16:creationId xmlns:a16="http://schemas.microsoft.com/office/drawing/2014/main" id="{923921C9-0792-8D4B-A049-5E82929EFD73}"/>
                  </a:ext>
                </a:extLst>
              </p:cNvPr>
              <p:cNvSpPr/>
              <p:nvPr/>
            </p:nvSpPr>
            <p:spPr>
              <a:xfrm>
                <a:off x="7571676" y="2268022"/>
                <a:ext cx="697382" cy="515101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  <a:tileRect/>
              </a:gradFill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TW" sz="1600" b="1" dirty="0">
                    <a:cs typeface="Times New Roman" panose="02020603050405020304" pitchFamily="18" charset="0"/>
                  </a:rPr>
                  <a:t>o</a:t>
                </a:r>
                <a14:m>
                  <m:oMath xmlns:m="http://schemas.openxmlformats.org/officeDocument/2006/math">
                    <m:r>
                      <a:rPr kumimoji="1" lang="en-US" altLang="zh-TW" sz="1600" b="1" i="1" baseline="-250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𝟏</m:t>
                    </m:r>
                    <m:r>
                      <a:rPr kumimoji="1" lang="en-US" altLang="zh-TW" sz="1600" b="1" i="1" baseline="-250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kumimoji="1" lang="en-US" altLang="zh-TW" sz="1600" b="1" i="1" baseline="-250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𝒊𝒏</m:t>
                    </m:r>
                    <m:r>
                      <a:rPr kumimoji="1" lang="en-US" altLang="zh-TW" sz="1600" b="1" i="1" baseline="-2500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𝟐</m:t>
                    </m:r>
                  </m:oMath>
                </a14:m>
                <a:endParaRPr kumimoji="1" lang="zh-TW" altLang="en-US" sz="1200" b="1" i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7" name="矩形 96">
                <a:extLst>
                  <a:ext uri="{FF2B5EF4-FFF2-40B4-BE49-F238E27FC236}">
                    <a16:creationId xmlns:a16="http://schemas.microsoft.com/office/drawing/2014/main" id="{923921C9-0792-8D4B-A049-5E82929EFD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1676" y="2268022"/>
                <a:ext cx="697382" cy="515101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矩形 97">
                <a:extLst>
                  <a:ext uri="{FF2B5EF4-FFF2-40B4-BE49-F238E27FC236}">
                    <a16:creationId xmlns:a16="http://schemas.microsoft.com/office/drawing/2014/main" id="{C22DEF38-5B3D-794A-BC18-805D86190ED7}"/>
                  </a:ext>
                </a:extLst>
              </p:cNvPr>
              <p:cNvSpPr/>
              <p:nvPr/>
            </p:nvSpPr>
            <p:spPr>
              <a:xfrm>
                <a:off x="7582117" y="3079956"/>
                <a:ext cx="686296" cy="506747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  <a:tileRect/>
              </a:gradFill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TW" sz="1600" b="1" dirty="0">
                    <a:cs typeface="Times New Roman" panose="02020603050405020304" pitchFamily="18" charset="0"/>
                  </a:rPr>
                  <a:t>o</a:t>
                </a:r>
                <a14:m>
                  <m:oMath xmlns:m="http://schemas.openxmlformats.org/officeDocument/2006/math">
                    <m:r>
                      <a:rPr kumimoji="1" lang="en-US" altLang="zh-TW" sz="1600" b="1" i="1" baseline="-250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𝟏</m:t>
                    </m:r>
                    <m:r>
                      <a:rPr kumimoji="1" lang="en-US" altLang="zh-TW" sz="1600" b="1" i="1" baseline="-250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kumimoji="1" lang="en-US" altLang="zh-TW" sz="1600" b="1" i="1" baseline="-250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𝒊𝒏</m:t>
                    </m:r>
                    <m:r>
                      <a:rPr kumimoji="1" lang="en-US" altLang="zh-TW" sz="1600" b="1" i="1" baseline="-2500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𝟑</m:t>
                    </m:r>
                  </m:oMath>
                </a14:m>
                <a:endParaRPr kumimoji="1" lang="zh-TW" altLang="en-US" sz="1200" b="1" i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8" name="矩形 97">
                <a:extLst>
                  <a:ext uri="{FF2B5EF4-FFF2-40B4-BE49-F238E27FC236}">
                    <a16:creationId xmlns:a16="http://schemas.microsoft.com/office/drawing/2014/main" id="{C22DEF38-5B3D-794A-BC18-805D86190E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2117" y="3079956"/>
                <a:ext cx="686296" cy="50674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9" name="直線箭頭接點 98">
            <a:extLst>
              <a:ext uri="{FF2B5EF4-FFF2-40B4-BE49-F238E27FC236}">
                <a16:creationId xmlns:a16="http://schemas.microsoft.com/office/drawing/2014/main" id="{3B75AB86-CDA4-7D40-B326-BC3CDCF11AE1}"/>
              </a:ext>
            </a:extLst>
          </p:cNvPr>
          <p:cNvCxnSpPr>
            <a:cxnSpLocks/>
            <a:stCxn id="96" idx="3"/>
            <a:endCxn id="79" idx="2"/>
          </p:cNvCxnSpPr>
          <p:nvPr/>
        </p:nvCxnSpPr>
        <p:spPr>
          <a:xfrm>
            <a:off x="8269058" y="1722042"/>
            <a:ext cx="1328263" cy="0"/>
          </a:xfrm>
          <a:prstGeom prst="straightConnector1">
            <a:avLst/>
          </a:prstGeom>
          <a:ln w="25400">
            <a:solidFill>
              <a:schemeClr val="tx1">
                <a:alpha val="1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線箭頭接點 99">
            <a:extLst>
              <a:ext uri="{FF2B5EF4-FFF2-40B4-BE49-F238E27FC236}">
                <a16:creationId xmlns:a16="http://schemas.microsoft.com/office/drawing/2014/main" id="{889C0577-C6F4-E544-8FFA-3FF324D8007D}"/>
              </a:ext>
            </a:extLst>
          </p:cNvPr>
          <p:cNvCxnSpPr>
            <a:cxnSpLocks/>
            <a:stCxn id="97" idx="3"/>
            <a:endCxn id="13" idx="2"/>
          </p:cNvCxnSpPr>
          <p:nvPr/>
        </p:nvCxnSpPr>
        <p:spPr>
          <a:xfrm>
            <a:off x="8269058" y="2525573"/>
            <a:ext cx="1328267" cy="2114"/>
          </a:xfrm>
          <a:prstGeom prst="straightConnector1">
            <a:avLst/>
          </a:prstGeom>
          <a:ln w="25400">
            <a:solidFill>
              <a:schemeClr val="tx1">
                <a:alpha val="1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線箭頭接點 100">
            <a:extLst>
              <a:ext uri="{FF2B5EF4-FFF2-40B4-BE49-F238E27FC236}">
                <a16:creationId xmlns:a16="http://schemas.microsoft.com/office/drawing/2014/main" id="{B52AB2AB-C249-124B-877C-46DAE322DF03}"/>
              </a:ext>
            </a:extLst>
          </p:cNvPr>
          <p:cNvCxnSpPr>
            <a:cxnSpLocks/>
            <a:stCxn id="98" idx="3"/>
            <a:endCxn id="14" idx="2"/>
          </p:cNvCxnSpPr>
          <p:nvPr/>
        </p:nvCxnSpPr>
        <p:spPr>
          <a:xfrm>
            <a:off x="8268413" y="3333330"/>
            <a:ext cx="1328912" cy="0"/>
          </a:xfrm>
          <a:prstGeom prst="straightConnector1">
            <a:avLst/>
          </a:prstGeom>
          <a:ln w="25400">
            <a:solidFill>
              <a:schemeClr val="tx1">
                <a:alpha val="1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矩形 101">
                <a:extLst>
                  <a:ext uri="{FF2B5EF4-FFF2-40B4-BE49-F238E27FC236}">
                    <a16:creationId xmlns:a16="http://schemas.microsoft.com/office/drawing/2014/main" id="{885E07C3-8416-F842-9121-CF04726631AA}"/>
                  </a:ext>
                </a:extLst>
              </p:cNvPr>
              <p:cNvSpPr/>
              <p:nvPr/>
            </p:nvSpPr>
            <p:spPr>
              <a:xfrm>
                <a:off x="8599194" y="1280580"/>
                <a:ext cx="65857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" altLang="zh-TW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kumimoji="1" lang="en-US" altLang="zh-TW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  <m:r>
                            <a:rPr kumimoji="1" lang="en-US" altLang="zh-TW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2" name="矩形 101">
                <a:extLst>
                  <a:ext uri="{FF2B5EF4-FFF2-40B4-BE49-F238E27FC236}">
                    <a16:creationId xmlns:a16="http://schemas.microsoft.com/office/drawing/2014/main" id="{885E07C3-8416-F842-9121-CF04726631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9194" y="1280580"/>
                <a:ext cx="658578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矩形 102">
                <a:extLst>
                  <a:ext uri="{FF2B5EF4-FFF2-40B4-BE49-F238E27FC236}">
                    <a16:creationId xmlns:a16="http://schemas.microsoft.com/office/drawing/2014/main" id="{4E382877-4BD3-284B-982B-6D9C1AC3E9DE}"/>
                  </a:ext>
                </a:extLst>
              </p:cNvPr>
              <p:cNvSpPr/>
              <p:nvPr/>
            </p:nvSpPr>
            <p:spPr>
              <a:xfrm>
                <a:off x="8601230" y="2057470"/>
                <a:ext cx="65857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" altLang="zh-TW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kumimoji="1" lang="en-US" altLang="zh-TW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  <m:r>
                            <a:rPr kumimoji="1" lang="en-US" altLang="zh-TW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3" name="矩形 102">
                <a:extLst>
                  <a:ext uri="{FF2B5EF4-FFF2-40B4-BE49-F238E27FC236}">
                    <a16:creationId xmlns:a16="http://schemas.microsoft.com/office/drawing/2014/main" id="{4E382877-4BD3-284B-982B-6D9C1AC3E9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1230" y="2057470"/>
                <a:ext cx="658578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矩形 103">
                <a:extLst>
                  <a:ext uri="{FF2B5EF4-FFF2-40B4-BE49-F238E27FC236}">
                    <a16:creationId xmlns:a16="http://schemas.microsoft.com/office/drawing/2014/main" id="{4165F752-E233-A149-B0C2-0BEA2B9B8846}"/>
                  </a:ext>
                </a:extLst>
              </p:cNvPr>
              <p:cNvSpPr/>
              <p:nvPr/>
            </p:nvSpPr>
            <p:spPr>
              <a:xfrm>
                <a:off x="8616300" y="2871170"/>
                <a:ext cx="65857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" altLang="zh-TW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kumimoji="1" lang="en-US" altLang="zh-TW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  <m:r>
                            <a:rPr kumimoji="1" lang="en-US" altLang="zh-TW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4" name="矩形 103">
                <a:extLst>
                  <a:ext uri="{FF2B5EF4-FFF2-40B4-BE49-F238E27FC236}">
                    <a16:creationId xmlns:a16="http://schemas.microsoft.com/office/drawing/2014/main" id="{4165F752-E233-A149-B0C2-0BEA2B9B884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6300" y="2871170"/>
                <a:ext cx="658578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矩形 53">
                <a:extLst>
                  <a:ext uri="{FF2B5EF4-FFF2-40B4-BE49-F238E27FC236}">
                    <a16:creationId xmlns:a16="http://schemas.microsoft.com/office/drawing/2014/main" id="{0818EE90-85AF-954D-81BB-2BF4A86E8F15}"/>
                  </a:ext>
                </a:extLst>
              </p:cNvPr>
              <p:cNvSpPr/>
              <p:nvPr/>
            </p:nvSpPr>
            <p:spPr>
              <a:xfrm>
                <a:off x="6477496" y="1261646"/>
                <a:ext cx="88351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kumimoji="1"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b>
                          <m:r>
                            <a:rPr kumimoji="1"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𝑜𝑢𝑡</m:t>
                          </m:r>
                          <m:r>
                            <a:rPr kumimoji="1"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54" name="矩形 53">
                <a:extLst>
                  <a:ext uri="{FF2B5EF4-FFF2-40B4-BE49-F238E27FC236}">
                    <a16:creationId xmlns:a16="http://schemas.microsoft.com/office/drawing/2014/main" id="{0818EE90-85AF-954D-81BB-2BF4A86E8F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7496" y="1261646"/>
                <a:ext cx="883511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矩形 113">
                <a:extLst>
                  <a:ext uri="{FF2B5EF4-FFF2-40B4-BE49-F238E27FC236}">
                    <a16:creationId xmlns:a16="http://schemas.microsoft.com/office/drawing/2014/main" id="{A619390F-42B7-E448-BC6A-04382239CE2B}"/>
                  </a:ext>
                </a:extLst>
              </p:cNvPr>
              <p:cNvSpPr/>
              <p:nvPr/>
            </p:nvSpPr>
            <p:spPr>
              <a:xfrm>
                <a:off x="6707387" y="1739510"/>
                <a:ext cx="88351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kumimoji="1"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b>
                          <m:r>
                            <a:rPr kumimoji="1"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𝑜𝑢𝑡</m:t>
                          </m:r>
                          <m:r>
                            <a:rPr kumimoji="1"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14" name="矩形 113">
                <a:extLst>
                  <a:ext uri="{FF2B5EF4-FFF2-40B4-BE49-F238E27FC236}">
                    <a16:creationId xmlns:a16="http://schemas.microsoft.com/office/drawing/2014/main" id="{A619390F-42B7-E448-BC6A-04382239CE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7387" y="1739510"/>
                <a:ext cx="883511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矩形 114">
                <a:extLst>
                  <a:ext uri="{FF2B5EF4-FFF2-40B4-BE49-F238E27FC236}">
                    <a16:creationId xmlns:a16="http://schemas.microsoft.com/office/drawing/2014/main" id="{9B9653BA-8160-894C-A09B-E978EB84BC76}"/>
                  </a:ext>
                </a:extLst>
              </p:cNvPr>
              <p:cNvSpPr/>
              <p:nvPr/>
            </p:nvSpPr>
            <p:spPr>
              <a:xfrm>
                <a:off x="6349174" y="2594500"/>
                <a:ext cx="88351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kumimoji="1" lang="en-US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b>
                          <m:r>
                            <a:rPr kumimoji="1"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𝑜𝑢𝑡</m:t>
                          </m:r>
                          <m:r>
                            <a:rPr kumimoji="1"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5" name="矩形 114">
                <a:extLst>
                  <a:ext uri="{FF2B5EF4-FFF2-40B4-BE49-F238E27FC236}">
                    <a16:creationId xmlns:a16="http://schemas.microsoft.com/office/drawing/2014/main" id="{9B9653BA-8160-894C-A09B-E978EB84BC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9174" y="2594500"/>
                <a:ext cx="883511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矩形 55">
                <a:extLst>
                  <a:ext uri="{FF2B5EF4-FFF2-40B4-BE49-F238E27FC236}">
                    <a16:creationId xmlns:a16="http://schemas.microsoft.com/office/drawing/2014/main" id="{8E18E040-E0E8-5848-9834-293B396FDECE}"/>
                  </a:ext>
                </a:extLst>
              </p:cNvPr>
              <p:cNvSpPr/>
              <p:nvPr/>
            </p:nvSpPr>
            <p:spPr>
              <a:xfrm>
                <a:off x="4778862" y="1249166"/>
                <a:ext cx="71525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i="1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kumimoji="1" lang="en-US" altLang="zh-TW" i="1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kumimoji="1" lang="en-US" altLang="zh-TW" i="1" baseline="-25000"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kumimoji="1" lang="en-US" altLang="zh-TW" i="1" baseline="-2500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56" name="矩形 55">
                <a:extLst>
                  <a:ext uri="{FF2B5EF4-FFF2-40B4-BE49-F238E27FC236}">
                    <a16:creationId xmlns:a16="http://schemas.microsoft.com/office/drawing/2014/main" id="{8E18E040-E0E8-5848-9834-293B396FDE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8862" y="1249166"/>
                <a:ext cx="715259" cy="36933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矩形 56">
                <a:extLst>
                  <a:ext uri="{FF2B5EF4-FFF2-40B4-BE49-F238E27FC236}">
                    <a16:creationId xmlns:a16="http://schemas.microsoft.com/office/drawing/2014/main" id="{E6E535A9-DC65-B14A-BDE9-1221E5F9100C}"/>
                  </a:ext>
                </a:extLst>
              </p:cNvPr>
              <p:cNvSpPr/>
              <p:nvPr/>
            </p:nvSpPr>
            <p:spPr>
              <a:xfrm>
                <a:off x="2458876" y="2136042"/>
                <a:ext cx="792268" cy="3916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kumimoji="1" lang="en-US" altLang="zh-TW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kumimoji="1" lang="en-US" altLang="zh-TW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kumimoji="1" lang="en-US" altLang="zh-TW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kumimoji="1" lang="en-US" altLang="zh-TW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7" name="矩形 56">
                <a:extLst>
                  <a:ext uri="{FF2B5EF4-FFF2-40B4-BE49-F238E27FC236}">
                    <a16:creationId xmlns:a16="http://schemas.microsoft.com/office/drawing/2014/main" id="{E6E535A9-DC65-B14A-BDE9-1221E5F910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8876" y="2136042"/>
                <a:ext cx="792268" cy="391646"/>
              </a:xfrm>
              <a:prstGeom prst="rect">
                <a:avLst/>
              </a:prstGeom>
              <a:blipFill>
                <a:blip r:embed="rId23"/>
                <a:stretch>
                  <a:fillRect b="-645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圓角矩形 72">
            <a:extLst>
              <a:ext uri="{FF2B5EF4-FFF2-40B4-BE49-F238E27FC236}">
                <a16:creationId xmlns:a16="http://schemas.microsoft.com/office/drawing/2014/main" id="{B7D9210A-0E36-CB43-AEC3-32A029ACEF10}"/>
              </a:ext>
            </a:extLst>
          </p:cNvPr>
          <p:cNvSpPr/>
          <p:nvPr/>
        </p:nvSpPr>
        <p:spPr>
          <a:xfrm>
            <a:off x="8760332" y="4308948"/>
            <a:ext cx="2941057" cy="72302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Chain Rule</a:t>
            </a:r>
            <a:endParaRPr kumimoji="1" lang="zh-TW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文字方塊 73">
                <a:extLst>
                  <a:ext uri="{FF2B5EF4-FFF2-40B4-BE49-F238E27FC236}">
                    <a16:creationId xmlns:a16="http://schemas.microsoft.com/office/drawing/2014/main" id="{50ACD1BA-C80A-D844-A4DE-A477AFCA28A7}"/>
                  </a:ext>
                </a:extLst>
              </p:cNvPr>
              <p:cNvSpPr txBox="1"/>
              <p:nvPr/>
            </p:nvSpPr>
            <p:spPr>
              <a:xfrm>
                <a:off x="8268413" y="6094392"/>
                <a:ext cx="3853747" cy="6282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kumimoji="1" lang="en" altLang="zh-TW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" altLang="zh-TW" sz="24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kumimoji="1" lang="en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𝑡𝑜𝑡𝑎𝑙</m:t>
                            </m:r>
                          </m:sub>
                        </m:sSub>
                      </m:num>
                      <m:den>
                        <m:r>
                          <a:rPr kumimoji="1" lang="en" altLang="zh-TW" sz="24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kumimoji="1" lang="en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kumimoji="1" lang="en-US" altLang="zh-TW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zh-TW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TW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kumimoji="1" lang="en-US" altLang="zh-TW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kumimoji="1" lang="en-US" altLang="zh-TW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𝑡𝑜𝑡𝑎𝑙</m:t>
                            </m:r>
                          </m:sub>
                        </m:sSub>
                      </m:num>
                      <m:den>
                        <m:r>
                          <a:rPr kumimoji="1" lang="en-US" altLang="zh-TW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kumimoji="1" lang="en-US" altLang="zh-TW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kumimoji="1" lang="en-US" altLang="zh-TW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b>
                            <m:r>
                              <a:rPr kumimoji="1" lang="en-US" altLang="zh-TW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  <m:r>
                              <a:rPr kumimoji="1" lang="en-US" altLang="zh-TW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f>
                      <m:fPr>
                        <m:ctrlPr>
                          <a:rPr kumimoji="1" lang="en-US" altLang="zh-TW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TW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kumimoji="1" lang="en-US" altLang="zh-TW" sz="24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kumimoji="1" lang="en-US" altLang="zh-TW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b>
                            <m:r>
                              <a:rPr kumimoji="1" lang="en-US" altLang="zh-TW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  <m:r>
                              <a:rPr kumimoji="1" lang="en-US" altLang="zh-TW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kumimoji="1" lang="en-US" altLang="zh-TW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kumimoji="1" lang="en-US" altLang="zh-TW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kumimoji="1" lang="en-US" altLang="zh-TW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b>
                            <m:r>
                              <a:rPr kumimoji="1" lang="en-US" altLang="zh-TW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𝑖𝑛</m:t>
                            </m:r>
                            <m:r>
                              <a:rPr kumimoji="1" lang="en-US" altLang="zh-TW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r>
                  <a:rPr kumimoji="1" lang="en-US" altLang="zh-TW" sz="24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zh-TW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TW" sz="24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kumimoji="1"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4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kumimoji="1" lang="en-US" altLang="zh-TW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b>
                            <m:r>
                              <a:rPr kumimoji="1" lang="en-US" altLang="zh-TW" sz="2400" i="1">
                                <a:latin typeface="Cambria Math" panose="02040503050406030204" pitchFamily="18" charset="0"/>
                              </a:rPr>
                              <m:t>𝑖𝑛</m:t>
                            </m:r>
                            <m:r>
                              <a:rPr kumimoji="1" lang="en-US" altLang="zh-TW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kumimoji="1" lang="en-US" altLang="zh-TW" sz="24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kumimoji="1"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400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kumimoji="1" lang="en-US" altLang="zh-TW" sz="24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kumimoji="1" lang="en-US" altLang="zh-TW" sz="24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kumimoji="1" lang="en-US" altLang="zh-TW" sz="24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kumimoji="1" lang="en-US" altLang="zh-TW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endParaRPr kumimoji="1" lang="zh-TW" altLang="en-US" sz="2400" dirty="0"/>
              </a:p>
            </p:txBody>
          </p:sp>
        </mc:Choice>
        <mc:Fallback xmlns="">
          <p:sp>
            <p:nvSpPr>
              <p:cNvPr id="74" name="文字方塊 73">
                <a:extLst>
                  <a:ext uri="{FF2B5EF4-FFF2-40B4-BE49-F238E27FC236}">
                    <a16:creationId xmlns:a16="http://schemas.microsoft.com/office/drawing/2014/main" id="{50ACD1BA-C80A-D844-A4DE-A477AFCA28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8413" y="6094392"/>
                <a:ext cx="3853747" cy="628249"/>
              </a:xfrm>
              <a:prstGeom prst="rect">
                <a:avLst/>
              </a:prstGeom>
              <a:blipFill>
                <a:blip r:embed="rId24"/>
                <a:stretch>
                  <a:fillRect l="-1967" r="-656" b="-1224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5" name="圖片 74">
            <a:extLst>
              <a:ext uri="{FF2B5EF4-FFF2-40B4-BE49-F238E27FC236}">
                <a16:creationId xmlns:a16="http://schemas.microsoft.com/office/drawing/2014/main" id="{08E8862B-6171-5D4D-B50C-D3A169D3CFE9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BEBA8EAE-BF5A-486C-A8C5-ECC9F3942E4B}">
                <a14:imgProps xmlns:a14="http://schemas.microsoft.com/office/drawing/2010/main">
                  <a14:imgLayer r:embed="rId2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70584" y="4940191"/>
            <a:ext cx="1253887" cy="125388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86A4E501-CA70-124A-8D95-D231C8540506}"/>
                  </a:ext>
                </a:extLst>
              </p:cNvPr>
              <p:cNvSpPr/>
              <p:nvPr/>
            </p:nvSpPr>
            <p:spPr>
              <a:xfrm>
                <a:off x="124281" y="3893979"/>
                <a:ext cx="6221190" cy="29131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kumimoji="1" lang="en-US" altLang="zh-TW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1" lang="en" altLang="zh-TW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f>
                                <m:fPr>
                                  <m:ctrlPr>
                                    <a:rPr kumimoji="1" lang="en" altLang="zh-TW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" altLang="zh-TW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-US" altLang="zh-TW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  <m:r>
                                        <a:rPr kumimoji="1" lang="en-US" altLang="zh-TW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b>
                                      <m:r>
                                        <a:rPr kumimoji="1" lang="en-US" altLang="zh-TW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𝑜𝑢𝑡</m:t>
                                      </m:r>
                                      <m:r>
                                        <a:rPr kumimoji="1" lang="en-US" altLang="zh-TW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kumimoji="1" lang="en" altLang="zh-TW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-US" altLang="zh-TW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  <m:r>
                                        <a:rPr kumimoji="1" lang="en-US" altLang="zh-TW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b>
                                      <m:r>
                                        <a:rPr kumimoji="1" lang="en-US" altLang="zh-TW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𝑖𝑛</m:t>
                                      </m:r>
                                      <m:r>
                                        <a:rPr kumimoji="1" lang="en-US" altLang="zh-TW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kumimoji="1" lang="en" altLang="zh-TW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" altLang="zh-TW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-US" altLang="zh-TW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  <m:r>
                                        <a:rPr kumimoji="1" lang="en-US" altLang="zh-TW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b>
                                      <m:r>
                                        <a:rPr kumimoji="1" lang="en-US" altLang="zh-TW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𝑜𝑢𝑡</m:t>
                                      </m:r>
                                      <m:r>
                                        <a:rPr kumimoji="1" lang="en-US" altLang="zh-TW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kumimoji="1" lang="en" altLang="zh-TW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-US" altLang="zh-TW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  <m:r>
                                        <a:rPr kumimoji="1" lang="en-US" altLang="zh-TW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b>
                                      <m:r>
                                        <a:rPr kumimoji="1" lang="en-US" altLang="zh-TW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𝑖𝑛</m:t>
                                      </m:r>
                                      <m:r>
                                        <a:rPr kumimoji="1" lang="en-US" altLang="zh-TW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kumimoji="1" lang="en" altLang="zh-TW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" altLang="zh-TW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-US" altLang="zh-TW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  <m:r>
                                        <a:rPr kumimoji="1" lang="en-US" altLang="zh-TW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b>
                                      <m:r>
                                        <a:rPr kumimoji="1" lang="en-US" altLang="zh-TW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𝑜𝑢𝑡</m:t>
                                      </m:r>
                                      <m:r>
                                        <a:rPr kumimoji="1" lang="en-US" altLang="zh-TW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kumimoji="1" lang="en" altLang="zh-TW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-US" altLang="zh-TW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  <m:r>
                                        <a:rPr kumimoji="1" lang="en-US" altLang="zh-TW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b>
                                      <m:r>
                                        <a:rPr kumimoji="1" lang="en-US" altLang="zh-TW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𝑖𝑛</m:t>
                                      </m:r>
                                      <m:r>
                                        <a:rPr kumimoji="1" lang="en-US" altLang="zh-TW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eqArr>
                        </m:e>
                      </m:d>
                      <m:r>
                        <a:rPr kumimoji="1"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𝑆𝑖𝑔𝑚𝑜𝑖𝑑</m:t>
                              </m:r>
                              <m:d>
                                <m:d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b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𝑖𝑛</m:t>
                                      </m:r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d>
                                <m:d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𝑆𝑖𝑔𝑚𝑜𝑖𝑑</m:t>
                                  </m:r>
                                  <m:d>
                                    <m:dPr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TW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  <m:r>
                                            <a:rPr lang="en-US" altLang="zh-TW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  <m:sub>
                                          <m:r>
                                            <a:rPr lang="en-US" altLang="zh-TW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𝑖𝑛</m:t>
                                          </m:r>
                                          <m:r>
                                            <a:rPr lang="en-US" altLang="zh-TW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𝑆𝑖𝑔𝑚𝑜𝑖𝑑</m:t>
                              </m:r>
                              <m:d>
                                <m:d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b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𝑖𝑛</m:t>
                                      </m:r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d>
                                <m:d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𝑆𝑖𝑔𝑚𝑜𝑖𝑑</m:t>
                                  </m:r>
                                  <m:d>
                                    <m:dPr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TW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  <m:r>
                                            <a:rPr lang="en-US" altLang="zh-TW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  <m:sub>
                                          <m:r>
                                            <a:rPr lang="en-US" altLang="zh-TW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𝑖𝑛</m:t>
                                          </m:r>
                                          <m:r>
                                            <a:rPr lang="en-US" altLang="zh-TW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𝑆𝑖𝑔𝑚𝑜𝑖𝑑</m:t>
                              </m:r>
                              <m:d>
                                <m:d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b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𝑖𝑛</m:t>
                                      </m:r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d>
                                <m:d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𝑆𝑖𝑔𝑚𝑜𝑖𝑑</m:t>
                                  </m:r>
                                  <m:d>
                                    <m:dPr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TW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  <m:r>
                                            <a:rPr lang="en-US" altLang="zh-TW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  <m:sub>
                                          <m:r>
                                            <a:rPr lang="en-US" altLang="zh-TW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𝑖𝑛</m:t>
                                          </m:r>
                                          <m:r>
                                            <a:rPr lang="en-US" altLang="zh-TW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eqArr>
                        </m:e>
                      </m:d>
                    </m:oMath>
                  </m:oMathPara>
                </a14:m>
                <a:endParaRPr kumimoji="1" lang="en-US" altLang="zh-TW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𝑆𝑖𝑔𝑚𝑜𝑖𝑑</m:t>
                              </m:r>
                              <m:d>
                                <m:d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2.73</m:t>
                                  </m:r>
                                </m:e>
                              </m:d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d>
                                <m:d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𝑆𝑖𝑔𝑚𝑜𝑖𝑑</m:t>
                                  </m:r>
                                  <m:d>
                                    <m:dPr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2.73</m:t>
                                      </m:r>
                                    </m:e>
                                  </m:d>
                                </m:e>
                              </m:d>
                            </m:e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𝑆𝑖𝑔𝑚𝑜𝑖𝑑</m:t>
                              </m:r>
                              <m:d>
                                <m:d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2.76</m:t>
                                  </m:r>
                                </m:e>
                              </m:d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d>
                                <m:d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𝑆𝑖𝑔𝑚𝑜𝑖𝑑</m:t>
                                  </m:r>
                                  <m:d>
                                    <m:dPr>
                                      <m:ctrlPr>
                                        <a:rPr lang="en-US" altLang="zh-TW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2.76</m:t>
                                      </m:r>
                                    </m:e>
                                  </m:d>
                                </m:e>
                              </m:d>
                            </m:e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𝑆𝑖𝑔𝑚𝑜𝑖𝑑</m:t>
                              </m:r>
                              <m:d>
                                <m:dPr>
                                  <m:ctrlPr>
                                    <a:rPr lang="en-US" altLang="zh-TW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4.001</m:t>
                                  </m:r>
                                </m:e>
                              </m:d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d>
                                <m:d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𝑆𝑖𝑔𝑚𝑜𝑖𝑑</m:t>
                                  </m:r>
                                  <m:d>
                                    <m:dPr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4.001</m:t>
                                      </m:r>
                                    </m:e>
                                  </m:d>
                                </m:e>
                              </m:d>
                            </m:e>
                          </m:eqArr>
                        </m:e>
                      </m:d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1" lang="en" altLang="zh-TW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0.058156</m:t>
                              </m:r>
                            </m:e>
                            <m:e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0.0564</m:t>
                              </m:r>
                            </m:e>
                            <m:e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0.0196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86A4E501-CA70-124A-8D95-D231C85405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281" y="3893979"/>
                <a:ext cx="6221190" cy="2913105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109892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B5A5B166-CE82-6543-87F8-A161C4527D53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Feedforward Neural Network</a:t>
            </a:r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8D457950-F6F0-354C-BC85-9D9DA02CBF14}"/>
              </a:ext>
            </a:extLst>
          </p:cNvPr>
          <p:cNvSpPr/>
          <p:nvPr/>
        </p:nvSpPr>
        <p:spPr>
          <a:xfrm>
            <a:off x="1435563" y="1312739"/>
            <a:ext cx="667372" cy="855837"/>
          </a:xfrm>
          <a:prstGeom prst="ellipse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kumimoji="1" lang="en-US" altLang="zh-TW" sz="24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sz="2400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2B256F6C-05AC-5E4A-A756-277F2B246BBA}"/>
              </a:ext>
            </a:extLst>
          </p:cNvPr>
          <p:cNvSpPr/>
          <p:nvPr/>
        </p:nvSpPr>
        <p:spPr>
          <a:xfrm>
            <a:off x="1409700" y="2673379"/>
            <a:ext cx="667372" cy="855837"/>
          </a:xfrm>
          <a:prstGeom prst="ellipse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kumimoji="1" lang="en-US" altLang="zh-TW" sz="24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kumimoji="1" lang="zh-TW" altLang="en-US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03D4249B-BB3B-7A40-BC74-4DF5721E2AA2}"/>
              </a:ext>
            </a:extLst>
          </p:cNvPr>
          <p:cNvSpPr/>
          <p:nvPr/>
        </p:nvSpPr>
        <p:spPr>
          <a:xfrm>
            <a:off x="1409700" y="4034021"/>
            <a:ext cx="667372" cy="855837"/>
          </a:xfrm>
          <a:prstGeom prst="ellipse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kumimoji="1" lang="en-US" altLang="zh-TW" sz="24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kumimoji="1" lang="zh-TW" altLang="en-US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5E2732C5-F98B-0F49-ADA8-DEB0C82C4BB2}"/>
              </a:ext>
            </a:extLst>
          </p:cNvPr>
          <p:cNvSpPr/>
          <p:nvPr/>
        </p:nvSpPr>
        <p:spPr>
          <a:xfrm>
            <a:off x="4092464" y="1312360"/>
            <a:ext cx="667372" cy="855837"/>
          </a:xfrm>
          <a:prstGeom prst="ellipse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kumimoji="1" lang="en-US" altLang="zh-TW" sz="28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sz="2000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橢圓 9">
                <a:extLst>
                  <a:ext uri="{FF2B5EF4-FFF2-40B4-BE49-F238E27FC236}">
                    <a16:creationId xmlns:a16="http://schemas.microsoft.com/office/drawing/2014/main" id="{53356FCD-8950-9040-A200-5ED1150088BA}"/>
                  </a:ext>
                </a:extLst>
              </p:cNvPr>
              <p:cNvSpPr/>
              <p:nvPr/>
            </p:nvSpPr>
            <p:spPr>
              <a:xfrm>
                <a:off x="4066601" y="2673002"/>
                <a:ext cx="667372" cy="855837"/>
              </a:xfrm>
              <a:prstGeom prst="ellipse">
                <a:avLst/>
              </a:prstGeom>
              <a:ln/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kumimoji="1" lang="en-US" altLang="zh-TW" sz="2400" b="1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j</m:t>
                      </m:r>
                      <m:r>
                        <m:rPr>
                          <m:nor/>
                        </m:rPr>
                        <a:rPr kumimoji="1" lang="en-US" altLang="zh-TW" sz="2400" b="1" baseline="-25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2</m:t>
                      </m:r>
                    </m:oMath>
                  </m:oMathPara>
                </a14:m>
                <a:endParaRPr kumimoji="1" lang="zh-TW" altLang="en-US" b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橢圓 9">
                <a:extLst>
                  <a:ext uri="{FF2B5EF4-FFF2-40B4-BE49-F238E27FC236}">
                    <a16:creationId xmlns:a16="http://schemas.microsoft.com/office/drawing/2014/main" id="{53356FCD-8950-9040-A200-5ED1150088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6601" y="2673002"/>
                <a:ext cx="667372" cy="855837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橢圓 10">
                <a:extLst>
                  <a:ext uri="{FF2B5EF4-FFF2-40B4-BE49-F238E27FC236}">
                    <a16:creationId xmlns:a16="http://schemas.microsoft.com/office/drawing/2014/main" id="{21AF4E0D-D51C-DE45-AF55-E37023AE3B73}"/>
                  </a:ext>
                </a:extLst>
              </p:cNvPr>
              <p:cNvSpPr/>
              <p:nvPr/>
            </p:nvSpPr>
            <p:spPr>
              <a:xfrm>
                <a:off x="4066601" y="4033641"/>
                <a:ext cx="667372" cy="855837"/>
              </a:xfrm>
              <a:prstGeom prst="ellipse">
                <a:avLst/>
              </a:prstGeom>
              <a:ln/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kumimoji="1" lang="en-US" altLang="zh-TW" sz="2400" b="1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j</m:t>
                      </m:r>
                      <m:r>
                        <m:rPr>
                          <m:nor/>
                        </m:rPr>
                        <a:rPr kumimoji="1" lang="en-US" altLang="zh-TW" sz="2400" b="1" baseline="-25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3</m:t>
                      </m:r>
                    </m:oMath>
                  </m:oMathPara>
                </a14:m>
                <a:endParaRPr kumimoji="1" lang="zh-TW" altLang="en-US" b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橢圓 10">
                <a:extLst>
                  <a:ext uri="{FF2B5EF4-FFF2-40B4-BE49-F238E27FC236}">
                    <a16:creationId xmlns:a16="http://schemas.microsoft.com/office/drawing/2014/main" id="{21AF4E0D-D51C-DE45-AF55-E37023AE3B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6601" y="4033641"/>
                <a:ext cx="667372" cy="855837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橢圓 12">
            <a:extLst>
              <a:ext uri="{FF2B5EF4-FFF2-40B4-BE49-F238E27FC236}">
                <a16:creationId xmlns:a16="http://schemas.microsoft.com/office/drawing/2014/main" id="{2A42B80B-0CBD-BA4E-804F-B7CCDF3C35D4}"/>
              </a:ext>
            </a:extLst>
          </p:cNvPr>
          <p:cNvSpPr/>
          <p:nvPr/>
        </p:nvSpPr>
        <p:spPr>
          <a:xfrm>
            <a:off x="9406268" y="2673002"/>
            <a:ext cx="667372" cy="855837"/>
          </a:xfrm>
          <a:prstGeom prst="ellipse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kumimoji="1" lang="en-US" altLang="zh-TW" sz="24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kumimoji="1" lang="zh-TW" altLang="en-US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橢圓 13">
            <a:extLst>
              <a:ext uri="{FF2B5EF4-FFF2-40B4-BE49-F238E27FC236}">
                <a16:creationId xmlns:a16="http://schemas.microsoft.com/office/drawing/2014/main" id="{94902C33-FE4E-E44A-8560-2E3BE0AA104E}"/>
              </a:ext>
            </a:extLst>
          </p:cNvPr>
          <p:cNvSpPr/>
          <p:nvPr/>
        </p:nvSpPr>
        <p:spPr>
          <a:xfrm>
            <a:off x="9406268" y="4033641"/>
            <a:ext cx="667372" cy="855837"/>
          </a:xfrm>
          <a:prstGeom prst="ellipse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kumimoji="1" lang="en-US" altLang="zh-TW" sz="24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kumimoji="1" lang="zh-TW" altLang="en-US" sz="2400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5" name="直線箭頭接點 14">
            <a:extLst>
              <a:ext uri="{FF2B5EF4-FFF2-40B4-BE49-F238E27FC236}">
                <a16:creationId xmlns:a16="http://schemas.microsoft.com/office/drawing/2014/main" id="{7B2FC282-D857-D74F-8F32-0A95B8B36517}"/>
              </a:ext>
            </a:extLst>
          </p:cNvPr>
          <p:cNvCxnSpPr>
            <a:cxnSpLocks/>
            <a:stCxn id="6" idx="6"/>
            <a:endCxn id="9" idx="2"/>
          </p:cNvCxnSpPr>
          <p:nvPr/>
        </p:nvCxnSpPr>
        <p:spPr>
          <a:xfrm flipV="1">
            <a:off x="2102935" y="1740279"/>
            <a:ext cx="1989529" cy="379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箭頭接點 15">
            <a:extLst>
              <a:ext uri="{FF2B5EF4-FFF2-40B4-BE49-F238E27FC236}">
                <a16:creationId xmlns:a16="http://schemas.microsoft.com/office/drawing/2014/main" id="{551B5C2E-2CCE-754B-A826-B40D8A847534}"/>
              </a:ext>
            </a:extLst>
          </p:cNvPr>
          <p:cNvCxnSpPr>
            <a:cxnSpLocks/>
            <a:stCxn id="6" idx="6"/>
            <a:endCxn id="10" idx="2"/>
          </p:cNvCxnSpPr>
          <p:nvPr/>
        </p:nvCxnSpPr>
        <p:spPr>
          <a:xfrm>
            <a:off x="2102935" y="1740658"/>
            <a:ext cx="1963666" cy="1360263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箭頭接點 16">
            <a:extLst>
              <a:ext uri="{FF2B5EF4-FFF2-40B4-BE49-F238E27FC236}">
                <a16:creationId xmlns:a16="http://schemas.microsoft.com/office/drawing/2014/main" id="{5678EF5B-14B8-954E-B6D7-E3619AAA1D4F}"/>
              </a:ext>
            </a:extLst>
          </p:cNvPr>
          <p:cNvCxnSpPr>
            <a:cxnSpLocks/>
            <a:stCxn id="6" idx="6"/>
            <a:endCxn id="11" idx="2"/>
          </p:cNvCxnSpPr>
          <p:nvPr/>
        </p:nvCxnSpPr>
        <p:spPr>
          <a:xfrm>
            <a:off x="2102935" y="1740658"/>
            <a:ext cx="1963666" cy="2720902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箭頭接點 18">
            <a:extLst>
              <a:ext uri="{FF2B5EF4-FFF2-40B4-BE49-F238E27FC236}">
                <a16:creationId xmlns:a16="http://schemas.microsoft.com/office/drawing/2014/main" id="{127EB431-2634-7B47-8700-0969F15F00BC}"/>
              </a:ext>
            </a:extLst>
          </p:cNvPr>
          <p:cNvCxnSpPr>
            <a:cxnSpLocks/>
            <a:stCxn id="7" idx="6"/>
            <a:endCxn id="9" idx="2"/>
          </p:cNvCxnSpPr>
          <p:nvPr/>
        </p:nvCxnSpPr>
        <p:spPr>
          <a:xfrm flipV="1">
            <a:off x="2077072" y="1740279"/>
            <a:ext cx="2015392" cy="1361019"/>
          </a:xfrm>
          <a:prstGeom prst="straightConnector1">
            <a:avLst/>
          </a:prstGeom>
          <a:ln w="25400">
            <a:solidFill>
              <a:srgbClr val="7030A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箭頭接點 19">
            <a:extLst>
              <a:ext uri="{FF2B5EF4-FFF2-40B4-BE49-F238E27FC236}">
                <a16:creationId xmlns:a16="http://schemas.microsoft.com/office/drawing/2014/main" id="{0E1FF969-6BE9-5E48-B952-1456DFBDD93D}"/>
              </a:ext>
            </a:extLst>
          </p:cNvPr>
          <p:cNvCxnSpPr>
            <a:cxnSpLocks/>
            <a:stCxn id="7" idx="6"/>
            <a:endCxn id="10" idx="2"/>
          </p:cNvCxnSpPr>
          <p:nvPr/>
        </p:nvCxnSpPr>
        <p:spPr>
          <a:xfrm flipV="1">
            <a:off x="2077072" y="3100921"/>
            <a:ext cx="1989529" cy="377"/>
          </a:xfrm>
          <a:prstGeom prst="straightConnector1">
            <a:avLst/>
          </a:prstGeom>
          <a:ln w="25400">
            <a:solidFill>
              <a:srgbClr val="7030A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箭頭接點 20">
            <a:extLst>
              <a:ext uri="{FF2B5EF4-FFF2-40B4-BE49-F238E27FC236}">
                <a16:creationId xmlns:a16="http://schemas.microsoft.com/office/drawing/2014/main" id="{5D03F73A-8FAD-9C48-AD36-06A6989B5485}"/>
              </a:ext>
            </a:extLst>
          </p:cNvPr>
          <p:cNvCxnSpPr>
            <a:cxnSpLocks/>
            <a:stCxn id="7" idx="6"/>
            <a:endCxn id="11" idx="2"/>
          </p:cNvCxnSpPr>
          <p:nvPr/>
        </p:nvCxnSpPr>
        <p:spPr>
          <a:xfrm>
            <a:off x="2077072" y="3101298"/>
            <a:ext cx="1989529" cy="1360262"/>
          </a:xfrm>
          <a:prstGeom prst="straightConnector1">
            <a:avLst/>
          </a:prstGeom>
          <a:ln w="25400">
            <a:solidFill>
              <a:srgbClr val="7030A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箭頭接點 22">
            <a:extLst>
              <a:ext uri="{FF2B5EF4-FFF2-40B4-BE49-F238E27FC236}">
                <a16:creationId xmlns:a16="http://schemas.microsoft.com/office/drawing/2014/main" id="{28F55A0F-5A40-B84D-A954-435CB549A3F0}"/>
              </a:ext>
            </a:extLst>
          </p:cNvPr>
          <p:cNvCxnSpPr>
            <a:cxnSpLocks/>
            <a:stCxn id="8" idx="6"/>
            <a:endCxn id="9" idx="2"/>
          </p:cNvCxnSpPr>
          <p:nvPr/>
        </p:nvCxnSpPr>
        <p:spPr>
          <a:xfrm flipV="1">
            <a:off x="2077072" y="1740279"/>
            <a:ext cx="2015392" cy="2721661"/>
          </a:xfrm>
          <a:prstGeom prst="straightConnector1">
            <a:avLst/>
          </a:prstGeom>
          <a:ln w="25400">
            <a:solidFill>
              <a:schemeClr val="accent4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箭頭接點 23">
            <a:extLst>
              <a:ext uri="{FF2B5EF4-FFF2-40B4-BE49-F238E27FC236}">
                <a16:creationId xmlns:a16="http://schemas.microsoft.com/office/drawing/2014/main" id="{429223A1-3550-DB4D-9ABE-BA97F7A0ADC4}"/>
              </a:ext>
            </a:extLst>
          </p:cNvPr>
          <p:cNvCxnSpPr>
            <a:cxnSpLocks/>
            <a:stCxn id="8" idx="6"/>
            <a:endCxn id="10" idx="2"/>
          </p:cNvCxnSpPr>
          <p:nvPr/>
        </p:nvCxnSpPr>
        <p:spPr>
          <a:xfrm flipV="1">
            <a:off x="2077072" y="3100921"/>
            <a:ext cx="1989529" cy="1361019"/>
          </a:xfrm>
          <a:prstGeom prst="straightConnector1">
            <a:avLst/>
          </a:prstGeom>
          <a:ln w="25400">
            <a:solidFill>
              <a:schemeClr val="accent4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箭頭接點 24">
            <a:extLst>
              <a:ext uri="{FF2B5EF4-FFF2-40B4-BE49-F238E27FC236}">
                <a16:creationId xmlns:a16="http://schemas.microsoft.com/office/drawing/2014/main" id="{FE81B2A5-1399-714C-9724-DD4791BED81F}"/>
              </a:ext>
            </a:extLst>
          </p:cNvPr>
          <p:cNvCxnSpPr>
            <a:cxnSpLocks/>
            <a:stCxn id="8" idx="6"/>
            <a:endCxn id="11" idx="2"/>
          </p:cNvCxnSpPr>
          <p:nvPr/>
        </p:nvCxnSpPr>
        <p:spPr>
          <a:xfrm flipV="1">
            <a:off x="2077072" y="4461560"/>
            <a:ext cx="1989529" cy="380"/>
          </a:xfrm>
          <a:prstGeom prst="straightConnector1">
            <a:avLst/>
          </a:prstGeom>
          <a:ln w="25400">
            <a:solidFill>
              <a:schemeClr val="accent4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箭頭接點 26">
            <a:extLst>
              <a:ext uri="{FF2B5EF4-FFF2-40B4-BE49-F238E27FC236}">
                <a16:creationId xmlns:a16="http://schemas.microsoft.com/office/drawing/2014/main" id="{3CF07CAF-D706-DD4F-B6E8-A937077DAF2F}"/>
              </a:ext>
            </a:extLst>
          </p:cNvPr>
          <p:cNvCxnSpPr>
            <a:cxnSpLocks/>
            <a:stCxn id="35" idx="6"/>
            <a:endCxn id="13" idx="2"/>
          </p:cNvCxnSpPr>
          <p:nvPr/>
        </p:nvCxnSpPr>
        <p:spPr>
          <a:xfrm>
            <a:off x="7416740" y="1740279"/>
            <a:ext cx="1989528" cy="1360642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箭頭接點 27">
            <a:extLst>
              <a:ext uri="{FF2B5EF4-FFF2-40B4-BE49-F238E27FC236}">
                <a16:creationId xmlns:a16="http://schemas.microsoft.com/office/drawing/2014/main" id="{9537BBA0-0DAE-8649-A4DF-0EBA14447217}"/>
              </a:ext>
            </a:extLst>
          </p:cNvPr>
          <p:cNvCxnSpPr>
            <a:cxnSpLocks/>
            <a:stCxn id="36" idx="6"/>
            <a:endCxn id="13" idx="2"/>
          </p:cNvCxnSpPr>
          <p:nvPr/>
        </p:nvCxnSpPr>
        <p:spPr>
          <a:xfrm>
            <a:off x="7390876" y="3100919"/>
            <a:ext cx="2015392" cy="0"/>
          </a:xfrm>
          <a:prstGeom prst="straightConnector1">
            <a:avLst/>
          </a:prstGeom>
          <a:ln w="25400">
            <a:solidFill>
              <a:srgbClr val="7030A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箭頭接點 28">
            <a:extLst>
              <a:ext uri="{FF2B5EF4-FFF2-40B4-BE49-F238E27FC236}">
                <a16:creationId xmlns:a16="http://schemas.microsoft.com/office/drawing/2014/main" id="{2DD79070-6BB4-F544-AB95-62FDD652A524}"/>
              </a:ext>
            </a:extLst>
          </p:cNvPr>
          <p:cNvCxnSpPr>
            <a:cxnSpLocks/>
            <a:stCxn id="37" idx="6"/>
            <a:endCxn id="13" idx="2"/>
          </p:cNvCxnSpPr>
          <p:nvPr/>
        </p:nvCxnSpPr>
        <p:spPr>
          <a:xfrm flipV="1">
            <a:off x="7390876" y="3100919"/>
            <a:ext cx="2015392" cy="1360642"/>
          </a:xfrm>
          <a:prstGeom prst="straightConnector1">
            <a:avLst/>
          </a:prstGeom>
          <a:ln w="25400">
            <a:solidFill>
              <a:schemeClr val="accent4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箭頭接點 30">
            <a:extLst>
              <a:ext uri="{FF2B5EF4-FFF2-40B4-BE49-F238E27FC236}">
                <a16:creationId xmlns:a16="http://schemas.microsoft.com/office/drawing/2014/main" id="{F013DF4A-2C89-8E40-AD4C-C72A119C0322}"/>
              </a:ext>
            </a:extLst>
          </p:cNvPr>
          <p:cNvCxnSpPr>
            <a:cxnSpLocks/>
            <a:stCxn id="35" idx="6"/>
            <a:endCxn id="14" idx="2"/>
          </p:cNvCxnSpPr>
          <p:nvPr/>
        </p:nvCxnSpPr>
        <p:spPr>
          <a:xfrm>
            <a:off x="7416740" y="1740279"/>
            <a:ext cx="1989528" cy="2721281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箭頭接點 31">
            <a:extLst>
              <a:ext uri="{FF2B5EF4-FFF2-40B4-BE49-F238E27FC236}">
                <a16:creationId xmlns:a16="http://schemas.microsoft.com/office/drawing/2014/main" id="{C98F0407-BE16-4F4F-B59D-97414CFA0DDC}"/>
              </a:ext>
            </a:extLst>
          </p:cNvPr>
          <p:cNvCxnSpPr>
            <a:cxnSpLocks/>
            <a:stCxn id="36" idx="6"/>
            <a:endCxn id="14" idx="2"/>
          </p:cNvCxnSpPr>
          <p:nvPr/>
        </p:nvCxnSpPr>
        <p:spPr>
          <a:xfrm>
            <a:off x="7390876" y="3100919"/>
            <a:ext cx="2015392" cy="1360642"/>
          </a:xfrm>
          <a:prstGeom prst="straightConnector1">
            <a:avLst/>
          </a:prstGeom>
          <a:ln w="25400">
            <a:solidFill>
              <a:srgbClr val="7030A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箭頭接點 32">
            <a:extLst>
              <a:ext uri="{FF2B5EF4-FFF2-40B4-BE49-F238E27FC236}">
                <a16:creationId xmlns:a16="http://schemas.microsoft.com/office/drawing/2014/main" id="{93D78CC5-B6A2-574E-B3B9-F0617629077E}"/>
              </a:ext>
            </a:extLst>
          </p:cNvPr>
          <p:cNvCxnSpPr>
            <a:cxnSpLocks/>
            <a:stCxn id="37" idx="6"/>
            <a:endCxn id="14" idx="2"/>
          </p:cNvCxnSpPr>
          <p:nvPr/>
        </p:nvCxnSpPr>
        <p:spPr>
          <a:xfrm>
            <a:off x="7390876" y="4461561"/>
            <a:ext cx="2015392" cy="0"/>
          </a:xfrm>
          <a:prstGeom prst="straightConnector1">
            <a:avLst/>
          </a:prstGeom>
          <a:ln w="25400">
            <a:solidFill>
              <a:schemeClr val="accent4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橢圓 34">
            <a:extLst>
              <a:ext uri="{FF2B5EF4-FFF2-40B4-BE49-F238E27FC236}">
                <a16:creationId xmlns:a16="http://schemas.microsoft.com/office/drawing/2014/main" id="{5D6D42E0-DD24-9B4E-95E7-41E72D008970}"/>
              </a:ext>
            </a:extLst>
          </p:cNvPr>
          <p:cNvSpPr/>
          <p:nvPr/>
        </p:nvSpPr>
        <p:spPr>
          <a:xfrm>
            <a:off x="6749365" y="1312360"/>
            <a:ext cx="667372" cy="855837"/>
          </a:xfrm>
          <a:prstGeom prst="ellipse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kumimoji="1" lang="en-US" altLang="zh-TW" sz="24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sz="2400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橢圓 35">
            <a:extLst>
              <a:ext uri="{FF2B5EF4-FFF2-40B4-BE49-F238E27FC236}">
                <a16:creationId xmlns:a16="http://schemas.microsoft.com/office/drawing/2014/main" id="{1718272F-4689-7E47-9B19-3CC884990F74}"/>
              </a:ext>
            </a:extLst>
          </p:cNvPr>
          <p:cNvSpPr/>
          <p:nvPr/>
        </p:nvSpPr>
        <p:spPr>
          <a:xfrm>
            <a:off x="6723501" y="2673002"/>
            <a:ext cx="667372" cy="855837"/>
          </a:xfrm>
          <a:prstGeom prst="ellipse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kumimoji="1" lang="en-US" altLang="zh-TW" sz="24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kumimoji="1" lang="zh-TW" altLang="en-US" sz="2400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橢圓 36">
            <a:extLst>
              <a:ext uri="{FF2B5EF4-FFF2-40B4-BE49-F238E27FC236}">
                <a16:creationId xmlns:a16="http://schemas.microsoft.com/office/drawing/2014/main" id="{E5393C31-65F7-5D48-BEB0-8AF638A00F9E}"/>
              </a:ext>
            </a:extLst>
          </p:cNvPr>
          <p:cNvSpPr/>
          <p:nvPr/>
        </p:nvSpPr>
        <p:spPr>
          <a:xfrm>
            <a:off x="6723501" y="4033641"/>
            <a:ext cx="667372" cy="855837"/>
          </a:xfrm>
          <a:prstGeom prst="ellipse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kumimoji="1" lang="en-US" altLang="zh-TW" sz="24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kumimoji="1" lang="zh-TW" altLang="en-US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9" name="直線箭頭接點 38">
            <a:extLst>
              <a:ext uri="{FF2B5EF4-FFF2-40B4-BE49-F238E27FC236}">
                <a16:creationId xmlns:a16="http://schemas.microsoft.com/office/drawing/2014/main" id="{726CF9E4-76E5-9040-BD87-F37CDDDFE182}"/>
              </a:ext>
            </a:extLst>
          </p:cNvPr>
          <p:cNvCxnSpPr>
            <a:cxnSpLocks/>
            <a:stCxn id="9" idx="6"/>
            <a:endCxn id="35" idx="2"/>
          </p:cNvCxnSpPr>
          <p:nvPr/>
        </p:nvCxnSpPr>
        <p:spPr>
          <a:xfrm>
            <a:off x="4759839" y="1740279"/>
            <a:ext cx="198952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箭頭接點 39">
            <a:extLst>
              <a:ext uri="{FF2B5EF4-FFF2-40B4-BE49-F238E27FC236}">
                <a16:creationId xmlns:a16="http://schemas.microsoft.com/office/drawing/2014/main" id="{FFDC0375-79CD-FA48-AEC5-1F8DBA5E35C2}"/>
              </a:ext>
            </a:extLst>
          </p:cNvPr>
          <p:cNvCxnSpPr>
            <a:cxnSpLocks/>
            <a:stCxn id="9" idx="6"/>
            <a:endCxn id="36" idx="2"/>
          </p:cNvCxnSpPr>
          <p:nvPr/>
        </p:nvCxnSpPr>
        <p:spPr>
          <a:xfrm>
            <a:off x="4759839" y="1740279"/>
            <a:ext cx="1963663" cy="1360642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箭頭接點 40">
            <a:extLst>
              <a:ext uri="{FF2B5EF4-FFF2-40B4-BE49-F238E27FC236}">
                <a16:creationId xmlns:a16="http://schemas.microsoft.com/office/drawing/2014/main" id="{2E914C0A-B6F0-4441-A40F-73C8460D1192}"/>
              </a:ext>
            </a:extLst>
          </p:cNvPr>
          <p:cNvCxnSpPr>
            <a:cxnSpLocks/>
            <a:stCxn id="9" idx="6"/>
            <a:endCxn id="37" idx="2"/>
          </p:cNvCxnSpPr>
          <p:nvPr/>
        </p:nvCxnSpPr>
        <p:spPr>
          <a:xfrm>
            <a:off x="4759839" y="1740279"/>
            <a:ext cx="1963663" cy="2721281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箭頭接點 42">
            <a:extLst>
              <a:ext uri="{FF2B5EF4-FFF2-40B4-BE49-F238E27FC236}">
                <a16:creationId xmlns:a16="http://schemas.microsoft.com/office/drawing/2014/main" id="{0CF1E314-60AA-2C45-9219-DAE736B05ECB}"/>
              </a:ext>
            </a:extLst>
          </p:cNvPr>
          <p:cNvCxnSpPr>
            <a:cxnSpLocks/>
            <a:stCxn id="10" idx="6"/>
            <a:endCxn id="35" idx="2"/>
          </p:cNvCxnSpPr>
          <p:nvPr/>
        </p:nvCxnSpPr>
        <p:spPr>
          <a:xfrm flipV="1">
            <a:off x="4733975" y="1740279"/>
            <a:ext cx="2015392" cy="1360642"/>
          </a:xfrm>
          <a:prstGeom prst="straightConnector1">
            <a:avLst/>
          </a:prstGeom>
          <a:ln w="25400">
            <a:solidFill>
              <a:srgbClr val="7030A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箭頭接點 43">
            <a:extLst>
              <a:ext uri="{FF2B5EF4-FFF2-40B4-BE49-F238E27FC236}">
                <a16:creationId xmlns:a16="http://schemas.microsoft.com/office/drawing/2014/main" id="{A37D1C7D-AF00-9245-B046-F5C659DEAEF2}"/>
              </a:ext>
            </a:extLst>
          </p:cNvPr>
          <p:cNvCxnSpPr>
            <a:cxnSpLocks/>
            <a:stCxn id="10" idx="6"/>
            <a:endCxn id="36" idx="2"/>
          </p:cNvCxnSpPr>
          <p:nvPr/>
        </p:nvCxnSpPr>
        <p:spPr>
          <a:xfrm>
            <a:off x="4733975" y="3100919"/>
            <a:ext cx="1989528" cy="0"/>
          </a:xfrm>
          <a:prstGeom prst="straightConnector1">
            <a:avLst/>
          </a:prstGeom>
          <a:ln w="25400">
            <a:solidFill>
              <a:srgbClr val="7030A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箭頭接點 44">
            <a:extLst>
              <a:ext uri="{FF2B5EF4-FFF2-40B4-BE49-F238E27FC236}">
                <a16:creationId xmlns:a16="http://schemas.microsoft.com/office/drawing/2014/main" id="{AFE886F6-EC01-E948-B5EC-05F023E50121}"/>
              </a:ext>
            </a:extLst>
          </p:cNvPr>
          <p:cNvCxnSpPr>
            <a:cxnSpLocks/>
            <a:stCxn id="10" idx="6"/>
            <a:endCxn id="37" idx="2"/>
          </p:cNvCxnSpPr>
          <p:nvPr/>
        </p:nvCxnSpPr>
        <p:spPr>
          <a:xfrm>
            <a:off x="4733975" y="3100919"/>
            <a:ext cx="1989528" cy="1360642"/>
          </a:xfrm>
          <a:prstGeom prst="straightConnector1">
            <a:avLst/>
          </a:prstGeom>
          <a:ln w="25400">
            <a:solidFill>
              <a:srgbClr val="7030A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箭頭接點 46">
            <a:extLst>
              <a:ext uri="{FF2B5EF4-FFF2-40B4-BE49-F238E27FC236}">
                <a16:creationId xmlns:a16="http://schemas.microsoft.com/office/drawing/2014/main" id="{E9088595-F0E3-B940-B87A-921011845409}"/>
              </a:ext>
            </a:extLst>
          </p:cNvPr>
          <p:cNvCxnSpPr>
            <a:cxnSpLocks/>
            <a:stCxn id="11" idx="6"/>
            <a:endCxn id="35" idx="2"/>
          </p:cNvCxnSpPr>
          <p:nvPr/>
        </p:nvCxnSpPr>
        <p:spPr>
          <a:xfrm flipV="1">
            <a:off x="4733975" y="1740279"/>
            <a:ext cx="2015392" cy="2721281"/>
          </a:xfrm>
          <a:prstGeom prst="straightConnector1">
            <a:avLst/>
          </a:prstGeom>
          <a:ln w="25400">
            <a:solidFill>
              <a:schemeClr val="accent4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箭頭接點 47">
            <a:extLst>
              <a:ext uri="{FF2B5EF4-FFF2-40B4-BE49-F238E27FC236}">
                <a16:creationId xmlns:a16="http://schemas.microsoft.com/office/drawing/2014/main" id="{621EE4D0-67C7-884D-8159-320EA4D504AB}"/>
              </a:ext>
            </a:extLst>
          </p:cNvPr>
          <p:cNvCxnSpPr>
            <a:cxnSpLocks/>
            <a:stCxn id="11" idx="6"/>
            <a:endCxn id="36" idx="2"/>
          </p:cNvCxnSpPr>
          <p:nvPr/>
        </p:nvCxnSpPr>
        <p:spPr>
          <a:xfrm flipV="1">
            <a:off x="4733975" y="3100919"/>
            <a:ext cx="1989528" cy="1360642"/>
          </a:xfrm>
          <a:prstGeom prst="straightConnector1">
            <a:avLst/>
          </a:prstGeom>
          <a:ln w="25400">
            <a:solidFill>
              <a:schemeClr val="accent4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箭頭接點 48">
            <a:extLst>
              <a:ext uri="{FF2B5EF4-FFF2-40B4-BE49-F238E27FC236}">
                <a16:creationId xmlns:a16="http://schemas.microsoft.com/office/drawing/2014/main" id="{DEC75CD2-FE08-444B-81E6-87D47C1AC8E5}"/>
              </a:ext>
            </a:extLst>
          </p:cNvPr>
          <p:cNvCxnSpPr>
            <a:cxnSpLocks/>
            <a:stCxn id="11" idx="6"/>
            <a:endCxn id="37" idx="2"/>
          </p:cNvCxnSpPr>
          <p:nvPr/>
        </p:nvCxnSpPr>
        <p:spPr>
          <a:xfrm>
            <a:off x="4733975" y="4461561"/>
            <a:ext cx="1989528" cy="0"/>
          </a:xfrm>
          <a:prstGeom prst="straightConnector1">
            <a:avLst/>
          </a:prstGeom>
          <a:ln w="25400">
            <a:solidFill>
              <a:schemeClr val="accent4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橢圓 78">
            <a:extLst>
              <a:ext uri="{FF2B5EF4-FFF2-40B4-BE49-F238E27FC236}">
                <a16:creationId xmlns:a16="http://schemas.microsoft.com/office/drawing/2014/main" id="{79E13BF7-24FF-204B-8132-2F6912B2BDD3}"/>
              </a:ext>
            </a:extLst>
          </p:cNvPr>
          <p:cNvSpPr/>
          <p:nvPr/>
        </p:nvSpPr>
        <p:spPr>
          <a:xfrm>
            <a:off x="9406263" y="1312360"/>
            <a:ext cx="667372" cy="855837"/>
          </a:xfrm>
          <a:prstGeom prst="ellipse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kumimoji="1" lang="en-US" altLang="zh-TW" sz="24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sz="2400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0" name="直線箭頭接點 79">
            <a:extLst>
              <a:ext uri="{FF2B5EF4-FFF2-40B4-BE49-F238E27FC236}">
                <a16:creationId xmlns:a16="http://schemas.microsoft.com/office/drawing/2014/main" id="{19B4069F-38CA-FD4C-8C5F-49EE36E07EA4}"/>
              </a:ext>
            </a:extLst>
          </p:cNvPr>
          <p:cNvCxnSpPr>
            <a:cxnSpLocks/>
            <a:stCxn id="35" idx="6"/>
            <a:endCxn id="79" idx="2"/>
          </p:cNvCxnSpPr>
          <p:nvPr/>
        </p:nvCxnSpPr>
        <p:spPr>
          <a:xfrm>
            <a:off x="7416737" y="1740279"/>
            <a:ext cx="1989526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線箭頭接點 82">
            <a:extLst>
              <a:ext uri="{FF2B5EF4-FFF2-40B4-BE49-F238E27FC236}">
                <a16:creationId xmlns:a16="http://schemas.microsoft.com/office/drawing/2014/main" id="{AF912A88-6BBC-E04F-911F-D06E240CD435}"/>
              </a:ext>
            </a:extLst>
          </p:cNvPr>
          <p:cNvCxnSpPr>
            <a:cxnSpLocks/>
            <a:stCxn id="36" idx="6"/>
            <a:endCxn id="79" idx="2"/>
          </p:cNvCxnSpPr>
          <p:nvPr/>
        </p:nvCxnSpPr>
        <p:spPr>
          <a:xfrm flipV="1">
            <a:off x="7390873" y="1740279"/>
            <a:ext cx="2015390" cy="1360642"/>
          </a:xfrm>
          <a:prstGeom prst="straightConnector1">
            <a:avLst/>
          </a:prstGeom>
          <a:ln w="25400">
            <a:solidFill>
              <a:srgbClr val="7030A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線箭頭接點 86">
            <a:extLst>
              <a:ext uri="{FF2B5EF4-FFF2-40B4-BE49-F238E27FC236}">
                <a16:creationId xmlns:a16="http://schemas.microsoft.com/office/drawing/2014/main" id="{AC459F75-04BB-6C41-93D0-EF166D090C88}"/>
              </a:ext>
            </a:extLst>
          </p:cNvPr>
          <p:cNvCxnSpPr>
            <a:cxnSpLocks/>
            <a:stCxn id="37" idx="6"/>
            <a:endCxn id="79" idx="2"/>
          </p:cNvCxnSpPr>
          <p:nvPr/>
        </p:nvCxnSpPr>
        <p:spPr>
          <a:xfrm flipV="1">
            <a:off x="7390873" y="1740279"/>
            <a:ext cx="2015390" cy="2721281"/>
          </a:xfrm>
          <a:prstGeom prst="straightConnector1">
            <a:avLst/>
          </a:prstGeom>
          <a:ln w="25400">
            <a:solidFill>
              <a:schemeClr val="accent4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線箭頭接點 89">
            <a:extLst>
              <a:ext uri="{FF2B5EF4-FFF2-40B4-BE49-F238E27FC236}">
                <a16:creationId xmlns:a16="http://schemas.microsoft.com/office/drawing/2014/main" id="{D6D43D55-B2C1-3340-9060-BB4FF6BF0CAA}"/>
              </a:ext>
            </a:extLst>
          </p:cNvPr>
          <p:cNvCxnSpPr>
            <a:cxnSpLocks/>
            <a:stCxn id="79" idx="6"/>
          </p:cNvCxnSpPr>
          <p:nvPr/>
        </p:nvCxnSpPr>
        <p:spPr>
          <a:xfrm>
            <a:off x="10073635" y="1740279"/>
            <a:ext cx="79629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線箭頭接點 92">
            <a:extLst>
              <a:ext uri="{FF2B5EF4-FFF2-40B4-BE49-F238E27FC236}">
                <a16:creationId xmlns:a16="http://schemas.microsoft.com/office/drawing/2014/main" id="{41C1FC0F-1952-AE44-96F3-4EE51301C936}"/>
              </a:ext>
            </a:extLst>
          </p:cNvPr>
          <p:cNvCxnSpPr>
            <a:cxnSpLocks/>
          </p:cNvCxnSpPr>
          <p:nvPr/>
        </p:nvCxnSpPr>
        <p:spPr>
          <a:xfrm>
            <a:off x="10073635" y="3109738"/>
            <a:ext cx="79629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線箭頭接點 93">
            <a:extLst>
              <a:ext uri="{FF2B5EF4-FFF2-40B4-BE49-F238E27FC236}">
                <a16:creationId xmlns:a16="http://schemas.microsoft.com/office/drawing/2014/main" id="{E80C5575-08A0-B147-B2CB-194FC018E88D}"/>
              </a:ext>
            </a:extLst>
          </p:cNvPr>
          <p:cNvCxnSpPr>
            <a:cxnSpLocks/>
          </p:cNvCxnSpPr>
          <p:nvPr/>
        </p:nvCxnSpPr>
        <p:spPr>
          <a:xfrm flipV="1">
            <a:off x="10073635" y="4461560"/>
            <a:ext cx="796295" cy="5737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文字方塊 106">
            <a:extLst>
              <a:ext uri="{FF2B5EF4-FFF2-40B4-BE49-F238E27FC236}">
                <a16:creationId xmlns:a16="http://schemas.microsoft.com/office/drawing/2014/main" id="{A0587189-F404-9749-BBE3-2D5F7F2C4862}"/>
              </a:ext>
            </a:extLst>
          </p:cNvPr>
          <p:cNvSpPr txBox="1"/>
          <p:nvPr/>
        </p:nvSpPr>
        <p:spPr>
          <a:xfrm>
            <a:off x="1401199" y="892758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  <a:endParaRPr kumimoji="1" lang="zh-TW" altLang="en-US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1" name="文字方塊 110">
            <a:extLst>
              <a:ext uri="{FF2B5EF4-FFF2-40B4-BE49-F238E27FC236}">
                <a16:creationId xmlns:a16="http://schemas.microsoft.com/office/drawing/2014/main" id="{724C259B-9DAD-DA47-B975-4E3BFAB67206}"/>
              </a:ext>
            </a:extLst>
          </p:cNvPr>
          <p:cNvSpPr txBox="1"/>
          <p:nvPr/>
        </p:nvSpPr>
        <p:spPr>
          <a:xfrm>
            <a:off x="9288543" y="898585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  <a:endParaRPr kumimoji="1" lang="zh-TW" altLang="en-US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2" name="文字方塊 131">
            <a:extLst>
              <a:ext uri="{FF2B5EF4-FFF2-40B4-BE49-F238E27FC236}">
                <a16:creationId xmlns:a16="http://schemas.microsoft.com/office/drawing/2014/main" id="{44434351-CE0D-C94A-B6EC-BAF04BFA8243}"/>
              </a:ext>
            </a:extLst>
          </p:cNvPr>
          <p:cNvSpPr txBox="1"/>
          <p:nvPr/>
        </p:nvSpPr>
        <p:spPr>
          <a:xfrm>
            <a:off x="4013001" y="4898159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ReLU</a:t>
            </a:r>
            <a:endParaRPr kumimoji="1" lang="zh-TW" altLang="en-US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3" name="文字方塊 132">
            <a:extLst>
              <a:ext uri="{FF2B5EF4-FFF2-40B4-BE49-F238E27FC236}">
                <a16:creationId xmlns:a16="http://schemas.microsoft.com/office/drawing/2014/main" id="{C646C819-51E8-7946-8BCA-E4ED717FD850}"/>
              </a:ext>
            </a:extLst>
          </p:cNvPr>
          <p:cNvSpPr txBox="1"/>
          <p:nvPr/>
        </p:nvSpPr>
        <p:spPr>
          <a:xfrm>
            <a:off x="6560897" y="4898159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Sigmoid</a:t>
            </a:r>
            <a:endParaRPr kumimoji="1" lang="zh-TW" altLang="en-US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4" name="文字方塊 133">
            <a:extLst>
              <a:ext uri="{FF2B5EF4-FFF2-40B4-BE49-F238E27FC236}">
                <a16:creationId xmlns:a16="http://schemas.microsoft.com/office/drawing/2014/main" id="{469BCA19-4336-084A-962D-CE48B0DF8793}"/>
              </a:ext>
            </a:extLst>
          </p:cNvPr>
          <p:cNvSpPr txBox="1"/>
          <p:nvPr/>
        </p:nvSpPr>
        <p:spPr>
          <a:xfrm>
            <a:off x="9237246" y="4898626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Softmax</a:t>
            </a:r>
            <a:endParaRPr kumimoji="1" lang="zh-TW" altLang="en-US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2" name="文字方塊 141">
            <a:extLst>
              <a:ext uri="{FF2B5EF4-FFF2-40B4-BE49-F238E27FC236}">
                <a16:creationId xmlns:a16="http://schemas.microsoft.com/office/drawing/2014/main" id="{C788F754-5667-2446-A776-33B2B39A9511}"/>
              </a:ext>
            </a:extLst>
          </p:cNvPr>
          <p:cNvSpPr txBox="1"/>
          <p:nvPr/>
        </p:nvSpPr>
        <p:spPr>
          <a:xfrm>
            <a:off x="4245628" y="950374"/>
            <a:ext cx="24365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kumimoji="1" lang="en-US" altLang="zh-TW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kumimoji="1"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3" name="文字方塊 142">
            <a:extLst>
              <a:ext uri="{FF2B5EF4-FFF2-40B4-BE49-F238E27FC236}">
                <a16:creationId xmlns:a16="http://schemas.microsoft.com/office/drawing/2014/main" id="{40435869-6038-694B-8B84-3FD2FF53BD52}"/>
              </a:ext>
            </a:extLst>
          </p:cNvPr>
          <p:cNvSpPr txBox="1"/>
          <p:nvPr/>
        </p:nvSpPr>
        <p:spPr>
          <a:xfrm>
            <a:off x="6928393" y="949176"/>
            <a:ext cx="24365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kumimoji="1" lang="en-US" altLang="zh-TW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kumimoji="1"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kumimoji="1" lang="zh-TW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文字方塊 51">
                <a:extLst>
                  <a:ext uri="{FF2B5EF4-FFF2-40B4-BE49-F238E27FC236}">
                    <a16:creationId xmlns:a16="http://schemas.microsoft.com/office/drawing/2014/main" id="{8FDD05E7-6212-446F-B2FA-92CD6472E449}"/>
                  </a:ext>
                </a:extLst>
              </p:cNvPr>
              <p:cNvSpPr txBox="1"/>
              <p:nvPr/>
            </p:nvSpPr>
            <p:spPr>
              <a:xfrm>
                <a:off x="1021541" y="5926997"/>
                <a:ext cx="3140732" cy="31906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kumimoji="1"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kumimoji="1"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1.0 1.0 1.0</m:t>
                          </m:r>
                        </m:e>
                      </m:d>
                    </m:oMath>
                  </m:oMathPara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52" name="文字方塊 51">
                <a:extLst>
                  <a:ext uri="{FF2B5EF4-FFF2-40B4-BE49-F238E27FC236}">
                    <a16:creationId xmlns:a16="http://schemas.microsoft.com/office/drawing/2014/main" id="{8FDD05E7-6212-446F-B2FA-92CD6472E4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1541" y="5926997"/>
                <a:ext cx="3140732" cy="319062"/>
              </a:xfrm>
              <a:prstGeom prst="rect">
                <a:avLst/>
              </a:prstGeom>
              <a:blipFill>
                <a:blip r:embed="rId5"/>
                <a:stretch>
                  <a:fillRect l="-1359" b="-2264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文字方塊 52">
                <a:extLst>
                  <a:ext uri="{FF2B5EF4-FFF2-40B4-BE49-F238E27FC236}">
                    <a16:creationId xmlns:a16="http://schemas.microsoft.com/office/drawing/2014/main" id="{768F24F5-4A70-4728-9C93-95068B862001}"/>
                  </a:ext>
                </a:extLst>
              </p:cNvPr>
              <p:cNvSpPr txBox="1"/>
              <p:nvPr/>
            </p:nvSpPr>
            <p:spPr>
              <a:xfrm>
                <a:off x="4351618" y="5927926"/>
                <a:ext cx="331545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kumimoji="1"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kumimoji="1"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1.0 1.0 1.0</m:t>
                          </m:r>
                        </m:e>
                      </m:d>
                    </m:oMath>
                  </m:oMathPara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53" name="文字方塊 52">
                <a:extLst>
                  <a:ext uri="{FF2B5EF4-FFF2-40B4-BE49-F238E27FC236}">
                    <a16:creationId xmlns:a16="http://schemas.microsoft.com/office/drawing/2014/main" id="{768F24F5-4A70-4728-9C93-95068B8620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1618" y="5927926"/>
                <a:ext cx="3315459" cy="276999"/>
              </a:xfrm>
              <a:prstGeom prst="rect">
                <a:avLst/>
              </a:prstGeom>
              <a:blipFill>
                <a:blip r:embed="rId6"/>
                <a:stretch>
                  <a:fillRect l="-1287" b="-1521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文字方塊 53">
                <a:extLst>
                  <a:ext uri="{FF2B5EF4-FFF2-40B4-BE49-F238E27FC236}">
                    <a16:creationId xmlns:a16="http://schemas.microsoft.com/office/drawing/2014/main" id="{C61A6761-B21D-4F04-B438-8164992601ED}"/>
                  </a:ext>
                </a:extLst>
              </p:cNvPr>
              <p:cNvSpPr txBox="1"/>
              <p:nvPr/>
            </p:nvSpPr>
            <p:spPr>
              <a:xfrm>
                <a:off x="7856422" y="5927926"/>
                <a:ext cx="314316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r>
                        <a:rPr kumimoji="1"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kumimoji="1"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1.0 1.0 1.0</m:t>
                          </m:r>
                        </m:e>
                      </m:d>
                    </m:oMath>
                  </m:oMathPara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54" name="文字方塊 53">
                <a:extLst>
                  <a:ext uri="{FF2B5EF4-FFF2-40B4-BE49-F238E27FC236}">
                    <a16:creationId xmlns:a16="http://schemas.microsoft.com/office/drawing/2014/main" id="{C61A6761-B21D-4F04-B438-8164992601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6422" y="5927926"/>
                <a:ext cx="3143168" cy="276999"/>
              </a:xfrm>
              <a:prstGeom prst="rect">
                <a:avLst/>
              </a:prstGeom>
              <a:blipFill>
                <a:blip r:embed="rId7"/>
                <a:stretch>
                  <a:fillRect l="-1359" b="-1521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矩形 55">
            <a:extLst>
              <a:ext uri="{FF2B5EF4-FFF2-40B4-BE49-F238E27FC236}">
                <a16:creationId xmlns:a16="http://schemas.microsoft.com/office/drawing/2014/main" id="{19FCB559-F434-435C-B5F2-EBE86583B0B1}"/>
              </a:ext>
            </a:extLst>
          </p:cNvPr>
          <p:cNvSpPr/>
          <p:nvPr/>
        </p:nvSpPr>
        <p:spPr>
          <a:xfrm>
            <a:off x="2756473" y="4809517"/>
            <a:ext cx="540000" cy="583892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b="1" i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kumimoji="1" lang="en-US" altLang="zh-TW" b="1" i="1" baseline="-25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endParaRPr kumimoji="1" lang="zh-TW" altLang="en-US" b="1" i="1" baseline="-25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7" name="直線箭頭接點 43">
            <a:extLst>
              <a:ext uri="{FF2B5EF4-FFF2-40B4-BE49-F238E27FC236}">
                <a16:creationId xmlns:a16="http://schemas.microsoft.com/office/drawing/2014/main" id="{A71BA755-5062-4283-A6C8-9BD005CF209B}"/>
              </a:ext>
            </a:extLst>
          </p:cNvPr>
          <p:cNvCxnSpPr>
            <a:cxnSpLocks/>
            <a:stCxn id="56" idx="0"/>
          </p:cNvCxnSpPr>
          <p:nvPr/>
        </p:nvCxnSpPr>
        <p:spPr>
          <a:xfrm flipV="1">
            <a:off x="3026473" y="1752609"/>
            <a:ext cx="1058154" cy="3056908"/>
          </a:xfrm>
          <a:prstGeom prst="straightConnector1">
            <a:avLst/>
          </a:prstGeom>
          <a:ln>
            <a:solidFill>
              <a:schemeClr val="accent4"/>
            </a:solidFill>
            <a:tailEnd type="triangle" w="lg" len="lg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58" name="直線箭頭接點 43">
            <a:extLst>
              <a:ext uri="{FF2B5EF4-FFF2-40B4-BE49-F238E27FC236}">
                <a16:creationId xmlns:a16="http://schemas.microsoft.com/office/drawing/2014/main" id="{97B6AFCB-E7BE-4C01-9EF2-7AE33859A14C}"/>
              </a:ext>
            </a:extLst>
          </p:cNvPr>
          <p:cNvCxnSpPr>
            <a:cxnSpLocks/>
            <a:stCxn id="56" idx="0"/>
          </p:cNvCxnSpPr>
          <p:nvPr/>
        </p:nvCxnSpPr>
        <p:spPr>
          <a:xfrm flipV="1">
            <a:off x="3026473" y="3100921"/>
            <a:ext cx="1027139" cy="1708596"/>
          </a:xfrm>
          <a:prstGeom prst="straightConnector1">
            <a:avLst/>
          </a:prstGeom>
          <a:ln>
            <a:solidFill>
              <a:schemeClr val="accent4"/>
            </a:solidFill>
            <a:tailEnd type="triangle" w="lg" len="lg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59" name="直線箭頭接點 43">
            <a:extLst>
              <a:ext uri="{FF2B5EF4-FFF2-40B4-BE49-F238E27FC236}">
                <a16:creationId xmlns:a16="http://schemas.microsoft.com/office/drawing/2014/main" id="{79A89791-7806-4A70-91BD-96C093534263}"/>
              </a:ext>
            </a:extLst>
          </p:cNvPr>
          <p:cNvCxnSpPr>
            <a:cxnSpLocks/>
            <a:stCxn id="56" idx="0"/>
          </p:cNvCxnSpPr>
          <p:nvPr/>
        </p:nvCxnSpPr>
        <p:spPr>
          <a:xfrm flipV="1">
            <a:off x="3026473" y="4457879"/>
            <a:ext cx="1040128" cy="351638"/>
          </a:xfrm>
          <a:prstGeom prst="straightConnector1">
            <a:avLst/>
          </a:prstGeom>
          <a:ln>
            <a:solidFill>
              <a:schemeClr val="accent4"/>
            </a:solidFill>
            <a:tailEnd type="triangle" w="lg" len="lg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60" name="矩形 59">
            <a:extLst>
              <a:ext uri="{FF2B5EF4-FFF2-40B4-BE49-F238E27FC236}">
                <a16:creationId xmlns:a16="http://schemas.microsoft.com/office/drawing/2014/main" id="{D2736537-8B02-41C3-BF39-8AB545AEDB3D}"/>
              </a:ext>
            </a:extLst>
          </p:cNvPr>
          <p:cNvSpPr/>
          <p:nvPr/>
        </p:nvSpPr>
        <p:spPr>
          <a:xfrm>
            <a:off x="5437057" y="4809425"/>
            <a:ext cx="540000" cy="583892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kumimoji="1" lang="en-US" altLang="zh-TW" b="1" i="1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endParaRPr kumimoji="1" lang="zh-TW" altLang="en-US" b="1" i="1" baseline="-25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1" name="直線箭頭接點 43">
            <a:extLst>
              <a:ext uri="{FF2B5EF4-FFF2-40B4-BE49-F238E27FC236}">
                <a16:creationId xmlns:a16="http://schemas.microsoft.com/office/drawing/2014/main" id="{81DB94A7-9B2F-43A8-B4EF-EF9BCEC725F6}"/>
              </a:ext>
            </a:extLst>
          </p:cNvPr>
          <p:cNvCxnSpPr>
            <a:cxnSpLocks/>
            <a:stCxn id="60" idx="0"/>
          </p:cNvCxnSpPr>
          <p:nvPr/>
        </p:nvCxnSpPr>
        <p:spPr>
          <a:xfrm flipV="1">
            <a:off x="5707057" y="1752517"/>
            <a:ext cx="1058154" cy="3056908"/>
          </a:xfrm>
          <a:prstGeom prst="straightConnector1">
            <a:avLst/>
          </a:prstGeom>
          <a:ln>
            <a:solidFill>
              <a:schemeClr val="accent4"/>
            </a:solidFill>
            <a:tailEnd type="triangle" w="lg" len="lg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62" name="直線箭頭接點 43">
            <a:extLst>
              <a:ext uri="{FF2B5EF4-FFF2-40B4-BE49-F238E27FC236}">
                <a16:creationId xmlns:a16="http://schemas.microsoft.com/office/drawing/2014/main" id="{D3B4D06C-2D89-40E7-B813-21E7CB1C1E53}"/>
              </a:ext>
            </a:extLst>
          </p:cNvPr>
          <p:cNvCxnSpPr>
            <a:cxnSpLocks/>
            <a:stCxn id="60" idx="0"/>
          </p:cNvCxnSpPr>
          <p:nvPr/>
        </p:nvCxnSpPr>
        <p:spPr>
          <a:xfrm flipV="1">
            <a:off x="5707057" y="3100829"/>
            <a:ext cx="1027139" cy="1708596"/>
          </a:xfrm>
          <a:prstGeom prst="straightConnector1">
            <a:avLst/>
          </a:prstGeom>
          <a:ln>
            <a:solidFill>
              <a:schemeClr val="accent4"/>
            </a:solidFill>
            <a:tailEnd type="triangle" w="lg" len="lg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63" name="直線箭頭接點 43">
            <a:extLst>
              <a:ext uri="{FF2B5EF4-FFF2-40B4-BE49-F238E27FC236}">
                <a16:creationId xmlns:a16="http://schemas.microsoft.com/office/drawing/2014/main" id="{A62AC1D9-F5F4-44AD-BF10-607B228BC14D}"/>
              </a:ext>
            </a:extLst>
          </p:cNvPr>
          <p:cNvCxnSpPr>
            <a:cxnSpLocks/>
            <a:stCxn id="60" idx="0"/>
          </p:cNvCxnSpPr>
          <p:nvPr/>
        </p:nvCxnSpPr>
        <p:spPr>
          <a:xfrm flipV="1">
            <a:off x="5707057" y="4457787"/>
            <a:ext cx="1040128" cy="351638"/>
          </a:xfrm>
          <a:prstGeom prst="straightConnector1">
            <a:avLst/>
          </a:prstGeom>
          <a:ln>
            <a:solidFill>
              <a:schemeClr val="accent4"/>
            </a:solidFill>
            <a:tailEnd type="triangle" w="lg" len="lg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64" name="矩形 63">
            <a:extLst>
              <a:ext uri="{FF2B5EF4-FFF2-40B4-BE49-F238E27FC236}">
                <a16:creationId xmlns:a16="http://schemas.microsoft.com/office/drawing/2014/main" id="{F11C10B8-E44D-4851-A982-065181A9CECE}"/>
              </a:ext>
            </a:extLst>
          </p:cNvPr>
          <p:cNvSpPr/>
          <p:nvPr/>
        </p:nvSpPr>
        <p:spPr>
          <a:xfrm>
            <a:off x="8084104" y="4809517"/>
            <a:ext cx="540000" cy="583892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kumimoji="1" lang="en-US" altLang="zh-TW" b="1" i="1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endParaRPr kumimoji="1" lang="zh-TW" altLang="en-US" b="1" i="1" baseline="-25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5" name="直線箭頭接點 43">
            <a:extLst>
              <a:ext uri="{FF2B5EF4-FFF2-40B4-BE49-F238E27FC236}">
                <a16:creationId xmlns:a16="http://schemas.microsoft.com/office/drawing/2014/main" id="{83C30654-B8E8-4D9D-B038-CF1FD45296F0}"/>
              </a:ext>
            </a:extLst>
          </p:cNvPr>
          <p:cNvCxnSpPr>
            <a:cxnSpLocks/>
            <a:stCxn id="64" idx="0"/>
          </p:cNvCxnSpPr>
          <p:nvPr/>
        </p:nvCxnSpPr>
        <p:spPr>
          <a:xfrm flipV="1">
            <a:off x="8354104" y="1752609"/>
            <a:ext cx="1058154" cy="3056908"/>
          </a:xfrm>
          <a:prstGeom prst="straightConnector1">
            <a:avLst/>
          </a:prstGeom>
          <a:ln>
            <a:solidFill>
              <a:schemeClr val="accent4"/>
            </a:solidFill>
            <a:tailEnd type="triangle" w="lg" len="lg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66" name="直線箭頭接點 43">
            <a:extLst>
              <a:ext uri="{FF2B5EF4-FFF2-40B4-BE49-F238E27FC236}">
                <a16:creationId xmlns:a16="http://schemas.microsoft.com/office/drawing/2014/main" id="{40E37714-BC23-41B8-B201-7FEA8C7A2540}"/>
              </a:ext>
            </a:extLst>
          </p:cNvPr>
          <p:cNvCxnSpPr>
            <a:cxnSpLocks/>
            <a:stCxn id="64" idx="0"/>
          </p:cNvCxnSpPr>
          <p:nvPr/>
        </p:nvCxnSpPr>
        <p:spPr>
          <a:xfrm flipV="1">
            <a:off x="8354104" y="3100921"/>
            <a:ext cx="1027139" cy="1708596"/>
          </a:xfrm>
          <a:prstGeom prst="straightConnector1">
            <a:avLst/>
          </a:prstGeom>
          <a:ln>
            <a:solidFill>
              <a:schemeClr val="accent4"/>
            </a:solidFill>
            <a:tailEnd type="triangle" w="lg" len="lg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67" name="直線箭頭接點 43">
            <a:extLst>
              <a:ext uri="{FF2B5EF4-FFF2-40B4-BE49-F238E27FC236}">
                <a16:creationId xmlns:a16="http://schemas.microsoft.com/office/drawing/2014/main" id="{736FB2FC-49D5-4272-B138-0ABF174491E5}"/>
              </a:ext>
            </a:extLst>
          </p:cNvPr>
          <p:cNvCxnSpPr>
            <a:cxnSpLocks/>
            <a:stCxn id="64" idx="0"/>
          </p:cNvCxnSpPr>
          <p:nvPr/>
        </p:nvCxnSpPr>
        <p:spPr>
          <a:xfrm flipV="1">
            <a:off x="8354104" y="4457879"/>
            <a:ext cx="1040128" cy="351638"/>
          </a:xfrm>
          <a:prstGeom prst="straightConnector1">
            <a:avLst/>
          </a:prstGeom>
          <a:ln>
            <a:solidFill>
              <a:schemeClr val="accent4"/>
            </a:solidFill>
            <a:tailEnd type="triangle" w="lg" len="lg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52638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B5A5B166-CE82-6543-87F8-A161C4527D53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BackPropagating</a:t>
            </a:r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error - (Hidden Layer1 - Hidden Layer 2) Weights</a:t>
            </a:r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8D457950-F6F0-354C-BC85-9D9DA02CBF14}"/>
              </a:ext>
            </a:extLst>
          </p:cNvPr>
          <p:cNvSpPr/>
          <p:nvPr/>
        </p:nvSpPr>
        <p:spPr>
          <a:xfrm>
            <a:off x="255549" y="1468894"/>
            <a:ext cx="538060" cy="506746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  <a:tileRect/>
          </a:gra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kumimoji="1" lang="en-US" altLang="zh-TW" sz="24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sz="2400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2B256F6C-05AC-5E4A-A756-277F2B246BBA}"/>
              </a:ext>
            </a:extLst>
          </p:cNvPr>
          <p:cNvSpPr/>
          <p:nvPr/>
        </p:nvSpPr>
        <p:spPr>
          <a:xfrm>
            <a:off x="234697" y="2274537"/>
            <a:ext cx="538060" cy="506746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  <a:tileRect/>
          </a:gra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kumimoji="1" lang="en-US" altLang="zh-TW" sz="24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kumimoji="1" lang="zh-TW" altLang="en-US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03D4249B-BB3B-7A40-BC74-4DF5721E2AA2}"/>
              </a:ext>
            </a:extLst>
          </p:cNvPr>
          <p:cNvSpPr/>
          <p:nvPr/>
        </p:nvSpPr>
        <p:spPr>
          <a:xfrm>
            <a:off x="234697" y="3080182"/>
            <a:ext cx="538060" cy="506746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  <a:tileRect/>
          </a:gra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kumimoji="1" lang="en-US" altLang="zh-TW" sz="24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kumimoji="1" lang="zh-TW" altLang="en-US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2A42B80B-0CBD-BA4E-804F-B7CCDF3C35D4}"/>
              </a:ext>
            </a:extLst>
          </p:cNvPr>
          <p:cNvSpPr/>
          <p:nvPr/>
        </p:nvSpPr>
        <p:spPr>
          <a:xfrm>
            <a:off x="9597325" y="2274314"/>
            <a:ext cx="538060" cy="506746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  <a:tileRect/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kumimoji="1" lang="en-US" altLang="zh-TW" sz="24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kumimoji="1" lang="zh-TW" altLang="en-US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橢圓 13">
            <a:extLst>
              <a:ext uri="{FF2B5EF4-FFF2-40B4-BE49-F238E27FC236}">
                <a16:creationId xmlns:a16="http://schemas.microsoft.com/office/drawing/2014/main" id="{94902C33-FE4E-E44A-8560-2E3BE0AA104E}"/>
              </a:ext>
            </a:extLst>
          </p:cNvPr>
          <p:cNvSpPr/>
          <p:nvPr/>
        </p:nvSpPr>
        <p:spPr>
          <a:xfrm>
            <a:off x="9597325" y="3079957"/>
            <a:ext cx="538060" cy="506746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  <a:tileRect/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kumimoji="1" lang="en-US" altLang="zh-TW" sz="24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kumimoji="1" lang="zh-TW" altLang="en-US" sz="2400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橢圓 34">
            <a:extLst>
              <a:ext uri="{FF2B5EF4-FFF2-40B4-BE49-F238E27FC236}">
                <a16:creationId xmlns:a16="http://schemas.microsoft.com/office/drawing/2014/main" id="{5D6D42E0-DD24-9B4E-95E7-41E72D008970}"/>
              </a:ext>
            </a:extLst>
          </p:cNvPr>
          <p:cNvSpPr/>
          <p:nvPr/>
        </p:nvSpPr>
        <p:spPr>
          <a:xfrm>
            <a:off x="5721365" y="1468669"/>
            <a:ext cx="538060" cy="506746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5000"/>
                  <a:lumOff val="95000"/>
                </a:schemeClr>
              </a:gs>
              <a:gs pos="74000">
                <a:schemeClr val="accent6">
                  <a:lumMod val="45000"/>
                  <a:lumOff val="55000"/>
                </a:schemeClr>
              </a:gs>
              <a:gs pos="83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lin ang="5400000" scaled="1"/>
            <a:tileRect/>
          </a:gra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kumimoji="1" lang="en-US" altLang="zh-TW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橢圓 35">
            <a:extLst>
              <a:ext uri="{FF2B5EF4-FFF2-40B4-BE49-F238E27FC236}">
                <a16:creationId xmlns:a16="http://schemas.microsoft.com/office/drawing/2014/main" id="{1718272F-4689-7E47-9B19-3CC884990F74}"/>
              </a:ext>
            </a:extLst>
          </p:cNvPr>
          <p:cNvSpPr/>
          <p:nvPr/>
        </p:nvSpPr>
        <p:spPr>
          <a:xfrm>
            <a:off x="5700512" y="2274314"/>
            <a:ext cx="538060" cy="506746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5000"/>
                  <a:lumOff val="95000"/>
                </a:schemeClr>
              </a:gs>
              <a:gs pos="74000">
                <a:schemeClr val="accent6">
                  <a:lumMod val="45000"/>
                  <a:lumOff val="55000"/>
                </a:schemeClr>
              </a:gs>
              <a:gs pos="83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lin ang="5400000" scaled="1"/>
            <a:tileRect/>
          </a:gra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kumimoji="1" lang="en-US" altLang="zh-TW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kumimoji="1" lang="zh-TW" altLang="en-US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橢圓 36">
            <a:extLst>
              <a:ext uri="{FF2B5EF4-FFF2-40B4-BE49-F238E27FC236}">
                <a16:creationId xmlns:a16="http://schemas.microsoft.com/office/drawing/2014/main" id="{E5393C31-65F7-5D48-BEB0-8AF638A00F9E}"/>
              </a:ext>
            </a:extLst>
          </p:cNvPr>
          <p:cNvSpPr/>
          <p:nvPr/>
        </p:nvSpPr>
        <p:spPr>
          <a:xfrm>
            <a:off x="5700512" y="3079957"/>
            <a:ext cx="538060" cy="506746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5000"/>
                  <a:lumOff val="95000"/>
                </a:schemeClr>
              </a:gs>
              <a:gs pos="74000">
                <a:schemeClr val="accent6">
                  <a:lumMod val="45000"/>
                  <a:lumOff val="55000"/>
                </a:schemeClr>
              </a:gs>
              <a:gs pos="83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lin ang="5400000" scaled="1"/>
            <a:tileRect/>
          </a:gra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kumimoji="1" lang="en-US" altLang="zh-TW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kumimoji="1" lang="zh-TW" altLang="en-US" sz="1400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9" name="橢圓 78">
            <a:extLst>
              <a:ext uri="{FF2B5EF4-FFF2-40B4-BE49-F238E27FC236}">
                <a16:creationId xmlns:a16="http://schemas.microsoft.com/office/drawing/2014/main" id="{79E13BF7-24FF-204B-8132-2F6912B2BDD3}"/>
              </a:ext>
            </a:extLst>
          </p:cNvPr>
          <p:cNvSpPr/>
          <p:nvPr/>
        </p:nvSpPr>
        <p:spPr>
          <a:xfrm>
            <a:off x="9597321" y="1468669"/>
            <a:ext cx="538060" cy="506746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  <a:tileRect/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kumimoji="1" lang="en-US" altLang="zh-TW" sz="24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sz="2400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7" name="文字方塊 106">
            <a:extLst>
              <a:ext uri="{FF2B5EF4-FFF2-40B4-BE49-F238E27FC236}">
                <a16:creationId xmlns:a16="http://schemas.microsoft.com/office/drawing/2014/main" id="{A0587189-F404-9749-BBE3-2D5F7F2C4862}"/>
              </a:ext>
            </a:extLst>
          </p:cNvPr>
          <p:cNvSpPr txBox="1"/>
          <p:nvPr/>
        </p:nvSpPr>
        <p:spPr>
          <a:xfrm>
            <a:off x="227843" y="1030482"/>
            <a:ext cx="593470" cy="2186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  <a:endParaRPr kumimoji="1" lang="zh-TW" altLang="en-US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1" name="文字方塊 110">
            <a:extLst>
              <a:ext uri="{FF2B5EF4-FFF2-40B4-BE49-F238E27FC236}">
                <a16:creationId xmlns:a16="http://schemas.microsoft.com/office/drawing/2014/main" id="{724C259B-9DAD-DA47-B975-4E3BFAB67206}"/>
              </a:ext>
            </a:extLst>
          </p:cNvPr>
          <p:cNvSpPr txBox="1"/>
          <p:nvPr/>
        </p:nvSpPr>
        <p:spPr>
          <a:xfrm>
            <a:off x="9502410" y="1033932"/>
            <a:ext cx="727880" cy="2186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  <a:endParaRPr kumimoji="1" lang="zh-TW" altLang="en-US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9" name="橢圓 168">
            <a:extLst>
              <a:ext uri="{FF2B5EF4-FFF2-40B4-BE49-F238E27FC236}">
                <a16:creationId xmlns:a16="http://schemas.microsoft.com/office/drawing/2014/main" id="{C4741573-C156-A14B-8DF3-E3B521592680}"/>
              </a:ext>
            </a:extLst>
          </p:cNvPr>
          <p:cNvSpPr/>
          <p:nvPr/>
        </p:nvSpPr>
        <p:spPr>
          <a:xfrm>
            <a:off x="1782125" y="1463528"/>
            <a:ext cx="538060" cy="506746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5000"/>
                  <a:lumOff val="95000"/>
                </a:schemeClr>
              </a:gs>
              <a:gs pos="74000">
                <a:schemeClr val="accent6">
                  <a:lumMod val="45000"/>
                  <a:lumOff val="55000"/>
                </a:schemeClr>
              </a:gs>
              <a:gs pos="83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lin ang="5400000" scaled="1"/>
            <a:tileRect/>
          </a:gra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kumimoji="1" lang="en-US" altLang="zh-TW" sz="24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0" name="橢圓 169">
                <a:extLst>
                  <a:ext uri="{FF2B5EF4-FFF2-40B4-BE49-F238E27FC236}">
                    <a16:creationId xmlns:a16="http://schemas.microsoft.com/office/drawing/2014/main" id="{10967937-361F-434F-893B-DBFDD9CD1415}"/>
                  </a:ext>
                </a:extLst>
              </p:cNvPr>
              <p:cNvSpPr/>
              <p:nvPr/>
            </p:nvSpPr>
            <p:spPr>
              <a:xfrm>
                <a:off x="1784669" y="2274314"/>
                <a:ext cx="538060" cy="506746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6">
                      <a:lumMod val="5000"/>
                      <a:lumOff val="95000"/>
                    </a:schemeClr>
                  </a:gs>
                  <a:gs pos="74000">
                    <a:schemeClr val="accent6">
                      <a:lumMod val="45000"/>
                      <a:lumOff val="55000"/>
                    </a:schemeClr>
                  </a:gs>
                  <a:gs pos="83000">
                    <a:schemeClr val="accent6">
                      <a:lumMod val="45000"/>
                      <a:lumOff val="55000"/>
                    </a:schemeClr>
                  </a:gs>
                  <a:gs pos="100000">
                    <a:schemeClr val="accent6">
                      <a:lumMod val="30000"/>
                      <a:lumOff val="70000"/>
                    </a:schemeClr>
                  </a:gs>
                </a:gsLst>
                <a:lin ang="5400000" scaled="1"/>
                <a:tileRect/>
              </a:gradFill>
              <a:ln/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kumimoji="1" lang="en-US" altLang="zh-TW" sz="2400" b="1" i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j</m:t>
                      </m:r>
                      <m:r>
                        <m:rPr>
                          <m:nor/>
                        </m:rPr>
                        <a:rPr kumimoji="1" lang="en-US" altLang="zh-TW" sz="2400" b="1" i="1" baseline="-25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2</m:t>
                      </m:r>
                    </m:oMath>
                  </m:oMathPara>
                </a14:m>
                <a:endParaRPr kumimoji="1" lang="zh-TW" altLang="en-US" b="1" i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70" name="橢圓 169">
                <a:extLst>
                  <a:ext uri="{FF2B5EF4-FFF2-40B4-BE49-F238E27FC236}">
                    <a16:creationId xmlns:a16="http://schemas.microsoft.com/office/drawing/2014/main" id="{10967937-361F-434F-893B-DBFDD9CD14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4669" y="2274314"/>
                <a:ext cx="538060" cy="506746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1" name="橢圓 170">
                <a:extLst>
                  <a:ext uri="{FF2B5EF4-FFF2-40B4-BE49-F238E27FC236}">
                    <a16:creationId xmlns:a16="http://schemas.microsoft.com/office/drawing/2014/main" id="{C93997C3-E280-CA49-9ACE-3F3DD49603B2}"/>
                  </a:ext>
                </a:extLst>
              </p:cNvPr>
              <p:cNvSpPr/>
              <p:nvPr/>
            </p:nvSpPr>
            <p:spPr>
              <a:xfrm>
                <a:off x="1784669" y="3079957"/>
                <a:ext cx="538060" cy="506746"/>
              </a:xfrm>
              <a:prstGeom prst="ellipse">
                <a:avLst/>
              </a:prstGeom>
              <a:ln/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kumimoji="1" lang="en-US" altLang="zh-TW" sz="2400" b="1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j</m:t>
                      </m:r>
                      <m:r>
                        <m:rPr>
                          <m:nor/>
                        </m:rPr>
                        <a:rPr kumimoji="1" lang="en-US" altLang="zh-TW" sz="2400" b="1" i="1" baseline="-25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3</m:t>
                      </m:r>
                    </m:oMath>
                  </m:oMathPara>
                </a14:m>
                <a:endParaRPr kumimoji="1" lang="zh-TW" altLang="en-US" b="1" i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71" name="橢圓 170">
                <a:extLst>
                  <a:ext uri="{FF2B5EF4-FFF2-40B4-BE49-F238E27FC236}">
                    <a16:creationId xmlns:a16="http://schemas.microsoft.com/office/drawing/2014/main" id="{C93997C3-E280-CA49-9ACE-3F3DD49603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4669" y="3079957"/>
                <a:ext cx="538060" cy="506746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5" name="文字方塊 174">
                <a:extLst>
                  <a:ext uri="{FF2B5EF4-FFF2-40B4-BE49-F238E27FC236}">
                    <a16:creationId xmlns:a16="http://schemas.microsoft.com/office/drawing/2014/main" id="{BFB7B9FB-2DCB-AF42-BE9B-3942A0CC36C7}"/>
                  </a:ext>
                </a:extLst>
              </p:cNvPr>
              <p:cNvSpPr txBox="1"/>
              <p:nvPr/>
            </p:nvSpPr>
            <p:spPr>
              <a:xfrm>
                <a:off x="1931634" y="1057727"/>
                <a:ext cx="239042" cy="1602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kumimoji="1" lang="en-US" altLang="zh-TW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kumimoji="1" lang="zh-TW" altLang="en-US" b="1" i="1" baseline="-25000" dirty="0"/>
              </a:p>
            </p:txBody>
          </p:sp>
        </mc:Choice>
        <mc:Fallback xmlns="">
          <p:sp>
            <p:nvSpPr>
              <p:cNvPr id="175" name="文字方塊 174">
                <a:extLst>
                  <a:ext uri="{FF2B5EF4-FFF2-40B4-BE49-F238E27FC236}">
                    <a16:creationId xmlns:a16="http://schemas.microsoft.com/office/drawing/2014/main" id="{BFB7B9FB-2DCB-AF42-BE9B-3942A0CC36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1634" y="1057727"/>
                <a:ext cx="239042" cy="160255"/>
              </a:xfrm>
              <a:prstGeom prst="rect">
                <a:avLst/>
              </a:prstGeom>
              <a:blipFill>
                <a:blip r:embed="rId5"/>
                <a:stretch>
                  <a:fillRect l="-30000" r="-25000" b="-8571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6" name="文字方塊 175">
                <a:extLst>
                  <a:ext uri="{FF2B5EF4-FFF2-40B4-BE49-F238E27FC236}">
                    <a16:creationId xmlns:a16="http://schemas.microsoft.com/office/drawing/2014/main" id="{C5AAACFC-AA60-6143-B986-CB49344AD8AF}"/>
                  </a:ext>
                </a:extLst>
              </p:cNvPr>
              <p:cNvSpPr txBox="1"/>
              <p:nvPr/>
            </p:nvSpPr>
            <p:spPr>
              <a:xfrm>
                <a:off x="5865704" y="1057594"/>
                <a:ext cx="249381" cy="1640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kumimoji="1" lang="en-US" altLang="zh-TW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kumimoji="1" lang="zh-TW" altLang="en-US" b="1" dirty="0"/>
              </a:p>
            </p:txBody>
          </p:sp>
        </mc:Choice>
        <mc:Fallback xmlns="">
          <p:sp>
            <p:nvSpPr>
              <p:cNvPr id="176" name="文字方塊 175">
                <a:extLst>
                  <a:ext uri="{FF2B5EF4-FFF2-40B4-BE49-F238E27FC236}">
                    <a16:creationId xmlns:a16="http://schemas.microsoft.com/office/drawing/2014/main" id="{C5AAACFC-AA60-6143-B986-CB49344AD8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5704" y="1057594"/>
                <a:ext cx="249381" cy="164013"/>
              </a:xfrm>
              <a:prstGeom prst="rect">
                <a:avLst/>
              </a:prstGeom>
              <a:blipFill>
                <a:blip r:embed="rId6"/>
                <a:stretch>
                  <a:fillRect l="-28571" r="-14286" b="-8571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矩形 57">
                <a:extLst>
                  <a:ext uri="{FF2B5EF4-FFF2-40B4-BE49-F238E27FC236}">
                    <a16:creationId xmlns:a16="http://schemas.microsoft.com/office/drawing/2014/main" id="{3F7ACFEC-1D22-2846-8E9D-0044388940A6}"/>
                  </a:ext>
                </a:extLst>
              </p:cNvPr>
              <p:cNvSpPr/>
              <p:nvPr/>
            </p:nvSpPr>
            <p:spPr>
              <a:xfrm>
                <a:off x="3879620" y="1469816"/>
                <a:ext cx="693686" cy="509933"/>
              </a:xfrm>
              <a:prstGeom prst="rect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zh-TW" sz="2000" b="1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𝒉</m:t>
                      </m:r>
                      <m:r>
                        <a:rPr kumimoji="1" lang="en-US" altLang="zh-TW" sz="2000" b="1" i="1" baseline="-250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𝟏</m:t>
                      </m:r>
                      <m:r>
                        <a:rPr kumimoji="1" lang="en-US" altLang="zh-TW" sz="2000" b="1" i="1" baseline="-250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kumimoji="1" lang="en-US" altLang="zh-TW" sz="2000" b="1" i="1" baseline="-250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𝒊𝒏</m:t>
                      </m:r>
                      <m:r>
                        <a:rPr kumimoji="1" lang="en-US" altLang="zh-TW" sz="2000" b="1" i="1" baseline="-250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𝟏</m:t>
                      </m:r>
                    </m:oMath>
                  </m:oMathPara>
                </a14:m>
                <a:endParaRPr kumimoji="1" lang="zh-TW" altLang="en-US" sz="1600" b="1" i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8" name="矩形 57">
                <a:extLst>
                  <a:ext uri="{FF2B5EF4-FFF2-40B4-BE49-F238E27FC236}">
                    <a16:creationId xmlns:a16="http://schemas.microsoft.com/office/drawing/2014/main" id="{3F7ACFEC-1D22-2846-8E9D-0044388940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9620" y="1469816"/>
                <a:ext cx="693686" cy="50993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矩形 58">
                <a:extLst>
                  <a:ext uri="{FF2B5EF4-FFF2-40B4-BE49-F238E27FC236}">
                    <a16:creationId xmlns:a16="http://schemas.microsoft.com/office/drawing/2014/main" id="{52CFE497-81E0-D540-AAD6-B68B884228B3}"/>
                  </a:ext>
                </a:extLst>
              </p:cNvPr>
              <p:cNvSpPr/>
              <p:nvPr/>
            </p:nvSpPr>
            <p:spPr>
              <a:xfrm>
                <a:off x="3888785" y="2273064"/>
                <a:ext cx="693686" cy="509933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6">
                      <a:lumMod val="5000"/>
                      <a:lumOff val="95000"/>
                    </a:schemeClr>
                  </a:gs>
                  <a:gs pos="74000">
                    <a:schemeClr val="accent6">
                      <a:lumMod val="45000"/>
                      <a:lumOff val="55000"/>
                    </a:schemeClr>
                  </a:gs>
                  <a:gs pos="83000">
                    <a:schemeClr val="accent6">
                      <a:lumMod val="45000"/>
                      <a:lumOff val="55000"/>
                    </a:schemeClr>
                  </a:gs>
                  <a:gs pos="100000">
                    <a:schemeClr val="accent6">
                      <a:lumMod val="30000"/>
                      <a:lumOff val="70000"/>
                    </a:schemeClr>
                  </a:gs>
                </a:gsLst>
                <a:lin ang="5400000" scaled="1"/>
                <a:tileRect/>
              </a:gradFill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zh-TW" sz="2000" b="1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𝒉</m:t>
                      </m:r>
                      <m:r>
                        <a:rPr kumimoji="1" lang="en-US" altLang="zh-TW" sz="2000" b="1" i="1" baseline="-250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𝟏</m:t>
                      </m:r>
                      <m:r>
                        <a:rPr kumimoji="1" lang="en-US" altLang="zh-TW" sz="2000" b="1" i="1" baseline="-250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kumimoji="1" lang="en-US" altLang="zh-TW" sz="2000" b="1" i="1" baseline="-250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𝒊𝒏</m:t>
                      </m:r>
                      <m:r>
                        <a:rPr kumimoji="1" lang="en-US" altLang="zh-TW" sz="2000" b="1" i="1" baseline="-2500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𝟐</m:t>
                      </m:r>
                    </m:oMath>
                  </m:oMathPara>
                </a14:m>
                <a:endParaRPr kumimoji="1" lang="zh-TW" altLang="en-US" sz="1600" b="1" i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9" name="矩形 58">
                <a:extLst>
                  <a:ext uri="{FF2B5EF4-FFF2-40B4-BE49-F238E27FC236}">
                    <a16:creationId xmlns:a16="http://schemas.microsoft.com/office/drawing/2014/main" id="{52CFE497-81E0-D540-AAD6-B68B884228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8785" y="2273064"/>
                <a:ext cx="693686" cy="50993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矩形 59">
                <a:extLst>
                  <a:ext uri="{FF2B5EF4-FFF2-40B4-BE49-F238E27FC236}">
                    <a16:creationId xmlns:a16="http://schemas.microsoft.com/office/drawing/2014/main" id="{B2A6B096-0D48-7F42-BE03-03F7BF1719F1}"/>
                  </a:ext>
                </a:extLst>
              </p:cNvPr>
              <p:cNvSpPr/>
              <p:nvPr/>
            </p:nvSpPr>
            <p:spPr>
              <a:xfrm>
                <a:off x="3879620" y="3081911"/>
                <a:ext cx="693686" cy="509933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6">
                      <a:lumMod val="5000"/>
                      <a:lumOff val="95000"/>
                    </a:schemeClr>
                  </a:gs>
                  <a:gs pos="74000">
                    <a:schemeClr val="accent6">
                      <a:lumMod val="45000"/>
                      <a:lumOff val="55000"/>
                    </a:schemeClr>
                  </a:gs>
                  <a:gs pos="83000">
                    <a:schemeClr val="accent6">
                      <a:lumMod val="45000"/>
                      <a:lumOff val="55000"/>
                    </a:schemeClr>
                  </a:gs>
                  <a:gs pos="100000">
                    <a:schemeClr val="accent6">
                      <a:lumMod val="30000"/>
                      <a:lumOff val="70000"/>
                    </a:schemeClr>
                  </a:gs>
                </a:gsLst>
                <a:lin ang="5400000" scaled="1"/>
                <a:tileRect/>
              </a:gradFill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zh-TW" sz="2000" b="1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𝒉</m:t>
                      </m:r>
                      <m:r>
                        <a:rPr kumimoji="1" lang="en-US" altLang="zh-TW" sz="2000" b="1" i="1" baseline="-250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𝟏</m:t>
                      </m:r>
                      <m:r>
                        <a:rPr kumimoji="1" lang="en-US" altLang="zh-TW" sz="2000" b="1" i="1" baseline="-250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kumimoji="1" lang="en-US" altLang="zh-TW" sz="2000" b="1" i="1" baseline="-250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𝒊𝒏</m:t>
                      </m:r>
                      <m:r>
                        <a:rPr kumimoji="1" lang="en-US" altLang="zh-TW" sz="2000" b="1" i="1" baseline="-2500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𝟑</m:t>
                      </m:r>
                    </m:oMath>
                  </m:oMathPara>
                </a14:m>
                <a:endParaRPr kumimoji="1" lang="zh-TW" altLang="en-US" sz="1600" b="1" i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0" name="矩形 59">
                <a:extLst>
                  <a:ext uri="{FF2B5EF4-FFF2-40B4-BE49-F238E27FC236}">
                    <a16:creationId xmlns:a16="http://schemas.microsoft.com/office/drawing/2014/main" id="{B2A6B096-0D48-7F42-BE03-03F7BF1719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9620" y="3081911"/>
                <a:ext cx="693686" cy="50993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" name="直線箭頭接點 60">
            <a:extLst>
              <a:ext uri="{FF2B5EF4-FFF2-40B4-BE49-F238E27FC236}">
                <a16:creationId xmlns:a16="http://schemas.microsoft.com/office/drawing/2014/main" id="{B40CCA58-EAB5-D149-A13D-B7506466B7F5}"/>
              </a:ext>
            </a:extLst>
          </p:cNvPr>
          <p:cNvCxnSpPr>
            <a:cxnSpLocks/>
          </p:cNvCxnSpPr>
          <p:nvPr/>
        </p:nvCxnSpPr>
        <p:spPr>
          <a:xfrm>
            <a:off x="2320185" y="1716902"/>
            <a:ext cx="1559434" cy="7880"/>
          </a:xfrm>
          <a:prstGeom prst="straightConnector1">
            <a:avLst/>
          </a:prstGeom>
          <a:ln w="25400">
            <a:solidFill>
              <a:schemeClr val="tx1">
                <a:alpha val="1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箭頭接點 61">
            <a:extLst>
              <a:ext uri="{FF2B5EF4-FFF2-40B4-BE49-F238E27FC236}">
                <a16:creationId xmlns:a16="http://schemas.microsoft.com/office/drawing/2014/main" id="{1BF2F332-E22E-D848-A60B-0D6CE154C6C5}"/>
              </a:ext>
            </a:extLst>
          </p:cNvPr>
          <p:cNvCxnSpPr>
            <a:cxnSpLocks/>
          </p:cNvCxnSpPr>
          <p:nvPr/>
        </p:nvCxnSpPr>
        <p:spPr>
          <a:xfrm flipH="1">
            <a:off x="2320185" y="1716902"/>
            <a:ext cx="1568599" cy="811128"/>
          </a:xfrm>
          <a:prstGeom prst="straightConnector1">
            <a:avLst/>
          </a:prstGeom>
          <a:ln w="25400">
            <a:solidFill>
              <a:schemeClr val="tx1">
                <a:alpha val="10000"/>
              </a:schemeClr>
            </a:solidFill>
            <a:headEnd type="triangle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箭頭接點 62">
            <a:extLst>
              <a:ext uri="{FF2B5EF4-FFF2-40B4-BE49-F238E27FC236}">
                <a16:creationId xmlns:a16="http://schemas.microsoft.com/office/drawing/2014/main" id="{A20A89F4-39A4-6044-A2F3-AFB4F15308E0}"/>
              </a:ext>
            </a:extLst>
          </p:cNvPr>
          <p:cNvCxnSpPr>
            <a:cxnSpLocks/>
            <a:stCxn id="171" idx="6"/>
            <a:endCxn id="58" idx="1"/>
          </p:cNvCxnSpPr>
          <p:nvPr/>
        </p:nvCxnSpPr>
        <p:spPr>
          <a:xfrm flipV="1">
            <a:off x="2322729" y="1724783"/>
            <a:ext cx="1556891" cy="1608547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箭頭接點 63">
            <a:extLst>
              <a:ext uri="{FF2B5EF4-FFF2-40B4-BE49-F238E27FC236}">
                <a16:creationId xmlns:a16="http://schemas.microsoft.com/office/drawing/2014/main" id="{CF80A26D-0AB8-6945-8B40-5F7B8DD5A8C6}"/>
              </a:ext>
            </a:extLst>
          </p:cNvPr>
          <p:cNvCxnSpPr>
            <a:cxnSpLocks/>
          </p:cNvCxnSpPr>
          <p:nvPr/>
        </p:nvCxnSpPr>
        <p:spPr>
          <a:xfrm flipH="1" flipV="1">
            <a:off x="2322729" y="1724782"/>
            <a:ext cx="1556891" cy="802905"/>
          </a:xfrm>
          <a:prstGeom prst="straightConnector1">
            <a:avLst/>
          </a:prstGeom>
          <a:ln w="25400">
            <a:solidFill>
              <a:schemeClr val="tx1">
                <a:alpha val="10000"/>
              </a:schemeClr>
            </a:solidFill>
            <a:headEnd type="triangle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線箭頭接點 64">
            <a:extLst>
              <a:ext uri="{FF2B5EF4-FFF2-40B4-BE49-F238E27FC236}">
                <a16:creationId xmlns:a16="http://schemas.microsoft.com/office/drawing/2014/main" id="{E15DE128-866A-C240-8B10-8A89C46BD9FB}"/>
              </a:ext>
            </a:extLst>
          </p:cNvPr>
          <p:cNvCxnSpPr>
            <a:cxnSpLocks/>
          </p:cNvCxnSpPr>
          <p:nvPr/>
        </p:nvCxnSpPr>
        <p:spPr>
          <a:xfrm>
            <a:off x="2322729" y="2527687"/>
            <a:ext cx="1566056" cy="343"/>
          </a:xfrm>
          <a:prstGeom prst="straightConnector1">
            <a:avLst/>
          </a:prstGeom>
          <a:ln w="25400">
            <a:solidFill>
              <a:schemeClr val="tx1">
                <a:alpha val="1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箭頭接點 65">
            <a:extLst>
              <a:ext uri="{FF2B5EF4-FFF2-40B4-BE49-F238E27FC236}">
                <a16:creationId xmlns:a16="http://schemas.microsoft.com/office/drawing/2014/main" id="{C0C11E8A-362F-DC44-809A-DE8F979C5D8F}"/>
              </a:ext>
            </a:extLst>
          </p:cNvPr>
          <p:cNvCxnSpPr>
            <a:cxnSpLocks/>
          </p:cNvCxnSpPr>
          <p:nvPr/>
        </p:nvCxnSpPr>
        <p:spPr>
          <a:xfrm flipH="1">
            <a:off x="2322729" y="2527687"/>
            <a:ext cx="1556891" cy="809190"/>
          </a:xfrm>
          <a:prstGeom prst="straightConnector1">
            <a:avLst/>
          </a:prstGeom>
          <a:ln w="25400">
            <a:solidFill>
              <a:schemeClr val="tx1">
                <a:alpha val="10000"/>
              </a:schemeClr>
            </a:solidFill>
            <a:headEnd type="triangle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箭頭接點 66">
            <a:extLst>
              <a:ext uri="{FF2B5EF4-FFF2-40B4-BE49-F238E27FC236}">
                <a16:creationId xmlns:a16="http://schemas.microsoft.com/office/drawing/2014/main" id="{17B541DC-923C-3940-A48F-090F044396D4}"/>
              </a:ext>
            </a:extLst>
          </p:cNvPr>
          <p:cNvCxnSpPr>
            <a:cxnSpLocks/>
          </p:cNvCxnSpPr>
          <p:nvPr/>
        </p:nvCxnSpPr>
        <p:spPr>
          <a:xfrm flipH="1" flipV="1">
            <a:off x="2322729" y="1724782"/>
            <a:ext cx="1556891" cy="1608548"/>
          </a:xfrm>
          <a:prstGeom prst="straightConnector1">
            <a:avLst/>
          </a:prstGeom>
          <a:ln w="25400">
            <a:solidFill>
              <a:schemeClr val="tx1">
                <a:alpha val="10000"/>
              </a:schemeClr>
            </a:solidFill>
            <a:headEnd type="triangle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箭頭接點 67">
            <a:extLst>
              <a:ext uri="{FF2B5EF4-FFF2-40B4-BE49-F238E27FC236}">
                <a16:creationId xmlns:a16="http://schemas.microsoft.com/office/drawing/2014/main" id="{721D03A6-BFDA-8E42-B269-AF71CF9F5152}"/>
              </a:ext>
            </a:extLst>
          </p:cNvPr>
          <p:cNvCxnSpPr>
            <a:cxnSpLocks/>
          </p:cNvCxnSpPr>
          <p:nvPr/>
        </p:nvCxnSpPr>
        <p:spPr>
          <a:xfrm flipH="1" flipV="1">
            <a:off x="2322729" y="2528030"/>
            <a:ext cx="1566056" cy="805300"/>
          </a:xfrm>
          <a:prstGeom prst="straightConnector1">
            <a:avLst/>
          </a:prstGeom>
          <a:ln w="25400">
            <a:solidFill>
              <a:schemeClr val="tx1">
                <a:alpha val="10000"/>
              </a:schemeClr>
            </a:solidFill>
            <a:headEnd type="triangle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箭頭接點 68">
            <a:extLst>
              <a:ext uri="{FF2B5EF4-FFF2-40B4-BE49-F238E27FC236}">
                <a16:creationId xmlns:a16="http://schemas.microsoft.com/office/drawing/2014/main" id="{C60B45B4-406D-8D41-B7F8-BADAE5DFC565}"/>
              </a:ext>
            </a:extLst>
          </p:cNvPr>
          <p:cNvCxnSpPr>
            <a:cxnSpLocks/>
          </p:cNvCxnSpPr>
          <p:nvPr/>
        </p:nvCxnSpPr>
        <p:spPr>
          <a:xfrm>
            <a:off x="2322729" y="3333330"/>
            <a:ext cx="1556891" cy="3547"/>
          </a:xfrm>
          <a:prstGeom prst="straightConnector1">
            <a:avLst/>
          </a:prstGeom>
          <a:ln w="25400">
            <a:solidFill>
              <a:schemeClr val="tx1">
                <a:alpha val="1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線箭頭接點 80">
            <a:extLst>
              <a:ext uri="{FF2B5EF4-FFF2-40B4-BE49-F238E27FC236}">
                <a16:creationId xmlns:a16="http://schemas.microsoft.com/office/drawing/2014/main" id="{3A85CEEB-24D3-EA42-930B-7EB02671F105}"/>
              </a:ext>
            </a:extLst>
          </p:cNvPr>
          <p:cNvCxnSpPr>
            <a:cxnSpLocks/>
          </p:cNvCxnSpPr>
          <p:nvPr/>
        </p:nvCxnSpPr>
        <p:spPr>
          <a:xfrm flipV="1">
            <a:off x="4573306" y="1716903"/>
            <a:ext cx="1120803" cy="788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線箭頭接點 81">
            <a:extLst>
              <a:ext uri="{FF2B5EF4-FFF2-40B4-BE49-F238E27FC236}">
                <a16:creationId xmlns:a16="http://schemas.microsoft.com/office/drawing/2014/main" id="{C45EBF72-83A2-5049-A7E7-DBC371AF1BC5}"/>
              </a:ext>
            </a:extLst>
          </p:cNvPr>
          <p:cNvCxnSpPr>
            <a:cxnSpLocks/>
          </p:cNvCxnSpPr>
          <p:nvPr/>
        </p:nvCxnSpPr>
        <p:spPr>
          <a:xfrm flipV="1">
            <a:off x="4582471" y="2527688"/>
            <a:ext cx="1114181" cy="342"/>
          </a:xfrm>
          <a:prstGeom prst="straightConnector1">
            <a:avLst/>
          </a:prstGeom>
          <a:ln w="25400">
            <a:solidFill>
              <a:schemeClr val="tx1">
                <a:alpha val="1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線箭頭接點 82">
            <a:extLst>
              <a:ext uri="{FF2B5EF4-FFF2-40B4-BE49-F238E27FC236}">
                <a16:creationId xmlns:a16="http://schemas.microsoft.com/office/drawing/2014/main" id="{B3B9C4ED-7241-CF4C-84E9-2378C897DC29}"/>
              </a:ext>
            </a:extLst>
          </p:cNvPr>
          <p:cNvCxnSpPr>
            <a:cxnSpLocks/>
          </p:cNvCxnSpPr>
          <p:nvPr/>
        </p:nvCxnSpPr>
        <p:spPr>
          <a:xfrm flipV="1">
            <a:off x="4573306" y="3333330"/>
            <a:ext cx="1123346" cy="3547"/>
          </a:xfrm>
          <a:prstGeom prst="straightConnector1">
            <a:avLst/>
          </a:prstGeom>
          <a:ln w="25400">
            <a:solidFill>
              <a:schemeClr val="tx1">
                <a:alpha val="1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箭頭接點 51">
            <a:extLst>
              <a:ext uri="{FF2B5EF4-FFF2-40B4-BE49-F238E27FC236}">
                <a16:creationId xmlns:a16="http://schemas.microsoft.com/office/drawing/2014/main" id="{70BB97C0-1D28-E94C-8897-E000AB22C347}"/>
              </a:ext>
            </a:extLst>
          </p:cNvPr>
          <p:cNvCxnSpPr>
            <a:cxnSpLocks/>
            <a:stCxn id="35" idx="6"/>
            <a:endCxn id="96" idx="1"/>
          </p:cNvCxnSpPr>
          <p:nvPr/>
        </p:nvCxnSpPr>
        <p:spPr>
          <a:xfrm>
            <a:off x="6259425" y="1722042"/>
            <a:ext cx="1315946" cy="0"/>
          </a:xfrm>
          <a:prstGeom prst="straightConnector1">
            <a:avLst/>
          </a:prstGeom>
          <a:ln w="25400">
            <a:solidFill>
              <a:schemeClr val="tx1">
                <a:alpha val="1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箭頭接點 54">
            <a:extLst>
              <a:ext uri="{FF2B5EF4-FFF2-40B4-BE49-F238E27FC236}">
                <a16:creationId xmlns:a16="http://schemas.microsoft.com/office/drawing/2014/main" id="{0CA6F590-9BA2-F746-AA08-96FE43C7BBD2}"/>
              </a:ext>
            </a:extLst>
          </p:cNvPr>
          <p:cNvCxnSpPr>
            <a:cxnSpLocks/>
            <a:stCxn id="98" idx="1"/>
            <a:endCxn id="35" idx="6"/>
          </p:cNvCxnSpPr>
          <p:nvPr/>
        </p:nvCxnSpPr>
        <p:spPr>
          <a:xfrm flipH="1" flipV="1">
            <a:off x="6259425" y="1722042"/>
            <a:ext cx="1322692" cy="1611288"/>
          </a:xfrm>
          <a:prstGeom prst="straightConnector1">
            <a:avLst/>
          </a:prstGeom>
          <a:ln w="25400">
            <a:solidFill>
              <a:schemeClr val="tx1">
                <a:alpha val="10000"/>
              </a:schemeClr>
            </a:solidFill>
            <a:headEnd type="triangle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線箭頭接點 79">
            <a:extLst>
              <a:ext uri="{FF2B5EF4-FFF2-40B4-BE49-F238E27FC236}">
                <a16:creationId xmlns:a16="http://schemas.microsoft.com/office/drawing/2014/main" id="{3ACAD503-4176-614F-A9F5-EA256B22A60D}"/>
              </a:ext>
            </a:extLst>
          </p:cNvPr>
          <p:cNvCxnSpPr>
            <a:cxnSpLocks/>
            <a:stCxn id="97" idx="1"/>
            <a:endCxn id="35" idx="6"/>
          </p:cNvCxnSpPr>
          <p:nvPr/>
        </p:nvCxnSpPr>
        <p:spPr>
          <a:xfrm flipH="1" flipV="1">
            <a:off x="6259425" y="1722042"/>
            <a:ext cx="1312251" cy="803531"/>
          </a:xfrm>
          <a:prstGeom prst="straightConnector1">
            <a:avLst/>
          </a:prstGeom>
          <a:ln w="25400">
            <a:solidFill>
              <a:schemeClr val="tx1">
                <a:alpha val="10000"/>
              </a:schemeClr>
            </a:solidFill>
            <a:headEnd type="triangle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線箭頭接點 83">
            <a:extLst>
              <a:ext uri="{FF2B5EF4-FFF2-40B4-BE49-F238E27FC236}">
                <a16:creationId xmlns:a16="http://schemas.microsoft.com/office/drawing/2014/main" id="{EAAF5A6F-D05A-704A-B98B-07AF7378077F}"/>
              </a:ext>
            </a:extLst>
          </p:cNvPr>
          <p:cNvCxnSpPr>
            <a:cxnSpLocks/>
          </p:cNvCxnSpPr>
          <p:nvPr/>
        </p:nvCxnSpPr>
        <p:spPr>
          <a:xfrm>
            <a:off x="10135381" y="1714168"/>
            <a:ext cx="1043159" cy="0"/>
          </a:xfrm>
          <a:prstGeom prst="straightConnector1">
            <a:avLst/>
          </a:prstGeom>
          <a:ln w="25400">
            <a:solidFill>
              <a:schemeClr val="tx1">
                <a:alpha val="1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線箭頭接點 84">
            <a:extLst>
              <a:ext uri="{FF2B5EF4-FFF2-40B4-BE49-F238E27FC236}">
                <a16:creationId xmlns:a16="http://schemas.microsoft.com/office/drawing/2014/main" id="{509A1E2E-F8AE-2D45-827F-AF0EE30F314B}"/>
              </a:ext>
            </a:extLst>
          </p:cNvPr>
          <p:cNvCxnSpPr>
            <a:cxnSpLocks/>
          </p:cNvCxnSpPr>
          <p:nvPr/>
        </p:nvCxnSpPr>
        <p:spPr>
          <a:xfrm>
            <a:off x="10135380" y="2526889"/>
            <a:ext cx="1043159" cy="0"/>
          </a:xfrm>
          <a:prstGeom prst="straightConnector1">
            <a:avLst/>
          </a:prstGeom>
          <a:ln w="25400">
            <a:solidFill>
              <a:schemeClr val="tx1">
                <a:alpha val="1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線箭頭接點 86">
            <a:extLst>
              <a:ext uri="{FF2B5EF4-FFF2-40B4-BE49-F238E27FC236}">
                <a16:creationId xmlns:a16="http://schemas.microsoft.com/office/drawing/2014/main" id="{61B52BB4-D9EC-D445-B116-C607D9A094B8}"/>
              </a:ext>
            </a:extLst>
          </p:cNvPr>
          <p:cNvCxnSpPr>
            <a:cxnSpLocks/>
          </p:cNvCxnSpPr>
          <p:nvPr/>
        </p:nvCxnSpPr>
        <p:spPr>
          <a:xfrm>
            <a:off x="10135379" y="3353434"/>
            <a:ext cx="1043159" cy="0"/>
          </a:xfrm>
          <a:prstGeom prst="straightConnector1">
            <a:avLst/>
          </a:prstGeom>
          <a:ln w="25400">
            <a:solidFill>
              <a:schemeClr val="tx1">
                <a:alpha val="1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文字方塊 87">
            <a:extLst>
              <a:ext uri="{FF2B5EF4-FFF2-40B4-BE49-F238E27FC236}">
                <a16:creationId xmlns:a16="http://schemas.microsoft.com/office/drawing/2014/main" id="{4F6AA81D-AFA9-B844-BFD6-2CFCE0513B87}"/>
              </a:ext>
            </a:extLst>
          </p:cNvPr>
          <p:cNvSpPr txBox="1"/>
          <p:nvPr/>
        </p:nvSpPr>
        <p:spPr>
          <a:xfrm>
            <a:off x="11257493" y="1502158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b="1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kumimoji="1" lang="en-US" altLang="zh-TW" b="1" baseline="-250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b="1" baseline="-25000" dirty="0">
              <a:solidFill>
                <a:schemeClr val="bg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9" name="文字方塊 88">
            <a:extLst>
              <a:ext uri="{FF2B5EF4-FFF2-40B4-BE49-F238E27FC236}">
                <a16:creationId xmlns:a16="http://schemas.microsoft.com/office/drawing/2014/main" id="{22408C17-1325-BD48-AC44-BA0B945E0BA0}"/>
              </a:ext>
            </a:extLst>
          </p:cNvPr>
          <p:cNvSpPr txBox="1"/>
          <p:nvPr/>
        </p:nvSpPr>
        <p:spPr>
          <a:xfrm>
            <a:off x="11257493" y="232432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b="1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kumimoji="1" lang="en-US" altLang="zh-TW" b="1" baseline="-250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kumimoji="1" lang="zh-TW" altLang="en-US" b="1" baseline="-25000" dirty="0">
              <a:solidFill>
                <a:schemeClr val="bg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0" name="文字方塊 89">
            <a:extLst>
              <a:ext uri="{FF2B5EF4-FFF2-40B4-BE49-F238E27FC236}">
                <a16:creationId xmlns:a16="http://schemas.microsoft.com/office/drawing/2014/main" id="{0D57D218-AC46-B140-9500-1C2B5E7B37DF}"/>
              </a:ext>
            </a:extLst>
          </p:cNvPr>
          <p:cNvSpPr txBox="1"/>
          <p:nvPr/>
        </p:nvSpPr>
        <p:spPr>
          <a:xfrm>
            <a:off x="11257493" y="3141701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b="1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kumimoji="1" lang="en-US" altLang="zh-TW" b="1" baseline="-250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kumimoji="1" lang="zh-TW" altLang="en-US" b="1" baseline="-25000" dirty="0">
              <a:solidFill>
                <a:schemeClr val="bg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1" name="矩形 90">
            <a:extLst>
              <a:ext uri="{FF2B5EF4-FFF2-40B4-BE49-F238E27FC236}">
                <a16:creationId xmlns:a16="http://schemas.microsoft.com/office/drawing/2014/main" id="{0D33E070-0F13-C44E-8CC5-BA2447E30B40}"/>
              </a:ext>
            </a:extLst>
          </p:cNvPr>
          <p:cNvSpPr/>
          <p:nvPr/>
        </p:nvSpPr>
        <p:spPr>
          <a:xfrm flipV="1">
            <a:off x="2313187" y="970390"/>
            <a:ext cx="3357828" cy="2793827"/>
          </a:xfrm>
          <a:prstGeom prst="rect">
            <a:avLst/>
          </a:prstGeom>
          <a:noFill/>
          <a:ln w="635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矩形 95">
                <a:extLst>
                  <a:ext uri="{FF2B5EF4-FFF2-40B4-BE49-F238E27FC236}">
                    <a16:creationId xmlns:a16="http://schemas.microsoft.com/office/drawing/2014/main" id="{6C24DBCD-5917-5C44-A6E3-4E26C96439FA}"/>
                  </a:ext>
                </a:extLst>
              </p:cNvPr>
              <p:cNvSpPr/>
              <p:nvPr/>
            </p:nvSpPr>
            <p:spPr>
              <a:xfrm>
                <a:off x="7575371" y="1465480"/>
                <a:ext cx="693687" cy="513124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  <a:tileRect/>
              </a:gradFill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TW" sz="1600" b="1" dirty="0">
                    <a:cs typeface="Times New Roman" panose="02020603050405020304" pitchFamily="18" charset="0"/>
                  </a:rPr>
                  <a:t>o</a:t>
                </a:r>
                <a14:m>
                  <m:oMath xmlns:m="http://schemas.openxmlformats.org/officeDocument/2006/math">
                    <m:r>
                      <a:rPr kumimoji="1" lang="en-US" altLang="zh-TW" sz="1600" b="1" i="1" baseline="-250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𝟏</m:t>
                    </m:r>
                    <m:r>
                      <a:rPr kumimoji="1" lang="en-US" altLang="zh-TW" sz="1600" b="1" i="1" baseline="-250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kumimoji="1" lang="en-US" altLang="zh-TW" sz="1600" b="1" i="1" baseline="-2500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𝒊𝒏</m:t>
                    </m:r>
                    <m:r>
                      <a:rPr kumimoji="1" lang="en-US" altLang="zh-TW" sz="1600" b="1" i="1" baseline="-2500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𝟏</m:t>
                    </m:r>
                  </m:oMath>
                </a14:m>
                <a:endParaRPr kumimoji="1" lang="zh-TW" altLang="en-US" sz="1200" b="1" i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6" name="矩形 95">
                <a:extLst>
                  <a:ext uri="{FF2B5EF4-FFF2-40B4-BE49-F238E27FC236}">
                    <a16:creationId xmlns:a16="http://schemas.microsoft.com/office/drawing/2014/main" id="{6C24DBCD-5917-5C44-A6E3-4E26C96439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5371" y="1465480"/>
                <a:ext cx="693687" cy="51312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矩形 96">
                <a:extLst>
                  <a:ext uri="{FF2B5EF4-FFF2-40B4-BE49-F238E27FC236}">
                    <a16:creationId xmlns:a16="http://schemas.microsoft.com/office/drawing/2014/main" id="{923921C9-0792-8D4B-A049-5E82929EFD73}"/>
                  </a:ext>
                </a:extLst>
              </p:cNvPr>
              <p:cNvSpPr/>
              <p:nvPr/>
            </p:nvSpPr>
            <p:spPr>
              <a:xfrm>
                <a:off x="7571676" y="2268022"/>
                <a:ext cx="697382" cy="515101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  <a:tileRect/>
              </a:gradFill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TW" sz="1600" b="1" dirty="0">
                    <a:cs typeface="Times New Roman" panose="02020603050405020304" pitchFamily="18" charset="0"/>
                  </a:rPr>
                  <a:t>o</a:t>
                </a:r>
                <a14:m>
                  <m:oMath xmlns:m="http://schemas.openxmlformats.org/officeDocument/2006/math">
                    <m:r>
                      <a:rPr kumimoji="1" lang="en-US" altLang="zh-TW" sz="1600" b="1" i="1" baseline="-250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𝟏</m:t>
                    </m:r>
                    <m:r>
                      <a:rPr kumimoji="1" lang="en-US" altLang="zh-TW" sz="1600" b="1" i="1" baseline="-250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kumimoji="1" lang="en-US" altLang="zh-TW" sz="1600" b="1" i="1" baseline="-250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𝒊𝒏</m:t>
                    </m:r>
                    <m:r>
                      <a:rPr kumimoji="1" lang="en-US" altLang="zh-TW" sz="1600" b="1" i="1" baseline="-2500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𝟐</m:t>
                    </m:r>
                  </m:oMath>
                </a14:m>
                <a:endParaRPr kumimoji="1" lang="zh-TW" altLang="en-US" sz="1200" b="1" i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7" name="矩形 96">
                <a:extLst>
                  <a:ext uri="{FF2B5EF4-FFF2-40B4-BE49-F238E27FC236}">
                    <a16:creationId xmlns:a16="http://schemas.microsoft.com/office/drawing/2014/main" id="{923921C9-0792-8D4B-A049-5E82929EFD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1676" y="2268022"/>
                <a:ext cx="697382" cy="51510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矩形 97">
                <a:extLst>
                  <a:ext uri="{FF2B5EF4-FFF2-40B4-BE49-F238E27FC236}">
                    <a16:creationId xmlns:a16="http://schemas.microsoft.com/office/drawing/2014/main" id="{C22DEF38-5B3D-794A-BC18-805D86190ED7}"/>
                  </a:ext>
                </a:extLst>
              </p:cNvPr>
              <p:cNvSpPr/>
              <p:nvPr/>
            </p:nvSpPr>
            <p:spPr>
              <a:xfrm>
                <a:off x="7582117" y="3079956"/>
                <a:ext cx="686296" cy="506747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  <a:tileRect/>
              </a:gradFill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TW" sz="1600" b="1" dirty="0">
                    <a:cs typeface="Times New Roman" panose="02020603050405020304" pitchFamily="18" charset="0"/>
                  </a:rPr>
                  <a:t>o</a:t>
                </a:r>
                <a14:m>
                  <m:oMath xmlns:m="http://schemas.openxmlformats.org/officeDocument/2006/math">
                    <m:r>
                      <a:rPr kumimoji="1" lang="en-US" altLang="zh-TW" sz="1600" b="1" i="1" baseline="-250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𝟏</m:t>
                    </m:r>
                    <m:r>
                      <a:rPr kumimoji="1" lang="en-US" altLang="zh-TW" sz="1600" b="1" i="1" baseline="-250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kumimoji="1" lang="en-US" altLang="zh-TW" sz="1600" b="1" i="1" baseline="-250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𝒊𝒏</m:t>
                    </m:r>
                    <m:r>
                      <a:rPr kumimoji="1" lang="en-US" altLang="zh-TW" sz="1600" b="1" i="1" baseline="-2500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𝟑</m:t>
                    </m:r>
                  </m:oMath>
                </a14:m>
                <a:endParaRPr kumimoji="1" lang="zh-TW" altLang="en-US" sz="1200" b="1" i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8" name="矩形 97">
                <a:extLst>
                  <a:ext uri="{FF2B5EF4-FFF2-40B4-BE49-F238E27FC236}">
                    <a16:creationId xmlns:a16="http://schemas.microsoft.com/office/drawing/2014/main" id="{C22DEF38-5B3D-794A-BC18-805D86190E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2117" y="3079956"/>
                <a:ext cx="686296" cy="50674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9" name="直線箭頭接點 98">
            <a:extLst>
              <a:ext uri="{FF2B5EF4-FFF2-40B4-BE49-F238E27FC236}">
                <a16:creationId xmlns:a16="http://schemas.microsoft.com/office/drawing/2014/main" id="{3B75AB86-CDA4-7D40-B326-BC3CDCF11AE1}"/>
              </a:ext>
            </a:extLst>
          </p:cNvPr>
          <p:cNvCxnSpPr>
            <a:cxnSpLocks/>
            <a:stCxn id="96" idx="3"/>
            <a:endCxn id="79" idx="2"/>
          </p:cNvCxnSpPr>
          <p:nvPr/>
        </p:nvCxnSpPr>
        <p:spPr>
          <a:xfrm>
            <a:off x="8269058" y="1722042"/>
            <a:ext cx="1328263" cy="0"/>
          </a:xfrm>
          <a:prstGeom prst="straightConnector1">
            <a:avLst/>
          </a:prstGeom>
          <a:ln w="25400">
            <a:solidFill>
              <a:schemeClr val="tx1">
                <a:alpha val="1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線箭頭接點 99">
            <a:extLst>
              <a:ext uri="{FF2B5EF4-FFF2-40B4-BE49-F238E27FC236}">
                <a16:creationId xmlns:a16="http://schemas.microsoft.com/office/drawing/2014/main" id="{889C0577-C6F4-E544-8FFA-3FF324D8007D}"/>
              </a:ext>
            </a:extLst>
          </p:cNvPr>
          <p:cNvCxnSpPr>
            <a:cxnSpLocks/>
            <a:stCxn id="97" idx="3"/>
            <a:endCxn id="13" idx="2"/>
          </p:cNvCxnSpPr>
          <p:nvPr/>
        </p:nvCxnSpPr>
        <p:spPr>
          <a:xfrm>
            <a:off x="8269058" y="2525573"/>
            <a:ext cx="1328267" cy="2114"/>
          </a:xfrm>
          <a:prstGeom prst="straightConnector1">
            <a:avLst/>
          </a:prstGeom>
          <a:ln w="25400">
            <a:solidFill>
              <a:schemeClr val="tx1">
                <a:alpha val="1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線箭頭接點 100">
            <a:extLst>
              <a:ext uri="{FF2B5EF4-FFF2-40B4-BE49-F238E27FC236}">
                <a16:creationId xmlns:a16="http://schemas.microsoft.com/office/drawing/2014/main" id="{B52AB2AB-C249-124B-877C-46DAE322DF03}"/>
              </a:ext>
            </a:extLst>
          </p:cNvPr>
          <p:cNvCxnSpPr>
            <a:cxnSpLocks/>
            <a:stCxn id="98" idx="3"/>
            <a:endCxn id="14" idx="2"/>
          </p:cNvCxnSpPr>
          <p:nvPr/>
        </p:nvCxnSpPr>
        <p:spPr>
          <a:xfrm>
            <a:off x="8268413" y="3333330"/>
            <a:ext cx="1328912" cy="0"/>
          </a:xfrm>
          <a:prstGeom prst="straightConnector1">
            <a:avLst/>
          </a:prstGeom>
          <a:ln w="25400">
            <a:solidFill>
              <a:schemeClr val="tx1">
                <a:alpha val="1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矩形 101">
                <a:extLst>
                  <a:ext uri="{FF2B5EF4-FFF2-40B4-BE49-F238E27FC236}">
                    <a16:creationId xmlns:a16="http://schemas.microsoft.com/office/drawing/2014/main" id="{885E07C3-8416-F842-9121-CF04726631AA}"/>
                  </a:ext>
                </a:extLst>
              </p:cNvPr>
              <p:cNvSpPr/>
              <p:nvPr/>
            </p:nvSpPr>
            <p:spPr>
              <a:xfrm>
                <a:off x="8599194" y="1280580"/>
                <a:ext cx="65857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" altLang="zh-TW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kumimoji="1" lang="en-US" altLang="zh-TW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  <m:r>
                            <a:rPr kumimoji="1" lang="en-US" altLang="zh-TW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2" name="矩形 101">
                <a:extLst>
                  <a:ext uri="{FF2B5EF4-FFF2-40B4-BE49-F238E27FC236}">
                    <a16:creationId xmlns:a16="http://schemas.microsoft.com/office/drawing/2014/main" id="{885E07C3-8416-F842-9121-CF04726631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9194" y="1280580"/>
                <a:ext cx="658578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矩形 102">
                <a:extLst>
                  <a:ext uri="{FF2B5EF4-FFF2-40B4-BE49-F238E27FC236}">
                    <a16:creationId xmlns:a16="http://schemas.microsoft.com/office/drawing/2014/main" id="{4E382877-4BD3-284B-982B-6D9C1AC3E9DE}"/>
                  </a:ext>
                </a:extLst>
              </p:cNvPr>
              <p:cNvSpPr/>
              <p:nvPr/>
            </p:nvSpPr>
            <p:spPr>
              <a:xfrm>
                <a:off x="8601230" y="2057470"/>
                <a:ext cx="65857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" altLang="zh-TW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kumimoji="1" lang="en-US" altLang="zh-TW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  <m:r>
                            <a:rPr kumimoji="1" lang="en-US" altLang="zh-TW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3" name="矩形 102">
                <a:extLst>
                  <a:ext uri="{FF2B5EF4-FFF2-40B4-BE49-F238E27FC236}">
                    <a16:creationId xmlns:a16="http://schemas.microsoft.com/office/drawing/2014/main" id="{4E382877-4BD3-284B-982B-6D9C1AC3E9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1230" y="2057470"/>
                <a:ext cx="658578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矩形 103">
                <a:extLst>
                  <a:ext uri="{FF2B5EF4-FFF2-40B4-BE49-F238E27FC236}">
                    <a16:creationId xmlns:a16="http://schemas.microsoft.com/office/drawing/2014/main" id="{4165F752-E233-A149-B0C2-0BEA2B9B8846}"/>
                  </a:ext>
                </a:extLst>
              </p:cNvPr>
              <p:cNvSpPr/>
              <p:nvPr/>
            </p:nvSpPr>
            <p:spPr>
              <a:xfrm>
                <a:off x="8616300" y="2871170"/>
                <a:ext cx="65857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" altLang="zh-TW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kumimoji="1" lang="en-US" altLang="zh-TW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  <m:r>
                            <a:rPr kumimoji="1" lang="en-US" altLang="zh-TW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4" name="矩形 103">
                <a:extLst>
                  <a:ext uri="{FF2B5EF4-FFF2-40B4-BE49-F238E27FC236}">
                    <a16:creationId xmlns:a16="http://schemas.microsoft.com/office/drawing/2014/main" id="{4165F752-E233-A149-B0C2-0BEA2B9B884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6300" y="2871170"/>
                <a:ext cx="658578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矩形 53">
                <a:extLst>
                  <a:ext uri="{FF2B5EF4-FFF2-40B4-BE49-F238E27FC236}">
                    <a16:creationId xmlns:a16="http://schemas.microsoft.com/office/drawing/2014/main" id="{0818EE90-85AF-954D-81BB-2BF4A86E8F15}"/>
                  </a:ext>
                </a:extLst>
              </p:cNvPr>
              <p:cNvSpPr/>
              <p:nvPr/>
            </p:nvSpPr>
            <p:spPr>
              <a:xfrm>
                <a:off x="6477496" y="1261646"/>
                <a:ext cx="88351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kumimoji="1" lang="en-US" altLang="zh-TW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b>
                          <m:r>
                            <a:rPr kumimoji="1" lang="en-US" altLang="zh-TW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𝑜𝑢𝑡</m:t>
                          </m:r>
                          <m:r>
                            <a:rPr kumimoji="1" lang="en-US" altLang="zh-TW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4" name="矩形 53">
                <a:extLst>
                  <a:ext uri="{FF2B5EF4-FFF2-40B4-BE49-F238E27FC236}">
                    <a16:creationId xmlns:a16="http://schemas.microsoft.com/office/drawing/2014/main" id="{0818EE90-85AF-954D-81BB-2BF4A86E8F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7496" y="1261646"/>
                <a:ext cx="883511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矩形 113">
                <a:extLst>
                  <a:ext uri="{FF2B5EF4-FFF2-40B4-BE49-F238E27FC236}">
                    <a16:creationId xmlns:a16="http://schemas.microsoft.com/office/drawing/2014/main" id="{A619390F-42B7-E448-BC6A-04382239CE2B}"/>
                  </a:ext>
                </a:extLst>
              </p:cNvPr>
              <p:cNvSpPr/>
              <p:nvPr/>
            </p:nvSpPr>
            <p:spPr>
              <a:xfrm>
                <a:off x="6707387" y="1739510"/>
                <a:ext cx="88351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kumimoji="1" lang="en-US" altLang="zh-TW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b>
                          <m:r>
                            <a:rPr kumimoji="1" lang="en-US" altLang="zh-TW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𝑜𝑢𝑡</m:t>
                          </m:r>
                          <m:r>
                            <a:rPr kumimoji="1" lang="en-US" altLang="zh-TW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4" name="矩形 113">
                <a:extLst>
                  <a:ext uri="{FF2B5EF4-FFF2-40B4-BE49-F238E27FC236}">
                    <a16:creationId xmlns:a16="http://schemas.microsoft.com/office/drawing/2014/main" id="{A619390F-42B7-E448-BC6A-04382239CE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7387" y="1739510"/>
                <a:ext cx="883511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矩形 114">
                <a:extLst>
                  <a:ext uri="{FF2B5EF4-FFF2-40B4-BE49-F238E27FC236}">
                    <a16:creationId xmlns:a16="http://schemas.microsoft.com/office/drawing/2014/main" id="{9B9653BA-8160-894C-A09B-E978EB84BC76}"/>
                  </a:ext>
                </a:extLst>
              </p:cNvPr>
              <p:cNvSpPr/>
              <p:nvPr/>
            </p:nvSpPr>
            <p:spPr>
              <a:xfrm>
                <a:off x="6349174" y="2594500"/>
                <a:ext cx="88351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kumimoji="1" lang="en-US" altLang="zh-TW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b>
                          <m:r>
                            <a:rPr kumimoji="1" lang="en-US" altLang="zh-TW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𝑜𝑢𝑡</m:t>
                          </m:r>
                          <m:r>
                            <a:rPr kumimoji="1" lang="en-US" altLang="zh-TW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5" name="矩形 114">
                <a:extLst>
                  <a:ext uri="{FF2B5EF4-FFF2-40B4-BE49-F238E27FC236}">
                    <a16:creationId xmlns:a16="http://schemas.microsoft.com/office/drawing/2014/main" id="{9B9653BA-8160-894C-A09B-E978EB84BC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9174" y="2594500"/>
                <a:ext cx="883511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矩形 55">
                <a:extLst>
                  <a:ext uri="{FF2B5EF4-FFF2-40B4-BE49-F238E27FC236}">
                    <a16:creationId xmlns:a16="http://schemas.microsoft.com/office/drawing/2014/main" id="{8E18E040-E0E8-5848-9834-293B396FDECE}"/>
                  </a:ext>
                </a:extLst>
              </p:cNvPr>
              <p:cNvSpPr/>
              <p:nvPr/>
            </p:nvSpPr>
            <p:spPr>
              <a:xfrm>
                <a:off x="4778862" y="1249166"/>
                <a:ext cx="71525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i="1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kumimoji="1" lang="en-US" altLang="zh-TW" i="1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kumimoji="1" lang="en-US" altLang="zh-TW" i="1" baseline="-25000"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kumimoji="1" lang="en-US" altLang="zh-TW" i="1" baseline="-2500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56" name="矩形 55">
                <a:extLst>
                  <a:ext uri="{FF2B5EF4-FFF2-40B4-BE49-F238E27FC236}">
                    <a16:creationId xmlns:a16="http://schemas.microsoft.com/office/drawing/2014/main" id="{8E18E040-E0E8-5848-9834-293B396FDE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8862" y="1249166"/>
                <a:ext cx="715259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矩形 56">
                <a:extLst>
                  <a:ext uri="{FF2B5EF4-FFF2-40B4-BE49-F238E27FC236}">
                    <a16:creationId xmlns:a16="http://schemas.microsoft.com/office/drawing/2014/main" id="{E6E535A9-DC65-B14A-BDE9-1221E5F9100C}"/>
                  </a:ext>
                </a:extLst>
              </p:cNvPr>
              <p:cNvSpPr/>
              <p:nvPr/>
            </p:nvSpPr>
            <p:spPr>
              <a:xfrm>
                <a:off x="2458876" y="2136042"/>
                <a:ext cx="792268" cy="3916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kumimoji="1" lang="en-US" altLang="zh-TW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kumimoji="1" lang="en-US" altLang="zh-TW" i="1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kumimoji="1" lang="en-US" altLang="zh-TW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kumimoji="1" lang="en-US" altLang="zh-TW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57" name="矩形 56">
                <a:extLst>
                  <a:ext uri="{FF2B5EF4-FFF2-40B4-BE49-F238E27FC236}">
                    <a16:creationId xmlns:a16="http://schemas.microsoft.com/office/drawing/2014/main" id="{E6E535A9-DC65-B14A-BDE9-1221E5F910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8876" y="2136042"/>
                <a:ext cx="792268" cy="391646"/>
              </a:xfrm>
              <a:prstGeom prst="rect">
                <a:avLst/>
              </a:prstGeom>
              <a:blipFill>
                <a:blip r:embed="rId20"/>
                <a:stretch>
                  <a:fillRect b="-645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圓角矩形 72">
            <a:extLst>
              <a:ext uri="{FF2B5EF4-FFF2-40B4-BE49-F238E27FC236}">
                <a16:creationId xmlns:a16="http://schemas.microsoft.com/office/drawing/2014/main" id="{B7D9210A-0E36-CB43-AEC3-32A029ACEF10}"/>
              </a:ext>
            </a:extLst>
          </p:cNvPr>
          <p:cNvSpPr/>
          <p:nvPr/>
        </p:nvSpPr>
        <p:spPr>
          <a:xfrm>
            <a:off x="8760332" y="4308948"/>
            <a:ext cx="2941057" cy="72302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Chain Rule</a:t>
            </a:r>
            <a:endParaRPr kumimoji="1" lang="zh-TW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文字方塊 73">
                <a:extLst>
                  <a:ext uri="{FF2B5EF4-FFF2-40B4-BE49-F238E27FC236}">
                    <a16:creationId xmlns:a16="http://schemas.microsoft.com/office/drawing/2014/main" id="{50ACD1BA-C80A-D844-A4DE-A477AFCA28A7}"/>
                  </a:ext>
                </a:extLst>
              </p:cNvPr>
              <p:cNvSpPr txBox="1"/>
              <p:nvPr/>
            </p:nvSpPr>
            <p:spPr>
              <a:xfrm>
                <a:off x="8268413" y="6094392"/>
                <a:ext cx="3853747" cy="6282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kumimoji="1" lang="en" altLang="zh-TW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" altLang="zh-TW" sz="24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kumimoji="1" lang="en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𝑡𝑜𝑡𝑎𝑙</m:t>
                            </m:r>
                          </m:sub>
                        </m:sSub>
                      </m:num>
                      <m:den>
                        <m:r>
                          <a:rPr kumimoji="1" lang="en" altLang="zh-TW" sz="24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kumimoji="1" lang="en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kumimoji="1" lang="en-US" altLang="zh-TW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zh-TW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TW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kumimoji="1" lang="en-US" altLang="zh-TW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kumimoji="1" lang="en-US" altLang="zh-TW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𝑡𝑜𝑡𝑎𝑙</m:t>
                            </m:r>
                          </m:sub>
                        </m:sSub>
                      </m:num>
                      <m:den>
                        <m:r>
                          <a:rPr kumimoji="1" lang="en-US" altLang="zh-TW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kumimoji="1" lang="en-US" altLang="zh-TW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kumimoji="1" lang="en-US" altLang="zh-TW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b>
                            <m:r>
                              <a:rPr kumimoji="1" lang="en-US" altLang="zh-TW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  <m:r>
                              <a:rPr kumimoji="1" lang="en-US" altLang="zh-TW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f>
                      <m:fPr>
                        <m:ctrlPr>
                          <a:rPr kumimoji="1" lang="en-US" altLang="zh-TW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TW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kumimoji="1" lang="en-US" altLang="zh-TW" sz="24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kumimoji="1" lang="en-US" altLang="zh-TW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b>
                            <m:r>
                              <a:rPr kumimoji="1" lang="en-US" altLang="zh-TW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  <m:r>
                              <a:rPr kumimoji="1" lang="en-US" altLang="zh-TW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kumimoji="1" lang="en-US" altLang="zh-TW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kumimoji="1" lang="en-US" altLang="zh-TW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kumimoji="1" lang="en-US" altLang="zh-TW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b>
                            <m:r>
                              <a:rPr kumimoji="1" lang="en-US" altLang="zh-TW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𝑖𝑛</m:t>
                            </m:r>
                            <m:r>
                              <a:rPr kumimoji="1" lang="en-US" altLang="zh-TW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r>
                  <a:rPr kumimoji="1" lang="en-US" altLang="zh-TW" sz="24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zh-TW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TW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kumimoji="1" lang="en-US" altLang="zh-TW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kumimoji="1" lang="en-US" altLang="zh-TW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b>
                            <m:r>
                              <a:rPr kumimoji="1" lang="en-US" altLang="zh-TW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𝑖𝑛</m:t>
                            </m:r>
                            <m:r>
                              <a:rPr kumimoji="1" lang="en-US" altLang="zh-TW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kumimoji="1" lang="en-US" altLang="zh-TW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kumimoji="1" lang="en-US" altLang="zh-TW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kumimoji="1" lang="en-US" altLang="zh-TW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kumimoji="1" lang="en-US" altLang="zh-TW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kumimoji="1" lang="en-US" altLang="zh-TW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kumimoji="1" lang="en-US" altLang="zh-TW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endParaRPr kumimoji="1" lang="zh-TW" altLang="en-US" sz="2400" dirty="0"/>
              </a:p>
            </p:txBody>
          </p:sp>
        </mc:Choice>
        <mc:Fallback xmlns="">
          <p:sp>
            <p:nvSpPr>
              <p:cNvPr id="74" name="文字方塊 73">
                <a:extLst>
                  <a:ext uri="{FF2B5EF4-FFF2-40B4-BE49-F238E27FC236}">
                    <a16:creationId xmlns:a16="http://schemas.microsoft.com/office/drawing/2014/main" id="{50ACD1BA-C80A-D844-A4DE-A477AFCA28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8413" y="6094392"/>
                <a:ext cx="3853747" cy="628249"/>
              </a:xfrm>
              <a:prstGeom prst="rect">
                <a:avLst/>
              </a:prstGeom>
              <a:blipFill>
                <a:blip r:embed="rId21"/>
                <a:stretch>
                  <a:fillRect l="-1967" r="-656" b="-1224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矩形 69">
                <a:extLst>
                  <a:ext uri="{FF2B5EF4-FFF2-40B4-BE49-F238E27FC236}">
                    <a16:creationId xmlns:a16="http://schemas.microsoft.com/office/drawing/2014/main" id="{5FE450DD-FE8E-7341-AA7D-215BBE3AD877}"/>
                  </a:ext>
                </a:extLst>
              </p:cNvPr>
              <p:cNvSpPr/>
              <p:nvPr/>
            </p:nvSpPr>
            <p:spPr>
              <a:xfrm>
                <a:off x="227843" y="4276963"/>
                <a:ext cx="6035177" cy="411395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b>
                          <m:r>
                            <a:rPr kumimoji="1" lang="en-US" altLang="zh-TW" i="1">
                              <a:latin typeface="Cambria Math" panose="02040503050406030204" pitchFamily="18" charset="0"/>
                            </a:rPr>
                            <m:t>𝑖𝑛</m:t>
                          </m:r>
                          <m:r>
                            <a:rPr kumimoji="1" lang="en-US" altLang="zh-TW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sub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𝑜𝑢𝑡</m:t>
                              </m:r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sub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𝑜𝑢𝑡</m:t>
                              </m:r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sub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𝑜𝑢𝑡</m:t>
                              </m:r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kumimoji="1" lang="en-US" altLang="zh-TW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zh-TW" dirty="0"/>
              </a:p>
            </p:txBody>
          </p:sp>
        </mc:Choice>
        <mc:Fallback xmlns="">
          <p:sp>
            <p:nvSpPr>
              <p:cNvPr id="70" name="矩形 69">
                <a:extLst>
                  <a:ext uri="{FF2B5EF4-FFF2-40B4-BE49-F238E27FC236}">
                    <a16:creationId xmlns:a16="http://schemas.microsoft.com/office/drawing/2014/main" id="{5FE450DD-FE8E-7341-AA7D-215BBE3AD8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843" y="4276963"/>
                <a:ext cx="6035177" cy="411395"/>
              </a:xfrm>
              <a:prstGeom prst="rect">
                <a:avLst/>
              </a:prstGeom>
              <a:blipFill>
                <a:blip r:embed="rId22"/>
                <a:stretch>
                  <a:fillRect b="-579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F691DE10-7574-0647-A382-245D30E70517}"/>
                  </a:ext>
                </a:extLst>
              </p:cNvPr>
              <p:cNvSpPr/>
              <p:nvPr/>
            </p:nvSpPr>
            <p:spPr>
              <a:xfrm>
                <a:off x="18148" y="5159164"/>
                <a:ext cx="7824130" cy="139794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" altLang="zh-TW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kumimoji="1" lang="en-US" altLang="zh-TW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b>
                              <m:r>
                                <a:rPr kumimoji="1" lang="en-US" altLang="zh-TW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  <m:r>
                                <a:rPr kumimoji="1" lang="en-US" altLang="zh-TW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1</m:t>
                              </m:r>
                            </m:sub>
                          </m:sSub>
                        </m:num>
                        <m:den>
                          <m:r>
                            <a:rPr kumimoji="1" lang="en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kumimoji="1"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kumimoji="1"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kumimoji="1"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kumimoji="1"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kumimoji="1"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d>
                            <m:dPr>
                              <m:ctrlP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kumimoji="1" lang="en-US" altLang="zh-TW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zh-TW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  <m:r>
                                        <a:rPr kumimoji="1"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sub>
                                      <m:r>
                                        <a:rPr kumimoji="1"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𝑜𝑢𝑡</m:t>
                                      </m:r>
                                      <m:r>
                                        <a:rPr kumimoji="1"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kumimoji="1"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×</m:t>
                                  </m:r>
                                  <m:sSub>
                                    <m:sSubPr>
                                      <m:ctrlPr>
                                        <a:rPr kumimoji="1" lang="en-US" altLang="zh-TW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kumimoji="1" lang="en-US" altLang="zh-TW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kumimoji="1" lang="en-US" altLang="zh-TW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kumimoji="1" lang="en-US" altLang="zh-TW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kumimoji="1" lang="en-US" altLang="zh-TW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kumimoji="1" lang="en-US" altLang="zh-TW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zh-TW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  <m:r>
                                        <a:rPr kumimoji="1"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sub>
                                      <m:r>
                                        <a:rPr kumimoji="1"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𝑜𝑢𝑡</m:t>
                                      </m:r>
                                      <m:r>
                                        <a:rPr kumimoji="1"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kumimoji="1"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×</m:t>
                                  </m:r>
                                  <m:sSub>
                                    <m:sSubPr>
                                      <m:ctrlPr>
                                        <a:rPr kumimoji="1" lang="en-US" altLang="zh-TW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kumimoji="1" lang="en-US" altLang="zh-TW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kumimoji="1" lang="en-US" altLang="zh-TW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kumimoji="1" lang="en-US" altLang="zh-TW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kumimoji="1" lang="en-US" altLang="zh-TW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kumimoji="1" lang="en-US" altLang="zh-TW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sub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𝑜𝑢𝑡</m:t>
                                      </m:r>
                                      <m:r>
                                        <a:rPr kumimoji="1"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×</m:t>
                                  </m:r>
                                  <m:sSub>
                                    <m:sSubPr>
                                      <m:ctrlPr>
                                        <a:rPr kumimoji="1" lang="en-US" altLang="zh-TW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kumimoji="1" lang="en-US" altLang="zh-TW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kumimoji="1" lang="en-US" altLang="zh-TW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TW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kumimoji="1" lang="en-US" altLang="zh-TW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kumimoji="1" lang="en-US" altLang="zh-TW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kumimoji="1" lang="en-US" altLang="zh-TW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                </m:t>
                      </m:r>
                    </m:oMath>
                  </m:oMathPara>
                </a14:m>
                <a:endParaRPr lang="en-US" altLang="zh-TW" b="0" i="1" dirty="0">
                  <a:latin typeface="Cambria Math" panose="02040503050406030204" pitchFamily="18" charset="0"/>
                </a:endParaRPr>
              </a:p>
              <a:p>
                <a:r>
                  <a:rPr lang="en-US" altLang="zh-TW" b="0" dirty="0"/>
                  <a:t>               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𝑜𝑢𝑡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F691DE10-7574-0647-A382-245D30E705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48" y="5159164"/>
                <a:ext cx="7824130" cy="1397947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2" name="圖片 71">
            <a:extLst>
              <a:ext uri="{FF2B5EF4-FFF2-40B4-BE49-F238E27FC236}">
                <a16:creationId xmlns:a16="http://schemas.microsoft.com/office/drawing/2014/main" id="{459A2772-0C21-1447-8639-7606A6BA7542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037215" y="4985383"/>
            <a:ext cx="1253887" cy="1253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6653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B5A5B166-CE82-6543-87F8-A161C4527D53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BackPropagating</a:t>
            </a:r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error - (Hidden Layer1 - Hidden Layer 2) Weights</a:t>
            </a:r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8D457950-F6F0-354C-BC85-9D9DA02CBF14}"/>
              </a:ext>
            </a:extLst>
          </p:cNvPr>
          <p:cNvSpPr/>
          <p:nvPr/>
        </p:nvSpPr>
        <p:spPr>
          <a:xfrm>
            <a:off x="255549" y="1468894"/>
            <a:ext cx="538060" cy="506746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  <a:tileRect/>
          </a:gra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kumimoji="1" lang="en-US" altLang="zh-TW" sz="24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sz="2400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2B256F6C-05AC-5E4A-A756-277F2B246BBA}"/>
              </a:ext>
            </a:extLst>
          </p:cNvPr>
          <p:cNvSpPr/>
          <p:nvPr/>
        </p:nvSpPr>
        <p:spPr>
          <a:xfrm>
            <a:off x="234697" y="2274537"/>
            <a:ext cx="538060" cy="506746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  <a:tileRect/>
          </a:gra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kumimoji="1" lang="en-US" altLang="zh-TW" sz="24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kumimoji="1" lang="zh-TW" altLang="en-US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03D4249B-BB3B-7A40-BC74-4DF5721E2AA2}"/>
              </a:ext>
            </a:extLst>
          </p:cNvPr>
          <p:cNvSpPr/>
          <p:nvPr/>
        </p:nvSpPr>
        <p:spPr>
          <a:xfrm>
            <a:off x="234697" y="3080182"/>
            <a:ext cx="538060" cy="506746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  <a:tileRect/>
          </a:gra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kumimoji="1" lang="en-US" altLang="zh-TW" sz="24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kumimoji="1" lang="zh-TW" altLang="en-US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2A42B80B-0CBD-BA4E-804F-B7CCDF3C35D4}"/>
              </a:ext>
            </a:extLst>
          </p:cNvPr>
          <p:cNvSpPr/>
          <p:nvPr/>
        </p:nvSpPr>
        <p:spPr>
          <a:xfrm>
            <a:off x="9597325" y="2274314"/>
            <a:ext cx="538060" cy="506746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  <a:tileRect/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kumimoji="1" lang="en-US" altLang="zh-TW" sz="24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kumimoji="1" lang="zh-TW" altLang="en-US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橢圓 13">
            <a:extLst>
              <a:ext uri="{FF2B5EF4-FFF2-40B4-BE49-F238E27FC236}">
                <a16:creationId xmlns:a16="http://schemas.microsoft.com/office/drawing/2014/main" id="{94902C33-FE4E-E44A-8560-2E3BE0AA104E}"/>
              </a:ext>
            </a:extLst>
          </p:cNvPr>
          <p:cNvSpPr/>
          <p:nvPr/>
        </p:nvSpPr>
        <p:spPr>
          <a:xfrm>
            <a:off x="9597325" y="3079957"/>
            <a:ext cx="538060" cy="506746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  <a:tileRect/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kumimoji="1" lang="en-US" altLang="zh-TW" sz="24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kumimoji="1" lang="zh-TW" altLang="en-US" sz="2400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橢圓 34">
            <a:extLst>
              <a:ext uri="{FF2B5EF4-FFF2-40B4-BE49-F238E27FC236}">
                <a16:creationId xmlns:a16="http://schemas.microsoft.com/office/drawing/2014/main" id="{5D6D42E0-DD24-9B4E-95E7-41E72D008970}"/>
              </a:ext>
            </a:extLst>
          </p:cNvPr>
          <p:cNvSpPr/>
          <p:nvPr/>
        </p:nvSpPr>
        <p:spPr>
          <a:xfrm>
            <a:off x="5721365" y="1468669"/>
            <a:ext cx="538060" cy="506746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5000"/>
                  <a:lumOff val="95000"/>
                </a:schemeClr>
              </a:gs>
              <a:gs pos="74000">
                <a:schemeClr val="accent6">
                  <a:lumMod val="45000"/>
                  <a:lumOff val="55000"/>
                </a:schemeClr>
              </a:gs>
              <a:gs pos="83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lin ang="5400000" scaled="1"/>
            <a:tileRect/>
          </a:gra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kumimoji="1" lang="en-US" altLang="zh-TW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橢圓 35">
            <a:extLst>
              <a:ext uri="{FF2B5EF4-FFF2-40B4-BE49-F238E27FC236}">
                <a16:creationId xmlns:a16="http://schemas.microsoft.com/office/drawing/2014/main" id="{1718272F-4689-7E47-9B19-3CC884990F74}"/>
              </a:ext>
            </a:extLst>
          </p:cNvPr>
          <p:cNvSpPr/>
          <p:nvPr/>
        </p:nvSpPr>
        <p:spPr>
          <a:xfrm>
            <a:off x="5700512" y="2274314"/>
            <a:ext cx="538060" cy="506746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5000"/>
                  <a:lumOff val="95000"/>
                </a:schemeClr>
              </a:gs>
              <a:gs pos="74000">
                <a:schemeClr val="accent6">
                  <a:lumMod val="45000"/>
                  <a:lumOff val="55000"/>
                </a:schemeClr>
              </a:gs>
              <a:gs pos="83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lin ang="5400000" scaled="1"/>
            <a:tileRect/>
          </a:gra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kumimoji="1" lang="en-US" altLang="zh-TW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kumimoji="1" lang="zh-TW" altLang="en-US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橢圓 36">
            <a:extLst>
              <a:ext uri="{FF2B5EF4-FFF2-40B4-BE49-F238E27FC236}">
                <a16:creationId xmlns:a16="http://schemas.microsoft.com/office/drawing/2014/main" id="{E5393C31-65F7-5D48-BEB0-8AF638A00F9E}"/>
              </a:ext>
            </a:extLst>
          </p:cNvPr>
          <p:cNvSpPr/>
          <p:nvPr/>
        </p:nvSpPr>
        <p:spPr>
          <a:xfrm>
            <a:off x="5700512" y="3079957"/>
            <a:ext cx="538060" cy="506746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5000"/>
                  <a:lumOff val="95000"/>
                </a:schemeClr>
              </a:gs>
              <a:gs pos="74000">
                <a:schemeClr val="accent6">
                  <a:lumMod val="45000"/>
                  <a:lumOff val="55000"/>
                </a:schemeClr>
              </a:gs>
              <a:gs pos="83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lin ang="5400000" scaled="1"/>
            <a:tileRect/>
          </a:gra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kumimoji="1" lang="en-US" altLang="zh-TW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kumimoji="1" lang="zh-TW" altLang="en-US" sz="1400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9" name="橢圓 78">
            <a:extLst>
              <a:ext uri="{FF2B5EF4-FFF2-40B4-BE49-F238E27FC236}">
                <a16:creationId xmlns:a16="http://schemas.microsoft.com/office/drawing/2014/main" id="{79E13BF7-24FF-204B-8132-2F6912B2BDD3}"/>
              </a:ext>
            </a:extLst>
          </p:cNvPr>
          <p:cNvSpPr/>
          <p:nvPr/>
        </p:nvSpPr>
        <p:spPr>
          <a:xfrm>
            <a:off x="9597321" y="1468669"/>
            <a:ext cx="538060" cy="506746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  <a:tileRect/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kumimoji="1" lang="en-US" altLang="zh-TW" sz="24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sz="2400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7" name="文字方塊 106">
            <a:extLst>
              <a:ext uri="{FF2B5EF4-FFF2-40B4-BE49-F238E27FC236}">
                <a16:creationId xmlns:a16="http://schemas.microsoft.com/office/drawing/2014/main" id="{A0587189-F404-9749-BBE3-2D5F7F2C4862}"/>
              </a:ext>
            </a:extLst>
          </p:cNvPr>
          <p:cNvSpPr txBox="1"/>
          <p:nvPr/>
        </p:nvSpPr>
        <p:spPr>
          <a:xfrm>
            <a:off x="227843" y="1030482"/>
            <a:ext cx="593470" cy="2186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  <a:endParaRPr kumimoji="1" lang="zh-TW" altLang="en-US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1" name="文字方塊 110">
            <a:extLst>
              <a:ext uri="{FF2B5EF4-FFF2-40B4-BE49-F238E27FC236}">
                <a16:creationId xmlns:a16="http://schemas.microsoft.com/office/drawing/2014/main" id="{724C259B-9DAD-DA47-B975-4E3BFAB67206}"/>
              </a:ext>
            </a:extLst>
          </p:cNvPr>
          <p:cNvSpPr txBox="1"/>
          <p:nvPr/>
        </p:nvSpPr>
        <p:spPr>
          <a:xfrm>
            <a:off x="9502410" y="1033932"/>
            <a:ext cx="727880" cy="2186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  <a:endParaRPr kumimoji="1" lang="zh-TW" altLang="en-US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9" name="橢圓 168">
            <a:extLst>
              <a:ext uri="{FF2B5EF4-FFF2-40B4-BE49-F238E27FC236}">
                <a16:creationId xmlns:a16="http://schemas.microsoft.com/office/drawing/2014/main" id="{C4741573-C156-A14B-8DF3-E3B521592680}"/>
              </a:ext>
            </a:extLst>
          </p:cNvPr>
          <p:cNvSpPr/>
          <p:nvPr/>
        </p:nvSpPr>
        <p:spPr>
          <a:xfrm>
            <a:off x="1782125" y="1463528"/>
            <a:ext cx="538060" cy="506746"/>
          </a:xfrm>
          <a:prstGeom prst="ellipse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kumimoji="1" lang="en-US" altLang="zh-TW" sz="24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0" name="橢圓 169">
                <a:extLst>
                  <a:ext uri="{FF2B5EF4-FFF2-40B4-BE49-F238E27FC236}">
                    <a16:creationId xmlns:a16="http://schemas.microsoft.com/office/drawing/2014/main" id="{10967937-361F-434F-893B-DBFDD9CD1415}"/>
                  </a:ext>
                </a:extLst>
              </p:cNvPr>
              <p:cNvSpPr/>
              <p:nvPr/>
            </p:nvSpPr>
            <p:spPr>
              <a:xfrm>
                <a:off x="1784669" y="2274314"/>
                <a:ext cx="538060" cy="506746"/>
              </a:xfrm>
              <a:prstGeom prst="ellipse">
                <a:avLst/>
              </a:prstGeom>
              <a:ln/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kumimoji="1" lang="en-US" altLang="zh-TW" sz="2400" b="1" i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j</m:t>
                      </m:r>
                      <m:r>
                        <m:rPr>
                          <m:nor/>
                        </m:rPr>
                        <a:rPr kumimoji="1" lang="en-US" altLang="zh-TW" sz="2400" b="1" i="1" baseline="-25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2</m:t>
                      </m:r>
                    </m:oMath>
                  </m:oMathPara>
                </a14:m>
                <a:endParaRPr kumimoji="1" lang="zh-TW" altLang="en-US" b="1" i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70" name="橢圓 169">
                <a:extLst>
                  <a:ext uri="{FF2B5EF4-FFF2-40B4-BE49-F238E27FC236}">
                    <a16:creationId xmlns:a16="http://schemas.microsoft.com/office/drawing/2014/main" id="{10967937-361F-434F-893B-DBFDD9CD14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4669" y="2274314"/>
                <a:ext cx="538060" cy="506746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1" name="橢圓 170">
                <a:extLst>
                  <a:ext uri="{FF2B5EF4-FFF2-40B4-BE49-F238E27FC236}">
                    <a16:creationId xmlns:a16="http://schemas.microsoft.com/office/drawing/2014/main" id="{C93997C3-E280-CA49-9ACE-3F3DD49603B2}"/>
                  </a:ext>
                </a:extLst>
              </p:cNvPr>
              <p:cNvSpPr/>
              <p:nvPr/>
            </p:nvSpPr>
            <p:spPr>
              <a:xfrm>
                <a:off x="1784669" y="3079957"/>
                <a:ext cx="538060" cy="506746"/>
              </a:xfrm>
              <a:prstGeom prst="ellipse">
                <a:avLst/>
              </a:prstGeom>
              <a:ln/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kumimoji="1" lang="en-US" altLang="zh-TW" sz="2400" b="1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j</m:t>
                      </m:r>
                      <m:r>
                        <m:rPr>
                          <m:nor/>
                        </m:rPr>
                        <a:rPr kumimoji="1" lang="en-US" altLang="zh-TW" sz="2400" b="1" i="1" baseline="-25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3</m:t>
                      </m:r>
                    </m:oMath>
                  </m:oMathPara>
                </a14:m>
                <a:endParaRPr kumimoji="1" lang="zh-TW" altLang="en-US" b="1" i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71" name="橢圓 170">
                <a:extLst>
                  <a:ext uri="{FF2B5EF4-FFF2-40B4-BE49-F238E27FC236}">
                    <a16:creationId xmlns:a16="http://schemas.microsoft.com/office/drawing/2014/main" id="{C93997C3-E280-CA49-9ACE-3F3DD49603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4669" y="3079957"/>
                <a:ext cx="538060" cy="506746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5" name="文字方塊 174">
                <a:extLst>
                  <a:ext uri="{FF2B5EF4-FFF2-40B4-BE49-F238E27FC236}">
                    <a16:creationId xmlns:a16="http://schemas.microsoft.com/office/drawing/2014/main" id="{BFB7B9FB-2DCB-AF42-BE9B-3942A0CC36C7}"/>
                  </a:ext>
                </a:extLst>
              </p:cNvPr>
              <p:cNvSpPr txBox="1"/>
              <p:nvPr/>
            </p:nvSpPr>
            <p:spPr>
              <a:xfrm>
                <a:off x="1931634" y="1057727"/>
                <a:ext cx="239042" cy="1602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kumimoji="1" lang="en-US" altLang="zh-TW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kumimoji="1" lang="zh-TW" altLang="en-US" b="1" i="1" baseline="-25000" dirty="0"/>
              </a:p>
            </p:txBody>
          </p:sp>
        </mc:Choice>
        <mc:Fallback xmlns="">
          <p:sp>
            <p:nvSpPr>
              <p:cNvPr id="175" name="文字方塊 174">
                <a:extLst>
                  <a:ext uri="{FF2B5EF4-FFF2-40B4-BE49-F238E27FC236}">
                    <a16:creationId xmlns:a16="http://schemas.microsoft.com/office/drawing/2014/main" id="{BFB7B9FB-2DCB-AF42-BE9B-3942A0CC36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1634" y="1057727"/>
                <a:ext cx="239042" cy="160255"/>
              </a:xfrm>
              <a:prstGeom prst="rect">
                <a:avLst/>
              </a:prstGeom>
              <a:blipFill>
                <a:blip r:embed="rId5"/>
                <a:stretch>
                  <a:fillRect l="-30000" r="-25000" b="-8571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6" name="文字方塊 175">
                <a:extLst>
                  <a:ext uri="{FF2B5EF4-FFF2-40B4-BE49-F238E27FC236}">
                    <a16:creationId xmlns:a16="http://schemas.microsoft.com/office/drawing/2014/main" id="{C5AAACFC-AA60-6143-B986-CB49344AD8AF}"/>
                  </a:ext>
                </a:extLst>
              </p:cNvPr>
              <p:cNvSpPr txBox="1"/>
              <p:nvPr/>
            </p:nvSpPr>
            <p:spPr>
              <a:xfrm>
                <a:off x="5865704" y="1057594"/>
                <a:ext cx="249381" cy="1640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kumimoji="1" lang="en-US" altLang="zh-TW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kumimoji="1" lang="zh-TW" altLang="en-US" b="1" dirty="0"/>
              </a:p>
            </p:txBody>
          </p:sp>
        </mc:Choice>
        <mc:Fallback xmlns="">
          <p:sp>
            <p:nvSpPr>
              <p:cNvPr id="176" name="文字方塊 175">
                <a:extLst>
                  <a:ext uri="{FF2B5EF4-FFF2-40B4-BE49-F238E27FC236}">
                    <a16:creationId xmlns:a16="http://schemas.microsoft.com/office/drawing/2014/main" id="{C5AAACFC-AA60-6143-B986-CB49344AD8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5704" y="1057594"/>
                <a:ext cx="249381" cy="164013"/>
              </a:xfrm>
              <a:prstGeom prst="rect">
                <a:avLst/>
              </a:prstGeom>
              <a:blipFill>
                <a:blip r:embed="rId6"/>
                <a:stretch>
                  <a:fillRect l="-28571" r="-14286" b="-8571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矩形 57">
                <a:extLst>
                  <a:ext uri="{FF2B5EF4-FFF2-40B4-BE49-F238E27FC236}">
                    <a16:creationId xmlns:a16="http://schemas.microsoft.com/office/drawing/2014/main" id="{3F7ACFEC-1D22-2846-8E9D-0044388940A6}"/>
                  </a:ext>
                </a:extLst>
              </p:cNvPr>
              <p:cNvSpPr/>
              <p:nvPr/>
            </p:nvSpPr>
            <p:spPr>
              <a:xfrm>
                <a:off x="3879620" y="1469816"/>
                <a:ext cx="693686" cy="509933"/>
              </a:xfrm>
              <a:prstGeom prst="rect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zh-TW" sz="2000" b="1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𝒉</m:t>
                      </m:r>
                      <m:r>
                        <a:rPr kumimoji="1" lang="en-US" altLang="zh-TW" sz="2000" b="1" i="1" baseline="-250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𝟏</m:t>
                      </m:r>
                      <m:r>
                        <a:rPr kumimoji="1" lang="en-US" altLang="zh-TW" sz="2000" b="1" i="1" baseline="-250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kumimoji="1" lang="en-US" altLang="zh-TW" sz="2000" b="1" i="1" baseline="-250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𝒊𝒏</m:t>
                      </m:r>
                      <m:r>
                        <a:rPr kumimoji="1" lang="en-US" altLang="zh-TW" sz="2000" b="1" i="1" baseline="-250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𝟏</m:t>
                      </m:r>
                    </m:oMath>
                  </m:oMathPara>
                </a14:m>
                <a:endParaRPr kumimoji="1" lang="zh-TW" altLang="en-US" sz="1600" b="1" i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8" name="矩形 57">
                <a:extLst>
                  <a:ext uri="{FF2B5EF4-FFF2-40B4-BE49-F238E27FC236}">
                    <a16:creationId xmlns:a16="http://schemas.microsoft.com/office/drawing/2014/main" id="{3F7ACFEC-1D22-2846-8E9D-0044388940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9620" y="1469816"/>
                <a:ext cx="693686" cy="50993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矩形 58">
                <a:extLst>
                  <a:ext uri="{FF2B5EF4-FFF2-40B4-BE49-F238E27FC236}">
                    <a16:creationId xmlns:a16="http://schemas.microsoft.com/office/drawing/2014/main" id="{52CFE497-81E0-D540-AAD6-B68B884228B3}"/>
                  </a:ext>
                </a:extLst>
              </p:cNvPr>
              <p:cNvSpPr/>
              <p:nvPr/>
            </p:nvSpPr>
            <p:spPr>
              <a:xfrm>
                <a:off x="3888785" y="2273064"/>
                <a:ext cx="693686" cy="509933"/>
              </a:xfrm>
              <a:prstGeom prst="rect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zh-TW" sz="2000" b="1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𝒉</m:t>
                      </m:r>
                      <m:r>
                        <a:rPr kumimoji="1" lang="en-US" altLang="zh-TW" sz="2000" b="1" i="1" baseline="-250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𝟏</m:t>
                      </m:r>
                      <m:r>
                        <a:rPr kumimoji="1" lang="en-US" altLang="zh-TW" sz="2000" b="1" i="1" baseline="-250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kumimoji="1" lang="en-US" altLang="zh-TW" sz="2000" b="1" i="1" baseline="-250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𝒊𝒏</m:t>
                      </m:r>
                      <m:r>
                        <a:rPr kumimoji="1" lang="en-US" altLang="zh-TW" sz="2000" b="1" i="1" baseline="-2500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𝟐</m:t>
                      </m:r>
                    </m:oMath>
                  </m:oMathPara>
                </a14:m>
                <a:endParaRPr kumimoji="1" lang="zh-TW" altLang="en-US" sz="1600" b="1" i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9" name="矩形 58">
                <a:extLst>
                  <a:ext uri="{FF2B5EF4-FFF2-40B4-BE49-F238E27FC236}">
                    <a16:creationId xmlns:a16="http://schemas.microsoft.com/office/drawing/2014/main" id="{52CFE497-81E0-D540-AAD6-B68B884228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8785" y="2273064"/>
                <a:ext cx="693686" cy="50993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矩形 59">
                <a:extLst>
                  <a:ext uri="{FF2B5EF4-FFF2-40B4-BE49-F238E27FC236}">
                    <a16:creationId xmlns:a16="http://schemas.microsoft.com/office/drawing/2014/main" id="{B2A6B096-0D48-7F42-BE03-03F7BF1719F1}"/>
                  </a:ext>
                </a:extLst>
              </p:cNvPr>
              <p:cNvSpPr/>
              <p:nvPr/>
            </p:nvSpPr>
            <p:spPr>
              <a:xfrm>
                <a:off x="3879620" y="3081911"/>
                <a:ext cx="693686" cy="509933"/>
              </a:xfrm>
              <a:prstGeom prst="rect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zh-TW" sz="2000" b="1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𝒉</m:t>
                      </m:r>
                      <m:r>
                        <a:rPr kumimoji="1" lang="en-US" altLang="zh-TW" sz="2000" b="1" i="1" baseline="-250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𝟏</m:t>
                      </m:r>
                      <m:r>
                        <a:rPr kumimoji="1" lang="en-US" altLang="zh-TW" sz="2000" b="1" i="1" baseline="-250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kumimoji="1" lang="en-US" altLang="zh-TW" sz="2000" b="1" i="1" baseline="-250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𝒊𝒏</m:t>
                      </m:r>
                      <m:r>
                        <a:rPr kumimoji="1" lang="en-US" altLang="zh-TW" sz="2000" b="1" i="1" baseline="-2500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𝟑</m:t>
                      </m:r>
                    </m:oMath>
                  </m:oMathPara>
                </a14:m>
                <a:endParaRPr kumimoji="1" lang="zh-TW" altLang="en-US" sz="1600" b="1" i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0" name="矩形 59">
                <a:extLst>
                  <a:ext uri="{FF2B5EF4-FFF2-40B4-BE49-F238E27FC236}">
                    <a16:creationId xmlns:a16="http://schemas.microsoft.com/office/drawing/2014/main" id="{B2A6B096-0D48-7F42-BE03-03F7BF1719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9620" y="3081911"/>
                <a:ext cx="693686" cy="50993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" name="直線箭頭接點 60">
            <a:extLst>
              <a:ext uri="{FF2B5EF4-FFF2-40B4-BE49-F238E27FC236}">
                <a16:creationId xmlns:a16="http://schemas.microsoft.com/office/drawing/2014/main" id="{B40CCA58-EAB5-D149-A13D-B7506466B7F5}"/>
              </a:ext>
            </a:extLst>
          </p:cNvPr>
          <p:cNvCxnSpPr>
            <a:cxnSpLocks/>
          </p:cNvCxnSpPr>
          <p:nvPr/>
        </p:nvCxnSpPr>
        <p:spPr>
          <a:xfrm>
            <a:off x="2320185" y="1716902"/>
            <a:ext cx="1559434" cy="788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箭頭接點 61">
            <a:extLst>
              <a:ext uri="{FF2B5EF4-FFF2-40B4-BE49-F238E27FC236}">
                <a16:creationId xmlns:a16="http://schemas.microsoft.com/office/drawing/2014/main" id="{1BF2F332-E22E-D848-A60B-0D6CE154C6C5}"/>
              </a:ext>
            </a:extLst>
          </p:cNvPr>
          <p:cNvCxnSpPr>
            <a:cxnSpLocks/>
          </p:cNvCxnSpPr>
          <p:nvPr/>
        </p:nvCxnSpPr>
        <p:spPr>
          <a:xfrm flipH="1">
            <a:off x="2320185" y="1716902"/>
            <a:ext cx="1568599" cy="811128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箭頭接點 62">
            <a:extLst>
              <a:ext uri="{FF2B5EF4-FFF2-40B4-BE49-F238E27FC236}">
                <a16:creationId xmlns:a16="http://schemas.microsoft.com/office/drawing/2014/main" id="{A20A89F4-39A4-6044-A2F3-AFB4F15308E0}"/>
              </a:ext>
            </a:extLst>
          </p:cNvPr>
          <p:cNvCxnSpPr>
            <a:cxnSpLocks/>
            <a:stCxn id="171" idx="6"/>
            <a:endCxn id="58" idx="1"/>
          </p:cNvCxnSpPr>
          <p:nvPr/>
        </p:nvCxnSpPr>
        <p:spPr>
          <a:xfrm flipV="1">
            <a:off x="2322729" y="1724783"/>
            <a:ext cx="1556891" cy="1608547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箭頭接點 63">
            <a:extLst>
              <a:ext uri="{FF2B5EF4-FFF2-40B4-BE49-F238E27FC236}">
                <a16:creationId xmlns:a16="http://schemas.microsoft.com/office/drawing/2014/main" id="{CF80A26D-0AB8-6945-8B40-5F7B8DD5A8C6}"/>
              </a:ext>
            </a:extLst>
          </p:cNvPr>
          <p:cNvCxnSpPr>
            <a:cxnSpLocks/>
          </p:cNvCxnSpPr>
          <p:nvPr/>
        </p:nvCxnSpPr>
        <p:spPr>
          <a:xfrm flipH="1" flipV="1">
            <a:off x="2322729" y="1724782"/>
            <a:ext cx="1556891" cy="802905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線箭頭接點 64">
            <a:extLst>
              <a:ext uri="{FF2B5EF4-FFF2-40B4-BE49-F238E27FC236}">
                <a16:creationId xmlns:a16="http://schemas.microsoft.com/office/drawing/2014/main" id="{E15DE128-866A-C240-8B10-8A89C46BD9FB}"/>
              </a:ext>
            </a:extLst>
          </p:cNvPr>
          <p:cNvCxnSpPr>
            <a:cxnSpLocks/>
          </p:cNvCxnSpPr>
          <p:nvPr/>
        </p:nvCxnSpPr>
        <p:spPr>
          <a:xfrm>
            <a:off x="2322729" y="2527687"/>
            <a:ext cx="1566056" cy="343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箭頭接點 65">
            <a:extLst>
              <a:ext uri="{FF2B5EF4-FFF2-40B4-BE49-F238E27FC236}">
                <a16:creationId xmlns:a16="http://schemas.microsoft.com/office/drawing/2014/main" id="{C0C11E8A-362F-DC44-809A-DE8F979C5D8F}"/>
              </a:ext>
            </a:extLst>
          </p:cNvPr>
          <p:cNvCxnSpPr>
            <a:cxnSpLocks/>
          </p:cNvCxnSpPr>
          <p:nvPr/>
        </p:nvCxnSpPr>
        <p:spPr>
          <a:xfrm flipH="1">
            <a:off x="2322729" y="2527687"/>
            <a:ext cx="1556891" cy="809190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箭頭接點 66">
            <a:extLst>
              <a:ext uri="{FF2B5EF4-FFF2-40B4-BE49-F238E27FC236}">
                <a16:creationId xmlns:a16="http://schemas.microsoft.com/office/drawing/2014/main" id="{17B541DC-923C-3940-A48F-090F044396D4}"/>
              </a:ext>
            </a:extLst>
          </p:cNvPr>
          <p:cNvCxnSpPr>
            <a:cxnSpLocks/>
          </p:cNvCxnSpPr>
          <p:nvPr/>
        </p:nvCxnSpPr>
        <p:spPr>
          <a:xfrm flipH="1" flipV="1">
            <a:off x="2322729" y="1724782"/>
            <a:ext cx="1556891" cy="1608548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箭頭接點 67">
            <a:extLst>
              <a:ext uri="{FF2B5EF4-FFF2-40B4-BE49-F238E27FC236}">
                <a16:creationId xmlns:a16="http://schemas.microsoft.com/office/drawing/2014/main" id="{721D03A6-BFDA-8E42-B269-AF71CF9F5152}"/>
              </a:ext>
            </a:extLst>
          </p:cNvPr>
          <p:cNvCxnSpPr>
            <a:cxnSpLocks/>
          </p:cNvCxnSpPr>
          <p:nvPr/>
        </p:nvCxnSpPr>
        <p:spPr>
          <a:xfrm flipH="1" flipV="1">
            <a:off x="2322729" y="2528030"/>
            <a:ext cx="1566056" cy="805300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箭頭接點 68">
            <a:extLst>
              <a:ext uri="{FF2B5EF4-FFF2-40B4-BE49-F238E27FC236}">
                <a16:creationId xmlns:a16="http://schemas.microsoft.com/office/drawing/2014/main" id="{C60B45B4-406D-8D41-B7F8-BADAE5DFC565}"/>
              </a:ext>
            </a:extLst>
          </p:cNvPr>
          <p:cNvCxnSpPr>
            <a:cxnSpLocks/>
          </p:cNvCxnSpPr>
          <p:nvPr/>
        </p:nvCxnSpPr>
        <p:spPr>
          <a:xfrm>
            <a:off x="2322729" y="3333330"/>
            <a:ext cx="1556891" cy="3547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線箭頭接點 80">
            <a:extLst>
              <a:ext uri="{FF2B5EF4-FFF2-40B4-BE49-F238E27FC236}">
                <a16:creationId xmlns:a16="http://schemas.microsoft.com/office/drawing/2014/main" id="{3A85CEEB-24D3-EA42-930B-7EB02671F105}"/>
              </a:ext>
            </a:extLst>
          </p:cNvPr>
          <p:cNvCxnSpPr>
            <a:cxnSpLocks/>
          </p:cNvCxnSpPr>
          <p:nvPr/>
        </p:nvCxnSpPr>
        <p:spPr>
          <a:xfrm flipV="1">
            <a:off x="4573306" y="1716903"/>
            <a:ext cx="1120803" cy="788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線箭頭接點 81">
            <a:extLst>
              <a:ext uri="{FF2B5EF4-FFF2-40B4-BE49-F238E27FC236}">
                <a16:creationId xmlns:a16="http://schemas.microsoft.com/office/drawing/2014/main" id="{C45EBF72-83A2-5049-A7E7-DBC371AF1BC5}"/>
              </a:ext>
            </a:extLst>
          </p:cNvPr>
          <p:cNvCxnSpPr>
            <a:cxnSpLocks/>
          </p:cNvCxnSpPr>
          <p:nvPr/>
        </p:nvCxnSpPr>
        <p:spPr>
          <a:xfrm flipV="1">
            <a:off x="4582471" y="2527688"/>
            <a:ext cx="1114181" cy="342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線箭頭接點 82">
            <a:extLst>
              <a:ext uri="{FF2B5EF4-FFF2-40B4-BE49-F238E27FC236}">
                <a16:creationId xmlns:a16="http://schemas.microsoft.com/office/drawing/2014/main" id="{B3B9C4ED-7241-CF4C-84E9-2378C897DC29}"/>
              </a:ext>
            </a:extLst>
          </p:cNvPr>
          <p:cNvCxnSpPr>
            <a:cxnSpLocks/>
          </p:cNvCxnSpPr>
          <p:nvPr/>
        </p:nvCxnSpPr>
        <p:spPr>
          <a:xfrm flipV="1">
            <a:off x="4573306" y="3333330"/>
            <a:ext cx="1123346" cy="3547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箭頭接點 51">
            <a:extLst>
              <a:ext uri="{FF2B5EF4-FFF2-40B4-BE49-F238E27FC236}">
                <a16:creationId xmlns:a16="http://schemas.microsoft.com/office/drawing/2014/main" id="{70BB97C0-1D28-E94C-8897-E000AB22C347}"/>
              </a:ext>
            </a:extLst>
          </p:cNvPr>
          <p:cNvCxnSpPr>
            <a:cxnSpLocks/>
            <a:stCxn id="35" idx="6"/>
            <a:endCxn id="96" idx="1"/>
          </p:cNvCxnSpPr>
          <p:nvPr/>
        </p:nvCxnSpPr>
        <p:spPr>
          <a:xfrm>
            <a:off x="6259425" y="1722042"/>
            <a:ext cx="1315946" cy="0"/>
          </a:xfrm>
          <a:prstGeom prst="straightConnector1">
            <a:avLst/>
          </a:prstGeom>
          <a:ln w="25400">
            <a:solidFill>
              <a:schemeClr val="tx1">
                <a:alpha val="1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箭頭接點 54">
            <a:extLst>
              <a:ext uri="{FF2B5EF4-FFF2-40B4-BE49-F238E27FC236}">
                <a16:creationId xmlns:a16="http://schemas.microsoft.com/office/drawing/2014/main" id="{0CA6F590-9BA2-F746-AA08-96FE43C7BBD2}"/>
              </a:ext>
            </a:extLst>
          </p:cNvPr>
          <p:cNvCxnSpPr>
            <a:cxnSpLocks/>
            <a:stCxn id="98" idx="1"/>
            <a:endCxn id="35" idx="6"/>
          </p:cNvCxnSpPr>
          <p:nvPr/>
        </p:nvCxnSpPr>
        <p:spPr>
          <a:xfrm flipH="1" flipV="1">
            <a:off x="6259425" y="1722042"/>
            <a:ext cx="1322692" cy="1611288"/>
          </a:xfrm>
          <a:prstGeom prst="straightConnector1">
            <a:avLst/>
          </a:prstGeom>
          <a:ln w="25400">
            <a:solidFill>
              <a:schemeClr val="tx1">
                <a:alpha val="10000"/>
              </a:schemeClr>
            </a:solidFill>
            <a:headEnd type="triangle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線箭頭接點 79">
            <a:extLst>
              <a:ext uri="{FF2B5EF4-FFF2-40B4-BE49-F238E27FC236}">
                <a16:creationId xmlns:a16="http://schemas.microsoft.com/office/drawing/2014/main" id="{3ACAD503-4176-614F-A9F5-EA256B22A60D}"/>
              </a:ext>
            </a:extLst>
          </p:cNvPr>
          <p:cNvCxnSpPr>
            <a:cxnSpLocks/>
            <a:stCxn id="97" idx="1"/>
            <a:endCxn id="35" idx="6"/>
          </p:cNvCxnSpPr>
          <p:nvPr/>
        </p:nvCxnSpPr>
        <p:spPr>
          <a:xfrm flipH="1" flipV="1">
            <a:off x="6259425" y="1722042"/>
            <a:ext cx="1312251" cy="803531"/>
          </a:xfrm>
          <a:prstGeom prst="straightConnector1">
            <a:avLst/>
          </a:prstGeom>
          <a:ln w="25400">
            <a:solidFill>
              <a:schemeClr val="tx1">
                <a:alpha val="10000"/>
              </a:schemeClr>
            </a:solidFill>
            <a:headEnd type="triangle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線箭頭接點 83">
            <a:extLst>
              <a:ext uri="{FF2B5EF4-FFF2-40B4-BE49-F238E27FC236}">
                <a16:creationId xmlns:a16="http://schemas.microsoft.com/office/drawing/2014/main" id="{EAAF5A6F-D05A-704A-B98B-07AF7378077F}"/>
              </a:ext>
            </a:extLst>
          </p:cNvPr>
          <p:cNvCxnSpPr>
            <a:cxnSpLocks/>
          </p:cNvCxnSpPr>
          <p:nvPr/>
        </p:nvCxnSpPr>
        <p:spPr>
          <a:xfrm>
            <a:off x="10135381" y="1714168"/>
            <a:ext cx="1043159" cy="0"/>
          </a:xfrm>
          <a:prstGeom prst="straightConnector1">
            <a:avLst/>
          </a:prstGeom>
          <a:ln w="25400">
            <a:solidFill>
              <a:schemeClr val="tx1">
                <a:alpha val="1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線箭頭接點 84">
            <a:extLst>
              <a:ext uri="{FF2B5EF4-FFF2-40B4-BE49-F238E27FC236}">
                <a16:creationId xmlns:a16="http://schemas.microsoft.com/office/drawing/2014/main" id="{509A1E2E-F8AE-2D45-827F-AF0EE30F314B}"/>
              </a:ext>
            </a:extLst>
          </p:cNvPr>
          <p:cNvCxnSpPr>
            <a:cxnSpLocks/>
          </p:cNvCxnSpPr>
          <p:nvPr/>
        </p:nvCxnSpPr>
        <p:spPr>
          <a:xfrm>
            <a:off x="10135380" y="2526889"/>
            <a:ext cx="1043159" cy="0"/>
          </a:xfrm>
          <a:prstGeom prst="straightConnector1">
            <a:avLst/>
          </a:prstGeom>
          <a:ln w="25400">
            <a:solidFill>
              <a:schemeClr val="tx1">
                <a:alpha val="1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線箭頭接點 86">
            <a:extLst>
              <a:ext uri="{FF2B5EF4-FFF2-40B4-BE49-F238E27FC236}">
                <a16:creationId xmlns:a16="http://schemas.microsoft.com/office/drawing/2014/main" id="{61B52BB4-D9EC-D445-B116-C607D9A094B8}"/>
              </a:ext>
            </a:extLst>
          </p:cNvPr>
          <p:cNvCxnSpPr>
            <a:cxnSpLocks/>
          </p:cNvCxnSpPr>
          <p:nvPr/>
        </p:nvCxnSpPr>
        <p:spPr>
          <a:xfrm>
            <a:off x="10135379" y="3353434"/>
            <a:ext cx="1043159" cy="0"/>
          </a:xfrm>
          <a:prstGeom prst="straightConnector1">
            <a:avLst/>
          </a:prstGeom>
          <a:ln w="25400">
            <a:solidFill>
              <a:schemeClr val="tx1">
                <a:alpha val="1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文字方塊 87">
            <a:extLst>
              <a:ext uri="{FF2B5EF4-FFF2-40B4-BE49-F238E27FC236}">
                <a16:creationId xmlns:a16="http://schemas.microsoft.com/office/drawing/2014/main" id="{4F6AA81D-AFA9-B844-BFD6-2CFCE0513B87}"/>
              </a:ext>
            </a:extLst>
          </p:cNvPr>
          <p:cNvSpPr txBox="1"/>
          <p:nvPr/>
        </p:nvSpPr>
        <p:spPr>
          <a:xfrm>
            <a:off x="11257493" y="1502158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b="1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kumimoji="1" lang="en-US" altLang="zh-TW" b="1" baseline="-250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b="1" baseline="-25000" dirty="0">
              <a:solidFill>
                <a:schemeClr val="bg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9" name="文字方塊 88">
            <a:extLst>
              <a:ext uri="{FF2B5EF4-FFF2-40B4-BE49-F238E27FC236}">
                <a16:creationId xmlns:a16="http://schemas.microsoft.com/office/drawing/2014/main" id="{22408C17-1325-BD48-AC44-BA0B945E0BA0}"/>
              </a:ext>
            </a:extLst>
          </p:cNvPr>
          <p:cNvSpPr txBox="1"/>
          <p:nvPr/>
        </p:nvSpPr>
        <p:spPr>
          <a:xfrm>
            <a:off x="11257493" y="232432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b="1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kumimoji="1" lang="en-US" altLang="zh-TW" b="1" baseline="-250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kumimoji="1" lang="zh-TW" altLang="en-US" b="1" baseline="-25000" dirty="0">
              <a:solidFill>
                <a:schemeClr val="bg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0" name="文字方塊 89">
            <a:extLst>
              <a:ext uri="{FF2B5EF4-FFF2-40B4-BE49-F238E27FC236}">
                <a16:creationId xmlns:a16="http://schemas.microsoft.com/office/drawing/2014/main" id="{0D57D218-AC46-B140-9500-1C2B5E7B37DF}"/>
              </a:ext>
            </a:extLst>
          </p:cNvPr>
          <p:cNvSpPr txBox="1"/>
          <p:nvPr/>
        </p:nvSpPr>
        <p:spPr>
          <a:xfrm>
            <a:off x="11257493" y="3141701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b="1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kumimoji="1" lang="en-US" altLang="zh-TW" b="1" baseline="-250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kumimoji="1" lang="zh-TW" altLang="en-US" b="1" baseline="-25000" dirty="0">
              <a:solidFill>
                <a:schemeClr val="bg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1" name="矩形 90">
            <a:extLst>
              <a:ext uri="{FF2B5EF4-FFF2-40B4-BE49-F238E27FC236}">
                <a16:creationId xmlns:a16="http://schemas.microsoft.com/office/drawing/2014/main" id="{0D33E070-0F13-C44E-8CC5-BA2447E30B40}"/>
              </a:ext>
            </a:extLst>
          </p:cNvPr>
          <p:cNvSpPr/>
          <p:nvPr/>
        </p:nvSpPr>
        <p:spPr>
          <a:xfrm flipV="1">
            <a:off x="2334039" y="970390"/>
            <a:ext cx="3336975" cy="2793827"/>
          </a:xfrm>
          <a:prstGeom prst="rect">
            <a:avLst/>
          </a:prstGeom>
          <a:noFill/>
          <a:ln w="635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矩形 95">
                <a:extLst>
                  <a:ext uri="{FF2B5EF4-FFF2-40B4-BE49-F238E27FC236}">
                    <a16:creationId xmlns:a16="http://schemas.microsoft.com/office/drawing/2014/main" id="{6C24DBCD-5917-5C44-A6E3-4E26C96439FA}"/>
                  </a:ext>
                </a:extLst>
              </p:cNvPr>
              <p:cNvSpPr/>
              <p:nvPr/>
            </p:nvSpPr>
            <p:spPr>
              <a:xfrm>
                <a:off x="7575371" y="1465480"/>
                <a:ext cx="693687" cy="513124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  <a:tileRect/>
              </a:gradFill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TW" sz="1600" b="1" dirty="0">
                    <a:cs typeface="Times New Roman" panose="02020603050405020304" pitchFamily="18" charset="0"/>
                  </a:rPr>
                  <a:t>o</a:t>
                </a:r>
                <a14:m>
                  <m:oMath xmlns:m="http://schemas.openxmlformats.org/officeDocument/2006/math">
                    <m:r>
                      <a:rPr kumimoji="1" lang="en-US" altLang="zh-TW" sz="1600" b="1" i="1" baseline="-250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𝟏</m:t>
                    </m:r>
                    <m:r>
                      <a:rPr kumimoji="1" lang="en-US" altLang="zh-TW" sz="1600" b="1" i="1" baseline="-250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kumimoji="1" lang="en-US" altLang="zh-TW" sz="1600" b="1" i="1" baseline="-2500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𝒊𝒏</m:t>
                    </m:r>
                    <m:r>
                      <a:rPr kumimoji="1" lang="en-US" altLang="zh-TW" sz="1600" b="1" i="1" baseline="-2500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𝟏</m:t>
                    </m:r>
                  </m:oMath>
                </a14:m>
                <a:endParaRPr kumimoji="1" lang="zh-TW" altLang="en-US" sz="1200" b="1" i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6" name="矩形 95">
                <a:extLst>
                  <a:ext uri="{FF2B5EF4-FFF2-40B4-BE49-F238E27FC236}">
                    <a16:creationId xmlns:a16="http://schemas.microsoft.com/office/drawing/2014/main" id="{6C24DBCD-5917-5C44-A6E3-4E26C96439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5371" y="1465480"/>
                <a:ext cx="693687" cy="51312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矩形 96">
                <a:extLst>
                  <a:ext uri="{FF2B5EF4-FFF2-40B4-BE49-F238E27FC236}">
                    <a16:creationId xmlns:a16="http://schemas.microsoft.com/office/drawing/2014/main" id="{923921C9-0792-8D4B-A049-5E82929EFD73}"/>
                  </a:ext>
                </a:extLst>
              </p:cNvPr>
              <p:cNvSpPr/>
              <p:nvPr/>
            </p:nvSpPr>
            <p:spPr>
              <a:xfrm>
                <a:off x="7571676" y="2268022"/>
                <a:ext cx="697382" cy="515101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  <a:tileRect/>
              </a:gradFill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TW" sz="1600" b="1" dirty="0">
                    <a:cs typeface="Times New Roman" panose="02020603050405020304" pitchFamily="18" charset="0"/>
                  </a:rPr>
                  <a:t>o</a:t>
                </a:r>
                <a14:m>
                  <m:oMath xmlns:m="http://schemas.openxmlformats.org/officeDocument/2006/math">
                    <m:r>
                      <a:rPr kumimoji="1" lang="en-US" altLang="zh-TW" sz="1600" b="1" i="1" baseline="-250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𝟏</m:t>
                    </m:r>
                    <m:r>
                      <a:rPr kumimoji="1" lang="en-US" altLang="zh-TW" sz="1600" b="1" i="1" baseline="-250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kumimoji="1" lang="en-US" altLang="zh-TW" sz="1600" b="1" i="1" baseline="-250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𝒊𝒏</m:t>
                    </m:r>
                    <m:r>
                      <a:rPr kumimoji="1" lang="en-US" altLang="zh-TW" sz="1600" b="1" i="1" baseline="-2500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𝟐</m:t>
                    </m:r>
                  </m:oMath>
                </a14:m>
                <a:endParaRPr kumimoji="1" lang="zh-TW" altLang="en-US" sz="1200" b="1" i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7" name="矩形 96">
                <a:extLst>
                  <a:ext uri="{FF2B5EF4-FFF2-40B4-BE49-F238E27FC236}">
                    <a16:creationId xmlns:a16="http://schemas.microsoft.com/office/drawing/2014/main" id="{923921C9-0792-8D4B-A049-5E82929EFD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1676" y="2268022"/>
                <a:ext cx="697382" cy="51510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矩形 97">
                <a:extLst>
                  <a:ext uri="{FF2B5EF4-FFF2-40B4-BE49-F238E27FC236}">
                    <a16:creationId xmlns:a16="http://schemas.microsoft.com/office/drawing/2014/main" id="{C22DEF38-5B3D-794A-BC18-805D86190ED7}"/>
                  </a:ext>
                </a:extLst>
              </p:cNvPr>
              <p:cNvSpPr/>
              <p:nvPr/>
            </p:nvSpPr>
            <p:spPr>
              <a:xfrm>
                <a:off x="7582117" y="3079956"/>
                <a:ext cx="686296" cy="506747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  <a:tileRect/>
              </a:gradFill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TW" sz="1600" b="1" dirty="0">
                    <a:cs typeface="Times New Roman" panose="02020603050405020304" pitchFamily="18" charset="0"/>
                  </a:rPr>
                  <a:t>o</a:t>
                </a:r>
                <a14:m>
                  <m:oMath xmlns:m="http://schemas.openxmlformats.org/officeDocument/2006/math">
                    <m:r>
                      <a:rPr kumimoji="1" lang="en-US" altLang="zh-TW" sz="1600" b="1" i="1" baseline="-250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𝟏</m:t>
                    </m:r>
                    <m:r>
                      <a:rPr kumimoji="1" lang="en-US" altLang="zh-TW" sz="1600" b="1" i="1" baseline="-250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kumimoji="1" lang="en-US" altLang="zh-TW" sz="1600" b="1" i="1" baseline="-250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𝒊𝒏</m:t>
                    </m:r>
                    <m:r>
                      <a:rPr kumimoji="1" lang="en-US" altLang="zh-TW" sz="1600" b="1" i="1" baseline="-2500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𝟑</m:t>
                    </m:r>
                  </m:oMath>
                </a14:m>
                <a:endParaRPr kumimoji="1" lang="zh-TW" altLang="en-US" sz="1200" b="1" i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8" name="矩形 97">
                <a:extLst>
                  <a:ext uri="{FF2B5EF4-FFF2-40B4-BE49-F238E27FC236}">
                    <a16:creationId xmlns:a16="http://schemas.microsoft.com/office/drawing/2014/main" id="{C22DEF38-5B3D-794A-BC18-805D86190E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2117" y="3079956"/>
                <a:ext cx="686296" cy="50674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9" name="直線箭頭接點 98">
            <a:extLst>
              <a:ext uri="{FF2B5EF4-FFF2-40B4-BE49-F238E27FC236}">
                <a16:creationId xmlns:a16="http://schemas.microsoft.com/office/drawing/2014/main" id="{3B75AB86-CDA4-7D40-B326-BC3CDCF11AE1}"/>
              </a:ext>
            </a:extLst>
          </p:cNvPr>
          <p:cNvCxnSpPr>
            <a:cxnSpLocks/>
            <a:stCxn id="96" idx="3"/>
            <a:endCxn id="79" idx="2"/>
          </p:cNvCxnSpPr>
          <p:nvPr/>
        </p:nvCxnSpPr>
        <p:spPr>
          <a:xfrm>
            <a:off x="8269058" y="1722042"/>
            <a:ext cx="1328263" cy="0"/>
          </a:xfrm>
          <a:prstGeom prst="straightConnector1">
            <a:avLst/>
          </a:prstGeom>
          <a:ln w="25400">
            <a:solidFill>
              <a:schemeClr val="tx1">
                <a:alpha val="1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線箭頭接點 99">
            <a:extLst>
              <a:ext uri="{FF2B5EF4-FFF2-40B4-BE49-F238E27FC236}">
                <a16:creationId xmlns:a16="http://schemas.microsoft.com/office/drawing/2014/main" id="{889C0577-C6F4-E544-8FFA-3FF324D8007D}"/>
              </a:ext>
            </a:extLst>
          </p:cNvPr>
          <p:cNvCxnSpPr>
            <a:cxnSpLocks/>
            <a:stCxn id="97" idx="3"/>
            <a:endCxn id="13" idx="2"/>
          </p:cNvCxnSpPr>
          <p:nvPr/>
        </p:nvCxnSpPr>
        <p:spPr>
          <a:xfrm>
            <a:off x="8269058" y="2525573"/>
            <a:ext cx="1328267" cy="2114"/>
          </a:xfrm>
          <a:prstGeom prst="straightConnector1">
            <a:avLst/>
          </a:prstGeom>
          <a:ln w="25400">
            <a:solidFill>
              <a:schemeClr val="tx1">
                <a:alpha val="1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線箭頭接點 100">
            <a:extLst>
              <a:ext uri="{FF2B5EF4-FFF2-40B4-BE49-F238E27FC236}">
                <a16:creationId xmlns:a16="http://schemas.microsoft.com/office/drawing/2014/main" id="{B52AB2AB-C249-124B-877C-46DAE322DF03}"/>
              </a:ext>
            </a:extLst>
          </p:cNvPr>
          <p:cNvCxnSpPr>
            <a:cxnSpLocks/>
            <a:stCxn id="98" idx="3"/>
            <a:endCxn id="14" idx="2"/>
          </p:cNvCxnSpPr>
          <p:nvPr/>
        </p:nvCxnSpPr>
        <p:spPr>
          <a:xfrm>
            <a:off x="8268413" y="3333330"/>
            <a:ext cx="1328912" cy="0"/>
          </a:xfrm>
          <a:prstGeom prst="straightConnector1">
            <a:avLst/>
          </a:prstGeom>
          <a:ln w="25400">
            <a:solidFill>
              <a:schemeClr val="tx1">
                <a:alpha val="1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矩形 101">
                <a:extLst>
                  <a:ext uri="{FF2B5EF4-FFF2-40B4-BE49-F238E27FC236}">
                    <a16:creationId xmlns:a16="http://schemas.microsoft.com/office/drawing/2014/main" id="{885E07C3-8416-F842-9121-CF04726631AA}"/>
                  </a:ext>
                </a:extLst>
              </p:cNvPr>
              <p:cNvSpPr/>
              <p:nvPr/>
            </p:nvSpPr>
            <p:spPr>
              <a:xfrm>
                <a:off x="8599194" y="1280580"/>
                <a:ext cx="65857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" altLang="zh-TW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kumimoji="1" lang="en-US" altLang="zh-TW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  <m:r>
                            <a:rPr kumimoji="1" lang="en-US" altLang="zh-TW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2" name="矩形 101">
                <a:extLst>
                  <a:ext uri="{FF2B5EF4-FFF2-40B4-BE49-F238E27FC236}">
                    <a16:creationId xmlns:a16="http://schemas.microsoft.com/office/drawing/2014/main" id="{885E07C3-8416-F842-9121-CF04726631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9194" y="1280580"/>
                <a:ext cx="658578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矩形 102">
                <a:extLst>
                  <a:ext uri="{FF2B5EF4-FFF2-40B4-BE49-F238E27FC236}">
                    <a16:creationId xmlns:a16="http://schemas.microsoft.com/office/drawing/2014/main" id="{4E382877-4BD3-284B-982B-6D9C1AC3E9DE}"/>
                  </a:ext>
                </a:extLst>
              </p:cNvPr>
              <p:cNvSpPr/>
              <p:nvPr/>
            </p:nvSpPr>
            <p:spPr>
              <a:xfrm>
                <a:off x="8601230" y="2057470"/>
                <a:ext cx="65857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" altLang="zh-TW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kumimoji="1" lang="en-US" altLang="zh-TW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  <m:r>
                            <a:rPr kumimoji="1" lang="en-US" altLang="zh-TW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3" name="矩形 102">
                <a:extLst>
                  <a:ext uri="{FF2B5EF4-FFF2-40B4-BE49-F238E27FC236}">
                    <a16:creationId xmlns:a16="http://schemas.microsoft.com/office/drawing/2014/main" id="{4E382877-4BD3-284B-982B-6D9C1AC3E9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1230" y="2057470"/>
                <a:ext cx="658578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矩形 103">
                <a:extLst>
                  <a:ext uri="{FF2B5EF4-FFF2-40B4-BE49-F238E27FC236}">
                    <a16:creationId xmlns:a16="http://schemas.microsoft.com/office/drawing/2014/main" id="{4165F752-E233-A149-B0C2-0BEA2B9B8846}"/>
                  </a:ext>
                </a:extLst>
              </p:cNvPr>
              <p:cNvSpPr/>
              <p:nvPr/>
            </p:nvSpPr>
            <p:spPr>
              <a:xfrm>
                <a:off x="8616300" y="2871170"/>
                <a:ext cx="65857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" altLang="zh-TW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kumimoji="1" lang="en-US" altLang="zh-TW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  <m:r>
                            <a:rPr kumimoji="1" lang="en-US" altLang="zh-TW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4" name="矩形 103">
                <a:extLst>
                  <a:ext uri="{FF2B5EF4-FFF2-40B4-BE49-F238E27FC236}">
                    <a16:creationId xmlns:a16="http://schemas.microsoft.com/office/drawing/2014/main" id="{4165F752-E233-A149-B0C2-0BEA2B9B884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6300" y="2871170"/>
                <a:ext cx="658578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矩形 53">
                <a:extLst>
                  <a:ext uri="{FF2B5EF4-FFF2-40B4-BE49-F238E27FC236}">
                    <a16:creationId xmlns:a16="http://schemas.microsoft.com/office/drawing/2014/main" id="{0818EE90-85AF-954D-81BB-2BF4A86E8F15}"/>
                  </a:ext>
                </a:extLst>
              </p:cNvPr>
              <p:cNvSpPr/>
              <p:nvPr/>
            </p:nvSpPr>
            <p:spPr>
              <a:xfrm>
                <a:off x="6477496" y="1261646"/>
                <a:ext cx="88351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kumimoji="1" lang="en-US" altLang="zh-TW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b>
                          <m:r>
                            <a:rPr kumimoji="1" lang="en-US" altLang="zh-TW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𝑜𝑢𝑡</m:t>
                          </m:r>
                          <m:r>
                            <a:rPr kumimoji="1" lang="en-US" altLang="zh-TW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54" name="矩形 53">
                <a:extLst>
                  <a:ext uri="{FF2B5EF4-FFF2-40B4-BE49-F238E27FC236}">
                    <a16:creationId xmlns:a16="http://schemas.microsoft.com/office/drawing/2014/main" id="{0818EE90-85AF-954D-81BB-2BF4A86E8F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7496" y="1261646"/>
                <a:ext cx="883511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矩形 113">
                <a:extLst>
                  <a:ext uri="{FF2B5EF4-FFF2-40B4-BE49-F238E27FC236}">
                    <a16:creationId xmlns:a16="http://schemas.microsoft.com/office/drawing/2014/main" id="{A619390F-42B7-E448-BC6A-04382239CE2B}"/>
                  </a:ext>
                </a:extLst>
              </p:cNvPr>
              <p:cNvSpPr/>
              <p:nvPr/>
            </p:nvSpPr>
            <p:spPr>
              <a:xfrm>
                <a:off x="6707387" y="1739510"/>
                <a:ext cx="88351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kumimoji="1" lang="en-US" altLang="zh-TW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b>
                          <m:r>
                            <a:rPr kumimoji="1" lang="en-US" altLang="zh-TW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𝑜𝑢𝑡</m:t>
                          </m:r>
                          <m:r>
                            <a:rPr kumimoji="1" lang="en-US" altLang="zh-TW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14" name="矩形 113">
                <a:extLst>
                  <a:ext uri="{FF2B5EF4-FFF2-40B4-BE49-F238E27FC236}">
                    <a16:creationId xmlns:a16="http://schemas.microsoft.com/office/drawing/2014/main" id="{A619390F-42B7-E448-BC6A-04382239CE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7387" y="1739510"/>
                <a:ext cx="883511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矩形 114">
                <a:extLst>
                  <a:ext uri="{FF2B5EF4-FFF2-40B4-BE49-F238E27FC236}">
                    <a16:creationId xmlns:a16="http://schemas.microsoft.com/office/drawing/2014/main" id="{9B9653BA-8160-894C-A09B-E978EB84BC76}"/>
                  </a:ext>
                </a:extLst>
              </p:cNvPr>
              <p:cNvSpPr/>
              <p:nvPr/>
            </p:nvSpPr>
            <p:spPr>
              <a:xfrm>
                <a:off x="6349174" y="2594500"/>
                <a:ext cx="88351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kumimoji="1" lang="en-US" altLang="zh-TW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b>
                          <m:r>
                            <a:rPr kumimoji="1" lang="en-US" altLang="zh-TW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𝑜𝑢𝑡</m:t>
                          </m:r>
                          <m:r>
                            <a:rPr kumimoji="1" lang="en-US" altLang="zh-TW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5" name="矩形 114">
                <a:extLst>
                  <a:ext uri="{FF2B5EF4-FFF2-40B4-BE49-F238E27FC236}">
                    <a16:creationId xmlns:a16="http://schemas.microsoft.com/office/drawing/2014/main" id="{9B9653BA-8160-894C-A09B-E978EB84BC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9174" y="2594500"/>
                <a:ext cx="883511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矩形 55">
                <a:extLst>
                  <a:ext uri="{FF2B5EF4-FFF2-40B4-BE49-F238E27FC236}">
                    <a16:creationId xmlns:a16="http://schemas.microsoft.com/office/drawing/2014/main" id="{8E18E040-E0E8-5848-9834-293B396FDECE}"/>
                  </a:ext>
                </a:extLst>
              </p:cNvPr>
              <p:cNvSpPr/>
              <p:nvPr/>
            </p:nvSpPr>
            <p:spPr>
              <a:xfrm>
                <a:off x="4778862" y="1249166"/>
                <a:ext cx="71525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i="1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kumimoji="1" lang="en-US" altLang="zh-TW" i="1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kumimoji="1" lang="en-US" altLang="zh-TW" i="1" baseline="-25000"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kumimoji="1" lang="en-US" altLang="zh-TW" i="1" baseline="-2500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56" name="矩形 55">
                <a:extLst>
                  <a:ext uri="{FF2B5EF4-FFF2-40B4-BE49-F238E27FC236}">
                    <a16:creationId xmlns:a16="http://schemas.microsoft.com/office/drawing/2014/main" id="{8E18E040-E0E8-5848-9834-293B396FDE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8862" y="1249166"/>
                <a:ext cx="715259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57F6D369-5795-D440-8CCF-E387227E64C4}"/>
                  </a:ext>
                </a:extLst>
              </p:cNvPr>
              <p:cNvSpPr/>
              <p:nvPr/>
            </p:nvSpPr>
            <p:spPr>
              <a:xfrm>
                <a:off x="901302" y="4506016"/>
                <a:ext cx="3115148" cy="19865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kumimoji="1" lang="en-US" altLang="zh-TW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1" lang="en" altLang="zh-TW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f>
                                <m:fPr>
                                  <m:ctrlPr>
                                    <a:rPr kumimoji="1" lang="en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" altLang="zh-TW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b>
                                      <m:r>
                                        <a:rPr kumimoji="1"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𝑖𝑛</m:t>
                                      </m:r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kumimoji="1" lang="en" altLang="zh-TW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kumimoji="1"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kumimoji="1"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kumimoji="1"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kumimoji="1"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kumimoji="1" lang="en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" altLang="zh-TW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b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𝑖𝑛</m:t>
                                      </m:r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kumimoji="1" lang="en" altLang="zh-TW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kumimoji="1"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kumimoji="1" lang="en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" altLang="zh-TW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b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𝑖𝑛</m:t>
                                      </m:r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kumimoji="1" lang="en" altLang="zh-TW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kumimoji="1"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eqArr>
                        </m:e>
                      </m:d>
                      <m:r>
                        <a:rPr kumimoji="1"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kumimoji="1" lang="en-US" altLang="zh-TW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TW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r>
                                    <a:rPr kumimoji="1" lang="en-US" altLang="zh-TW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sub>
                                  <m:r>
                                    <a:rPr kumimoji="1" lang="en-US" altLang="zh-TW" b="0" i="1" smtClean="0">
                                      <a:latin typeface="Cambria Math" panose="02040503050406030204" pitchFamily="18" charset="0"/>
                                    </a:rPr>
                                    <m:t>𝑜𝑢𝑡</m:t>
                                  </m:r>
                                  <m:r>
                                    <a:rPr kumimoji="1" lang="en-US" altLang="zh-TW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kumimoji="1"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sub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</a:rPr>
                                    <m:t>𝑜𝑢𝑡</m:t>
                                  </m:r>
                                  <m:r>
                                    <a:rPr kumimoji="1" lang="en-US" altLang="zh-TW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kumimoji="1"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r>
                                    <a:rPr kumimoji="1" lang="en-US" altLang="zh-TW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sub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</a:rPr>
                                    <m:t>𝑜𝑢𝑡</m:t>
                                  </m:r>
                                  <m:r>
                                    <a:rPr kumimoji="1" lang="en-US" altLang="zh-TW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  <m:r>
                        <a:rPr kumimoji="1"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1.35</m:t>
                              </m:r>
                            </m:e>
                            <m:e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1.27</m:t>
                              </m:r>
                            </m:e>
                            <m:e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1.8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57F6D369-5795-D440-8CCF-E387227E64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302" y="4506016"/>
                <a:ext cx="3115148" cy="1986506"/>
              </a:xfrm>
              <a:prstGeom prst="rect">
                <a:avLst/>
              </a:prstGeom>
              <a:blipFill>
                <a:blip r:embed="rId20"/>
                <a:stretch>
                  <a:fillRect b="-63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矩形 70">
                <a:extLst>
                  <a:ext uri="{FF2B5EF4-FFF2-40B4-BE49-F238E27FC236}">
                    <a16:creationId xmlns:a16="http://schemas.microsoft.com/office/drawing/2014/main" id="{736AF8BA-EAF4-1340-AE1F-72D4144998FF}"/>
                  </a:ext>
                </a:extLst>
              </p:cNvPr>
              <p:cNvSpPr/>
              <p:nvPr/>
            </p:nvSpPr>
            <p:spPr>
              <a:xfrm>
                <a:off x="4919922" y="4506016"/>
                <a:ext cx="3115148" cy="19865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kumimoji="1" lang="en-US" altLang="zh-TW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1" lang="en" altLang="zh-TW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f>
                                <m:fPr>
                                  <m:ctrlPr>
                                    <a:rPr kumimoji="1" lang="en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" altLang="zh-TW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b>
                                      <m:r>
                                        <a:rPr kumimoji="1"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𝑖𝑛</m:t>
                                      </m:r>
                                      <m:r>
                                        <a:rPr kumimoji="1"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kumimoji="1" lang="en" altLang="zh-TW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kumimoji="1"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kumimoji="1"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kumimoji="1"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kumimoji="1"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kumimoji="1" lang="en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" altLang="zh-TW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b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𝑖𝑛</m:t>
                                      </m:r>
                                      <m:r>
                                        <a:rPr kumimoji="1"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kumimoji="1" lang="en" altLang="zh-TW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kumimoji="1"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kumimoji="1"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kumimoji="1" lang="en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" altLang="zh-TW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b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𝑖𝑛</m:t>
                                      </m:r>
                                      <m:r>
                                        <a:rPr kumimoji="1"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kumimoji="1" lang="en" altLang="zh-TW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kumimoji="1"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kumimoji="1"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eqArr>
                        </m:e>
                      </m:d>
                      <m:r>
                        <a:rPr kumimoji="1"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kumimoji="1" lang="en-US" altLang="zh-TW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TW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r>
                                    <a:rPr kumimoji="1" lang="en-US" altLang="zh-TW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sub>
                                  <m:r>
                                    <a:rPr kumimoji="1" lang="en-US" altLang="zh-TW" b="0" i="1" smtClean="0">
                                      <a:latin typeface="Cambria Math" panose="02040503050406030204" pitchFamily="18" charset="0"/>
                                    </a:rPr>
                                    <m:t>𝑜𝑢𝑡</m:t>
                                  </m:r>
                                  <m:r>
                                    <a:rPr kumimoji="1" lang="en-US" altLang="zh-TW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kumimoji="1"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sub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</a:rPr>
                                    <m:t>𝑜𝑢𝑡</m:t>
                                  </m:r>
                                  <m:r>
                                    <a:rPr kumimoji="1" lang="en-US" altLang="zh-TW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kumimoji="1"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r>
                                    <a:rPr kumimoji="1" lang="en-US" altLang="zh-TW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sub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</a:rPr>
                                    <m:t>𝑜𝑢𝑡</m:t>
                                  </m:r>
                                  <m:r>
                                    <a:rPr kumimoji="1" lang="en-US" altLang="zh-TW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  <m:r>
                        <a:rPr kumimoji="1"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1.35</m:t>
                              </m:r>
                            </m:e>
                            <m:e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1.27</m:t>
                              </m:r>
                            </m:e>
                            <m:e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1.8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71" name="矩形 70">
                <a:extLst>
                  <a:ext uri="{FF2B5EF4-FFF2-40B4-BE49-F238E27FC236}">
                    <a16:creationId xmlns:a16="http://schemas.microsoft.com/office/drawing/2014/main" id="{736AF8BA-EAF4-1340-AE1F-72D4144998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9922" y="4506016"/>
                <a:ext cx="3115148" cy="1986506"/>
              </a:xfrm>
              <a:prstGeom prst="rect">
                <a:avLst/>
              </a:prstGeom>
              <a:blipFill>
                <a:blip r:embed="rId21"/>
                <a:stretch>
                  <a:fillRect b="-63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矩形 75">
                <a:extLst>
                  <a:ext uri="{FF2B5EF4-FFF2-40B4-BE49-F238E27FC236}">
                    <a16:creationId xmlns:a16="http://schemas.microsoft.com/office/drawing/2014/main" id="{77EB115E-9311-E04B-A49A-F104BBC188A0}"/>
                  </a:ext>
                </a:extLst>
              </p:cNvPr>
              <p:cNvSpPr/>
              <p:nvPr/>
            </p:nvSpPr>
            <p:spPr>
              <a:xfrm>
                <a:off x="8616300" y="4506016"/>
                <a:ext cx="3115148" cy="19865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kumimoji="1" lang="en-US" altLang="zh-TW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1" lang="en" altLang="zh-TW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f>
                                <m:fPr>
                                  <m:ctrlPr>
                                    <a:rPr kumimoji="1" lang="en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" altLang="zh-TW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b>
                                      <m:r>
                                        <a:rPr kumimoji="1"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𝑖𝑛</m:t>
                                      </m:r>
                                      <m:r>
                                        <a:rPr kumimoji="1"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kumimoji="1" lang="en" altLang="zh-TW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kumimoji="1"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kumimoji="1"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kumimoji="1"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kumimoji="1"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kumimoji="1" lang="en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" altLang="zh-TW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b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𝑖𝑛</m:t>
                                      </m:r>
                                      <m:r>
                                        <a:rPr kumimoji="1"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kumimoji="1" lang="en" altLang="zh-TW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kumimoji="1"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kumimoji="1"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kumimoji="1" lang="en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" altLang="zh-TW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b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𝑖𝑛</m:t>
                                      </m:r>
                                      <m:r>
                                        <a:rPr kumimoji="1"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kumimoji="1" lang="en" altLang="zh-TW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kumimoji="1"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kumimoji="1"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eqArr>
                        </m:e>
                      </m:d>
                      <m:r>
                        <a:rPr kumimoji="1"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kumimoji="1" lang="en-US" altLang="zh-TW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TW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r>
                                    <a:rPr kumimoji="1" lang="en-US" altLang="zh-TW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sub>
                                  <m:r>
                                    <a:rPr kumimoji="1" lang="en-US" altLang="zh-TW" b="0" i="1" smtClean="0">
                                      <a:latin typeface="Cambria Math" panose="02040503050406030204" pitchFamily="18" charset="0"/>
                                    </a:rPr>
                                    <m:t>𝑜𝑢𝑡</m:t>
                                  </m:r>
                                  <m:r>
                                    <a:rPr kumimoji="1" lang="en-US" altLang="zh-TW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kumimoji="1"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sub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</a:rPr>
                                    <m:t>𝑜𝑢𝑡</m:t>
                                  </m:r>
                                  <m:r>
                                    <a:rPr kumimoji="1" lang="en-US" altLang="zh-TW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kumimoji="1"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r>
                                    <a:rPr kumimoji="1" lang="en-US" altLang="zh-TW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sub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</a:rPr>
                                    <m:t>𝑜𝑢𝑡</m:t>
                                  </m:r>
                                  <m:r>
                                    <a:rPr kumimoji="1" lang="en-US" altLang="zh-TW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  <m:r>
                        <a:rPr kumimoji="1"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1.35</m:t>
                              </m:r>
                            </m:e>
                            <m:e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1.27</m:t>
                              </m:r>
                            </m:e>
                            <m:e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1.8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76" name="矩形 75">
                <a:extLst>
                  <a:ext uri="{FF2B5EF4-FFF2-40B4-BE49-F238E27FC236}">
                    <a16:creationId xmlns:a16="http://schemas.microsoft.com/office/drawing/2014/main" id="{77EB115E-9311-E04B-A49A-F104BBC188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6300" y="4506016"/>
                <a:ext cx="3115148" cy="1986506"/>
              </a:xfrm>
              <a:prstGeom prst="rect">
                <a:avLst/>
              </a:prstGeom>
              <a:blipFill>
                <a:blip r:embed="rId22"/>
                <a:stretch>
                  <a:fillRect b="-63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矩形 76">
                <a:extLst>
                  <a:ext uri="{FF2B5EF4-FFF2-40B4-BE49-F238E27FC236}">
                    <a16:creationId xmlns:a16="http://schemas.microsoft.com/office/drawing/2014/main" id="{2BA5A144-BD5E-7E40-895A-186473CE0F03}"/>
                  </a:ext>
                </a:extLst>
              </p:cNvPr>
              <p:cNvSpPr/>
              <p:nvPr/>
            </p:nvSpPr>
            <p:spPr>
              <a:xfrm>
                <a:off x="4769886" y="2088055"/>
                <a:ext cx="71526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kumimoji="1" lang="en-US" altLang="zh-TW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kumimoji="1" lang="en-US" altLang="zh-TW" i="1" baseline="-25000"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kumimoji="1" lang="en-US" altLang="zh-TW" b="0" i="1" baseline="-25000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77" name="矩形 76">
                <a:extLst>
                  <a:ext uri="{FF2B5EF4-FFF2-40B4-BE49-F238E27FC236}">
                    <a16:creationId xmlns:a16="http://schemas.microsoft.com/office/drawing/2014/main" id="{2BA5A144-BD5E-7E40-895A-186473CE0F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9886" y="2088055"/>
                <a:ext cx="715260" cy="369332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矩形 77">
                <a:extLst>
                  <a:ext uri="{FF2B5EF4-FFF2-40B4-BE49-F238E27FC236}">
                    <a16:creationId xmlns:a16="http://schemas.microsoft.com/office/drawing/2014/main" id="{C8091867-43B8-9F4C-8472-AE138258D1B1}"/>
                  </a:ext>
                </a:extLst>
              </p:cNvPr>
              <p:cNvSpPr/>
              <p:nvPr/>
            </p:nvSpPr>
            <p:spPr>
              <a:xfrm>
                <a:off x="4776730" y="2882138"/>
                <a:ext cx="71526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kumimoji="1" lang="en-US" altLang="zh-TW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kumimoji="1" lang="en-US" altLang="zh-TW" i="1" baseline="-25000"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kumimoji="1" lang="en-US" altLang="zh-TW" b="0" i="1" baseline="-2500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78" name="矩形 77">
                <a:extLst>
                  <a:ext uri="{FF2B5EF4-FFF2-40B4-BE49-F238E27FC236}">
                    <a16:creationId xmlns:a16="http://schemas.microsoft.com/office/drawing/2014/main" id="{C8091867-43B8-9F4C-8472-AE138258D1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6730" y="2882138"/>
                <a:ext cx="715260" cy="369332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矩形 85">
                <a:extLst>
                  <a:ext uri="{FF2B5EF4-FFF2-40B4-BE49-F238E27FC236}">
                    <a16:creationId xmlns:a16="http://schemas.microsoft.com/office/drawing/2014/main" id="{F10CDE2E-220F-B24F-A464-2DA9FC8DA286}"/>
                  </a:ext>
                </a:extLst>
              </p:cNvPr>
              <p:cNvSpPr/>
              <p:nvPr/>
            </p:nvSpPr>
            <p:spPr>
              <a:xfrm>
                <a:off x="2797574" y="1226852"/>
                <a:ext cx="601640" cy="3916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kumimoji="1"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𝑗𝑘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6" name="矩形 85">
                <a:extLst>
                  <a:ext uri="{FF2B5EF4-FFF2-40B4-BE49-F238E27FC236}">
                    <a16:creationId xmlns:a16="http://schemas.microsoft.com/office/drawing/2014/main" id="{F10CDE2E-220F-B24F-A464-2DA9FC8DA2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7574" y="1226852"/>
                <a:ext cx="601640" cy="391646"/>
              </a:xfrm>
              <a:prstGeom prst="rect">
                <a:avLst/>
              </a:prstGeom>
              <a:blipFill>
                <a:blip r:embed="rId25"/>
                <a:stretch>
                  <a:fillRect b="-967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235377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B5A5B166-CE82-6543-87F8-A161C4527D53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BackPropagating</a:t>
            </a:r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error - (Hidden Layer1 - Hidden Layer 2) Weights</a:t>
            </a:r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8D457950-F6F0-354C-BC85-9D9DA02CBF14}"/>
              </a:ext>
            </a:extLst>
          </p:cNvPr>
          <p:cNvSpPr/>
          <p:nvPr/>
        </p:nvSpPr>
        <p:spPr>
          <a:xfrm>
            <a:off x="255549" y="1468894"/>
            <a:ext cx="538060" cy="506746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  <a:tileRect/>
          </a:gra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kumimoji="1" lang="en-US" altLang="zh-TW" sz="24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sz="2400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2B256F6C-05AC-5E4A-A756-277F2B246BBA}"/>
              </a:ext>
            </a:extLst>
          </p:cNvPr>
          <p:cNvSpPr/>
          <p:nvPr/>
        </p:nvSpPr>
        <p:spPr>
          <a:xfrm>
            <a:off x="234697" y="2274537"/>
            <a:ext cx="538060" cy="506746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  <a:tileRect/>
          </a:gra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kumimoji="1" lang="en-US" altLang="zh-TW" sz="24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kumimoji="1" lang="zh-TW" altLang="en-US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03D4249B-BB3B-7A40-BC74-4DF5721E2AA2}"/>
              </a:ext>
            </a:extLst>
          </p:cNvPr>
          <p:cNvSpPr/>
          <p:nvPr/>
        </p:nvSpPr>
        <p:spPr>
          <a:xfrm>
            <a:off x="234697" y="3080182"/>
            <a:ext cx="538060" cy="506746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  <a:tileRect/>
          </a:gra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kumimoji="1" lang="en-US" altLang="zh-TW" sz="24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kumimoji="1" lang="zh-TW" altLang="en-US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2A42B80B-0CBD-BA4E-804F-B7CCDF3C35D4}"/>
              </a:ext>
            </a:extLst>
          </p:cNvPr>
          <p:cNvSpPr/>
          <p:nvPr/>
        </p:nvSpPr>
        <p:spPr>
          <a:xfrm>
            <a:off x="9597325" y="2274314"/>
            <a:ext cx="538060" cy="506746"/>
          </a:xfrm>
          <a:prstGeom prst="ellipse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kumimoji="1" lang="en-US" altLang="zh-TW" sz="24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kumimoji="1" lang="zh-TW" altLang="en-US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橢圓 13">
            <a:extLst>
              <a:ext uri="{FF2B5EF4-FFF2-40B4-BE49-F238E27FC236}">
                <a16:creationId xmlns:a16="http://schemas.microsoft.com/office/drawing/2014/main" id="{94902C33-FE4E-E44A-8560-2E3BE0AA104E}"/>
              </a:ext>
            </a:extLst>
          </p:cNvPr>
          <p:cNvSpPr/>
          <p:nvPr/>
        </p:nvSpPr>
        <p:spPr>
          <a:xfrm>
            <a:off x="9597325" y="3079957"/>
            <a:ext cx="538060" cy="506746"/>
          </a:xfrm>
          <a:prstGeom prst="ellipse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kumimoji="1" lang="en-US" altLang="zh-TW" sz="24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kumimoji="1" lang="zh-TW" altLang="en-US" sz="2400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橢圓 34">
            <a:extLst>
              <a:ext uri="{FF2B5EF4-FFF2-40B4-BE49-F238E27FC236}">
                <a16:creationId xmlns:a16="http://schemas.microsoft.com/office/drawing/2014/main" id="{5D6D42E0-DD24-9B4E-95E7-41E72D008970}"/>
              </a:ext>
            </a:extLst>
          </p:cNvPr>
          <p:cNvSpPr/>
          <p:nvPr/>
        </p:nvSpPr>
        <p:spPr>
          <a:xfrm>
            <a:off x="5721365" y="1468669"/>
            <a:ext cx="538060" cy="506746"/>
          </a:xfrm>
          <a:prstGeom prst="ellipse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kumimoji="1" lang="en-US" altLang="zh-TW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橢圓 35">
            <a:extLst>
              <a:ext uri="{FF2B5EF4-FFF2-40B4-BE49-F238E27FC236}">
                <a16:creationId xmlns:a16="http://schemas.microsoft.com/office/drawing/2014/main" id="{1718272F-4689-7E47-9B19-3CC884990F74}"/>
              </a:ext>
            </a:extLst>
          </p:cNvPr>
          <p:cNvSpPr/>
          <p:nvPr/>
        </p:nvSpPr>
        <p:spPr>
          <a:xfrm>
            <a:off x="5700512" y="2274314"/>
            <a:ext cx="538060" cy="506746"/>
          </a:xfrm>
          <a:prstGeom prst="ellipse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kumimoji="1" lang="en-US" altLang="zh-TW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kumimoji="1" lang="zh-TW" altLang="en-US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橢圓 36">
            <a:extLst>
              <a:ext uri="{FF2B5EF4-FFF2-40B4-BE49-F238E27FC236}">
                <a16:creationId xmlns:a16="http://schemas.microsoft.com/office/drawing/2014/main" id="{E5393C31-65F7-5D48-BEB0-8AF638A00F9E}"/>
              </a:ext>
            </a:extLst>
          </p:cNvPr>
          <p:cNvSpPr/>
          <p:nvPr/>
        </p:nvSpPr>
        <p:spPr>
          <a:xfrm>
            <a:off x="5700512" y="3079957"/>
            <a:ext cx="538060" cy="506746"/>
          </a:xfrm>
          <a:prstGeom prst="ellipse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kumimoji="1" lang="en-US" altLang="zh-TW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kumimoji="1" lang="zh-TW" altLang="en-US" sz="1400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9" name="橢圓 78">
            <a:extLst>
              <a:ext uri="{FF2B5EF4-FFF2-40B4-BE49-F238E27FC236}">
                <a16:creationId xmlns:a16="http://schemas.microsoft.com/office/drawing/2014/main" id="{79E13BF7-24FF-204B-8132-2F6912B2BDD3}"/>
              </a:ext>
            </a:extLst>
          </p:cNvPr>
          <p:cNvSpPr/>
          <p:nvPr/>
        </p:nvSpPr>
        <p:spPr>
          <a:xfrm>
            <a:off x="9597321" y="1468669"/>
            <a:ext cx="538060" cy="506746"/>
          </a:xfrm>
          <a:prstGeom prst="ellipse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kumimoji="1" lang="en-US" altLang="zh-TW" sz="24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sz="2400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7" name="文字方塊 106">
            <a:extLst>
              <a:ext uri="{FF2B5EF4-FFF2-40B4-BE49-F238E27FC236}">
                <a16:creationId xmlns:a16="http://schemas.microsoft.com/office/drawing/2014/main" id="{A0587189-F404-9749-BBE3-2D5F7F2C4862}"/>
              </a:ext>
            </a:extLst>
          </p:cNvPr>
          <p:cNvSpPr txBox="1"/>
          <p:nvPr/>
        </p:nvSpPr>
        <p:spPr>
          <a:xfrm>
            <a:off x="227843" y="1030482"/>
            <a:ext cx="593470" cy="2186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  <a:endParaRPr kumimoji="1" lang="zh-TW" altLang="en-US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1" name="文字方塊 110">
            <a:extLst>
              <a:ext uri="{FF2B5EF4-FFF2-40B4-BE49-F238E27FC236}">
                <a16:creationId xmlns:a16="http://schemas.microsoft.com/office/drawing/2014/main" id="{724C259B-9DAD-DA47-B975-4E3BFAB67206}"/>
              </a:ext>
            </a:extLst>
          </p:cNvPr>
          <p:cNvSpPr txBox="1"/>
          <p:nvPr/>
        </p:nvSpPr>
        <p:spPr>
          <a:xfrm>
            <a:off x="9502410" y="1033932"/>
            <a:ext cx="727880" cy="2186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  <a:endParaRPr kumimoji="1" lang="zh-TW" altLang="en-US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9" name="橢圓 168">
            <a:extLst>
              <a:ext uri="{FF2B5EF4-FFF2-40B4-BE49-F238E27FC236}">
                <a16:creationId xmlns:a16="http://schemas.microsoft.com/office/drawing/2014/main" id="{C4741573-C156-A14B-8DF3-E3B521592680}"/>
              </a:ext>
            </a:extLst>
          </p:cNvPr>
          <p:cNvSpPr/>
          <p:nvPr/>
        </p:nvSpPr>
        <p:spPr>
          <a:xfrm>
            <a:off x="1782125" y="1463528"/>
            <a:ext cx="538060" cy="506746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5000"/>
                  <a:lumOff val="95000"/>
                </a:schemeClr>
              </a:gs>
              <a:gs pos="74000">
                <a:schemeClr val="accent6">
                  <a:lumMod val="45000"/>
                  <a:lumOff val="55000"/>
                </a:schemeClr>
              </a:gs>
              <a:gs pos="83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lin ang="5400000" scaled="1"/>
            <a:tileRect/>
          </a:gra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kumimoji="1" lang="en-US" altLang="zh-TW" sz="24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0" name="橢圓 169">
                <a:extLst>
                  <a:ext uri="{FF2B5EF4-FFF2-40B4-BE49-F238E27FC236}">
                    <a16:creationId xmlns:a16="http://schemas.microsoft.com/office/drawing/2014/main" id="{10967937-361F-434F-893B-DBFDD9CD1415}"/>
                  </a:ext>
                </a:extLst>
              </p:cNvPr>
              <p:cNvSpPr/>
              <p:nvPr/>
            </p:nvSpPr>
            <p:spPr>
              <a:xfrm>
                <a:off x="1784669" y="2274314"/>
                <a:ext cx="538060" cy="506746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6">
                      <a:lumMod val="5000"/>
                      <a:lumOff val="95000"/>
                    </a:schemeClr>
                  </a:gs>
                  <a:gs pos="74000">
                    <a:schemeClr val="accent6">
                      <a:lumMod val="45000"/>
                      <a:lumOff val="55000"/>
                    </a:schemeClr>
                  </a:gs>
                  <a:gs pos="83000">
                    <a:schemeClr val="accent6">
                      <a:lumMod val="45000"/>
                      <a:lumOff val="55000"/>
                    </a:schemeClr>
                  </a:gs>
                  <a:gs pos="100000">
                    <a:schemeClr val="accent6">
                      <a:lumMod val="30000"/>
                      <a:lumOff val="70000"/>
                    </a:schemeClr>
                  </a:gs>
                </a:gsLst>
                <a:lin ang="5400000" scaled="1"/>
                <a:tileRect/>
              </a:gradFill>
              <a:ln/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kumimoji="1" lang="en-US" altLang="zh-TW" sz="2400" b="1" i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j</m:t>
                      </m:r>
                      <m:r>
                        <m:rPr>
                          <m:nor/>
                        </m:rPr>
                        <a:rPr kumimoji="1" lang="en-US" altLang="zh-TW" sz="2400" b="1" i="1" baseline="-25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2</m:t>
                      </m:r>
                    </m:oMath>
                  </m:oMathPara>
                </a14:m>
                <a:endParaRPr kumimoji="1" lang="zh-TW" altLang="en-US" b="1" i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70" name="橢圓 169">
                <a:extLst>
                  <a:ext uri="{FF2B5EF4-FFF2-40B4-BE49-F238E27FC236}">
                    <a16:creationId xmlns:a16="http://schemas.microsoft.com/office/drawing/2014/main" id="{10967937-361F-434F-893B-DBFDD9CD14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4669" y="2274314"/>
                <a:ext cx="538060" cy="506746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1" name="橢圓 170">
                <a:extLst>
                  <a:ext uri="{FF2B5EF4-FFF2-40B4-BE49-F238E27FC236}">
                    <a16:creationId xmlns:a16="http://schemas.microsoft.com/office/drawing/2014/main" id="{C93997C3-E280-CA49-9ACE-3F3DD49603B2}"/>
                  </a:ext>
                </a:extLst>
              </p:cNvPr>
              <p:cNvSpPr/>
              <p:nvPr/>
            </p:nvSpPr>
            <p:spPr>
              <a:xfrm>
                <a:off x="1784669" y="3079957"/>
                <a:ext cx="538060" cy="506746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6">
                      <a:lumMod val="5000"/>
                      <a:lumOff val="95000"/>
                    </a:schemeClr>
                  </a:gs>
                  <a:gs pos="74000">
                    <a:schemeClr val="accent6">
                      <a:lumMod val="45000"/>
                      <a:lumOff val="55000"/>
                    </a:schemeClr>
                  </a:gs>
                  <a:gs pos="83000">
                    <a:schemeClr val="accent6">
                      <a:lumMod val="45000"/>
                      <a:lumOff val="55000"/>
                    </a:schemeClr>
                  </a:gs>
                  <a:gs pos="100000">
                    <a:schemeClr val="accent6">
                      <a:lumMod val="30000"/>
                      <a:lumOff val="70000"/>
                    </a:schemeClr>
                  </a:gs>
                </a:gsLst>
                <a:lin ang="5400000" scaled="1"/>
                <a:tileRect/>
              </a:gradFill>
              <a:ln/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kumimoji="1" lang="en-US" altLang="zh-TW" sz="2400" b="1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j</m:t>
                      </m:r>
                      <m:r>
                        <m:rPr>
                          <m:nor/>
                        </m:rPr>
                        <a:rPr kumimoji="1" lang="en-US" altLang="zh-TW" sz="2400" b="1" i="1" baseline="-25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3</m:t>
                      </m:r>
                    </m:oMath>
                  </m:oMathPara>
                </a14:m>
                <a:endParaRPr kumimoji="1" lang="zh-TW" altLang="en-US" b="1" i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71" name="橢圓 170">
                <a:extLst>
                  <a:ext uri="{FF2B5EF4-FFF2-40B4-BE49-F238E27FC236}">
                    <a16:creationId xmlns:a16="http://schemas.microsoft.com/office/drawing/2014/main" id="{C93997C3-E280-CA49-9ACE-3F3DD49603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4669" y="3079957"/>
                <a:ext cx="538060" cy="506746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5" name="文字方塊 174">
                <a:extLst>
                  <a:ext uri="{FF2B5EF4-FFF2-40B4-BE49-F238E27FC236}">
                    <a16:creationId xmlns:a16="http://schemas.microsoft.com/office/drawing/2014/main" id="{BFB7B9FB-2DCB-AF42-BE9B-3942A0CC36C7}"/>
                  </a:ext>
                </a:extLst>
              </p:cNvPr>
              <p:cNvSpPr txBox="1"/>
              <p:nvPr/>
            </p:nvSpPr>
            <p:spPr>
              <a:xfrm>
                <a:off x="1931634" y="1057727"/>
                <a:ext cx="239042" cy="1602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kumimoji="1" lang="en-US" altLang="zh-TW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kumimoji="1" lang="zh-TW" altLang="en-US" b="1" i="1" baseline="-25000" dirty="0"/>
              </a:p>
            </p:txBody>
          </p:sp>
        </mc:Choice>
        <mc:Fallback xmlns="">
          <p:sp>
            <p:nvSpPr>
              <p:cNvPr id="175" name="文字方塊 174">
                <a:extLst>
                  <a:ext uri="{FF2B5EF4-FFF2-40B4-BE49-F238E27FC236}">
                    <a16:creationId xmlns:a16="http://schemas.microsoft.com/office/drawing/2014/main" id="{BFB7B9FB-2DCB-AF42-BE9B-3942A0CC36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1634" y="1057727"/>
                <a:ext cx="239042" cy="160255"/>
              </a:xfrm>
              <a:prstGeom prst="rect">
                <a:avLst/>
              </a:prstGeom>
              <a:blipFill>
                <a:blip r:embed="rId5"/>
                <a:stretch>
                  <a:fillRect l="-30000" r="-25000" b="-8571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6" name="文字方塊 175">
                <a:extLst>
                  <a:ext uri="{FF2B5EF4-FFF2-40B4-BE49-F238E27FC236}">
                    <a16:creationId xmlns:a16="http://schemas.microsoft.com/office/drawing/2014/main" id="{C5AAACFC-AA60-6143-B986-CB49344AD8AF}"/>
                  </a:ext>
                </a:extLst>
              </p:cNvPr>
              <p:cNvSpPr txBox="1"/>
              <p:nvPr/>
            </p:nvSpPr>
            <p:spPr>
              <a:xfrm>
                <a:off x="5865704" y="1057594"/>
                <a:ext cx="249381" cy="1640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kumimoji="1" lang="en-US" altLang="zh-TW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kumimoji="1" lang="zh-TW" altLang="en-US" b="1" dirty="0"/>
              </a:p>
            </p:txBody>
          </p:sp>
        </mc:Choice>
        <mc:Fallback xmlns="">
          <p:sp>
            <p:nvSpPr>
              <p:cNvPr id="176" name="文字方塊 175">
                <a:extLst>
                  <a:ext uri="{FF2B5EF4-FFF2-40B4-BE49-F238E27FC236}">
                    <a16:creationId xmlns:a16="http://schemas.microsoft.com/office/drawing/2014/main" id="{C5AAACFC-AA60-6143-B986-CB49344AD8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5704" y="1057594"/>
                <a:ext cx="249381" cy="164013"/>
              </a:xfrm>
              <a:prstGeom prst="rect">
                <a:avLst/>
              </a:prstGeom>
              <a:blipFill>
                <a:blip r:embed="rId6"/>
                <a:stretch>
                  <a:fillRect l="-28571" r="-14286" b="-8571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矩形 57">
                <a:extLst>
                  <a:ext uri="{FF2B5EF4-FFF2-40B4-BE49-F238E27FC236}">
                    <a16:creationId xmlns:a16="http://schemas.microsoft.com/office/drawing/2014/main" id="{3F7ACFEC-1D22-2846-8E9D-0044388940A6}"/>
                  </a:ext>
                </a:extLst>
              </p:cNvPr>
              <p:cNvSpPr/>
              <p:nvPr/>
            </p:nvSpPr>
            <p:spPr>
              <a:xfrm>
                <a:off x="3879620" y="1469816"/>
                <a:ext cx="693686" cy="509933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6">
                      <a:lumMod val="5000"/>
                      <a:lumOff val="95000"/>
                    </a:schemeClr>
                  </a:gs>
                  <a:gs pos="74000">
                    <a:schemeClr val="accent6">
                      <a:lumMod val="45000"/>
                      <a:lumOff val="55000"/>
                    </a:schemeClr>
                  </a:gs>
                  <a:gs pos="83000">
                    <a:schemeClr val="accent6">
                      <a:lumMod val="45000"/>
                      <a:lumOff val="55000"/>
                    </a:schemeClr>
                  </a:gs>
                  <a:gs pos="100000">
                    <a:schemeClr val="accent6">
                      <a:lumMod val="30000"/>
                      <a:lumOff val="70000"/>
                    </a:schemeClr>
                  </a:gs>
                </a:gsLst>
                <a:lin ang="5400000" scaled="1"/>
                <a:tileRect/>
              </a:gradFill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zh-TW" sz="2000" b="1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𝒉</m:t>
                      </m:r>
                      <m:r>
                        <a:rPr kumimoji="1" lang="en-US" altLang="zh-TW" sz="2000" b="1" i="1" baseline="-250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𝟏</m:t>
                      </m:r>
                      <m:r>
                        <a:rPr kumimoji="1" lang="en-US" altLang="zh-TW" sz="2000" b="1" i="1" baseline="-250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kumimoji="1" lang="en-US" altLang="zh-TW" sz="2000" b="1" i="1" baseline="-250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𝒊𝒏</m:t>
                      </m:r>
                      <m:r>
                        <a:rPr kumimoji="1" lang="en-US" altLang="zh-TW" sz="2000" b="1" i="1" baseline="-250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𝟏</m:t>
                      </m:r>
                    </m:oMath>
                  </m:oMathPara>
                </a14:m>
                <a:endParaRPr kumimoji="1" lang="zh-TW" altLang="en-US" sz="1600" b="1" i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8" name="矩形 57">
                <a:extLst>
                  <a:ext uri="{FF2B5EF4-FFF2-40B4-BE49-F238E27FC236}">
                    <a16:creationId xmlns:a16="http://schemas.microsoft.com/office/drawing/2014/main" id="{3F7ACFEC-1D22-2846-8E9D-0044388940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9620" y="1469816"/>
                <a:ext cx="693686" cy="50993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矩形 58">
                <a:extLst>
                  <a:ext uri="{FF2B5EF4-FFF2-40B4-BE49-F238E27FC236}">
                    <a16:creationId xmlns:a16="http://schemas.microsoft.com/office/drawing/2014/main" id="{52CFE497-81E0-D540-AAD6-B68B884228B3}"/>
                  </a:ext>
                </a:extLst>
              </p:cNvPr>
              <p:cNvSpPr/>
              <p:nvPr/>
            </p:nvSpPr>
            <p:spPr>
              <a:xfrm>
                <a:off x="3888785" y="2273064"/>
                <a:ext cx="693686" cy="509933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6">
                      <a:lumMod val="5000"/>
                      <a:lumOff val="95000"/>
                    </a:schemeClr>
                  </a:gs>
                  <a:gs pos="74000">
                    <a:schemeClr val="accent6">
                      <a:lumMod val="45000"/>
                      <a:lumOff val="55000"/>
                    </a:schemeClr>
                  </a:gs>
                  <a:gs pos="83000">
                    <a:schemeClr val="accent6">
                      <a:lumMod val="45000"/>
                      <a:lumOff val="55000"/>
                    </a:schemeClr>
                  </a:gs>
                  <a:gs pos="100000">
                    <a:schemeClr val="accent6">
                      <a:lumMod val="30000"/>
                      <a:lumOff val="70000"/>
                    </a:schemeClr>
                  </a:gs>
                </a:gsLst>
                <a:lin ang="5400000" scaled="1"/>
                <a:tileRect/>
              </a:gradFill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zh-TW" sz="2000" b="1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𝒉</m:t>
                      </m:r>
                      <m:r>
                        <a:rPr kumimoji="1" lang="en-US" altLang="zh-TW" sz="2000" b="1" i="1" baseline="-250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𝟏</m:t>
                      </m:r>
                      <m:r>
                        <a:rPr kumimoji="1" lang="en-US" altLang="zh-TW" sz="2000" b="1" i="1" baseline="-250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kumimoji="1" lang="en-US" altLang="zh-TW" sz="2000" b="1" i="1" baseline="-250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𝒊𝒏</m:t>
                      </m:r>
                      <m:r>
                        <a:rPr kumimoji="1" lang="en-US" altLang="zh-TW" sz="2000" b="1" i="1" baseline="-2500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𝟐</m:t>
                      </m:r>
                    </m:oMath>
                  </m:oMathPara>
                </a14:m>
                <a:endParaRPr kumimoji="1" lang="zh-TW" altLang="en-US" sz="1600" b="1" i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9" name="矩形 58">
                <a:extLst>
                  <a:ext uri="{FF2B5EF4-FFF2-40B4-BE49-F238E27FC236}">
                    <a16:creationId xmlns:a16="http://schemas.microsoft.com/office/drawing/2014/main" id="{52CFE497-81E0-D540-AAD6-B68B884228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8785" y="2273064"/>
                <a:ext cx="693686" cy="50993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矩形 59">
                <a:extLst>
                  <a:ext uri="{FF2B5EF4-FFF2-40B4-BE49-F238E27FC236}">
                    <a16:creationId xmlns:a16="http://schemas.microsoft.com/office/drawing/2014/main" id="{B2A6B096-0D48-7F42-BE03-03F7BF1719F1}"/>
                  </a:ext>
                </a:extLst>
              </p:cNvPr>
              <p:cNvSpPr/>
              <p:nvPr/>
            </p:nvSpPr>
            <p:spPr>
              <a:xfrm>
                <a:off x="3879620" y="3081911"/>
                <a:ext cx="693686" cy="509933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6">
                      <a:lumMod val="5000"/>
                      <a:lumOff val="95000"/>
                    </a:schemeClr>
                  </a:gs>
                  <a:gs pos="74000">
                    <a:schemeClr val="accent6">
                      <a:lumMod val="45000"/>
                      <a:lumOff val="55000"/>
                    </a:schemeClr>
                  </a:gs>
                  <a:gs pos="83000">
                    <a:schemeClr val="accent6">
                      <a:lumMod val="45000"/>
                      <a:lumOff val="55000"/>
                    </a:schemeClr>
                  </a:gs>
                  <a:gs pos="100000">
                    <a:schemeClr val="accent6">
                      <a:lumMod val="30000"/>
                      <a:lumOff val="70000"/>
                    </a:schemeClr>
                  </a:gs>
                </a:gsLst>
                <a:lin ang="5400000" scaled="1"/>
                <a:tileRect/>
              </a:gradFill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zh-TW" sz="2000" b="1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𝒉</m:t>
                      </m:r>
                      <m:r>
                        <a:rPr kumimoji="1" lang="en-US" altLang="zh-TW" sz="2000" b="1" i="1" baseline="-250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𝟏</m:t>
                      </m:r>
                      <m:r>
                        <a:rPr kumimoji="1" lang="en-US" altLang="zh-TW" sz="2000" b="1" i="1" baseline="-250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kumimoji="1" lang="en-US" altLang="zh-TW" sz="2000" b="1" i="1" baseline="-250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𝒊𝒏</m:t>
                      </m:r>
                      <m:r>
                        <a:rPr kumimoji="1" lang="en-US" altLang="zh-TW" sz="2000" b="1" i="1" baseline="-2500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𝟑</m:t>
                      </m:r>
                    </m:oMath>
                  </m:oMathPara>
                </a14:m>
                <a:endParaRPr kumimoji="1" lang="zh-TW" altLang="en-US" sz="1600" b="1" i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0" name="矩形 59">
                <a:extLst>
                  <a:ext uri="{FF2B5EF4-FFF2-40B4-BE49-F238E27FC236}">
                    <a16:creationId xmlns:a16="http://schemas.microsoft.com/office/drawing/2014/main" id="{B2A6B096-0D48-7F42-BE03-03F7BF1719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9620" y="3081911"/>
                <a:ext cx="693686" cy="50993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" name="直線箭頭接點 60">
            <a:extLst>
              <a:ext uri="{FF2B5EF4-FFF2-40B4-BE49-F238E27FC236}">
                <a16:creationId xmlns:a16="http://schemas.microsoft.com/office/drawing/2014/main" id="{B40CCA58-EAB5-D149-A13D-B7506466B7F5}"/>
              </a:ext>
            </a:extLst>
          </p:cNvPr>
          <p:cNvCxnSpPr>
            <a:cxnSpLocks/>
          </p:cNvCxnSpPr>
          <p:nvPr/>
        </p:nvCxnSpPr>
        <p:spPr>
          <a:xfrm>
            <a:off x="2320185" y="1716902"/>
            <a:ext cx="1559434" cy="7880"/>
          </a:xfrm>
          <a:prstGeom prst="straightConnector1">
            <a:avLst/>
          </a:prstGeom>
          <a:ln w="25400">
            <a:solidFill>
              <a:schemeClr val="tx1">
                <a:alpha val="1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箭頭接點 61">
            <a:extLst>
              <a:ext uri="{FF2B5EF4-FFF2-40B4-BE49-F238E27FC236}">
                <a16:creationId xmlns:a16="http://schemas.microsoft.com/office/drawing/2014/main" id="{1BF2F332-E22E-D848-A60B-0D6CE154C6C5}"/>
              </a:ext>
            </a:extLst>
          </p:cNvPr>
          <p:cNvCxnSpPr>
            <a:cxnSpLocks/>
          </p:cNvCxnSpPr>
          <p:nvPr/>
        </p:nvCxnSpPr>
        <p:spPr>
          <a:xfrm flipH="1">
            <a:off x="2320185" y="1716902"/>
            <a:ext cx="1568599" cy="811128"/>
          </a:xfrm>
          <a:prstGeom prst="straightConnector1">
            <a:avLst/>
          </a:prstGeom>
          <a:ln w="25400">
            <a:solidFill>
              <a:schemeClr val="tx1">
                <a:alpha val="10000"/>
              </a:schemeClr>
            </a:solidFill>
            <a:headEnd type="triangle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箭頭接點 62">
            <a:extLst>
              <a:ext uri="{FF2B5EF4-FFF2-40B4-BE49-F238E27FC236}">
                <a16:creationId xmlns:a16="http://schemas.microsoft.com/office/drawing/2014/main" id="{A20A89F4-39A4-6044-A2F3-AFB4F15308E0}"/>
              </a:ext>
            </a:extLst>
          </p:cNvPr>
          <p:cNvCxnSpPr>
            <a:cxnSpLocks/>
            <a:stCxn id="171" idx="6"/>
            <a:endCxn id="58" idx="1"/>
          </p:cNvCxnSpPr>
          <p:nvPr/>
        </p:nvCxnSpPr>
        <p:spPr>
          <a:xfrm flipV="1">
            <a:off x="2322729" y="1724783"/>
            <a:ext cx="1556891" cy="1608547"/>
          </a:xfrm>
          <a:prstGeom prst="straightConnector1">
            <a:avLst/>
          </a:prstGeom>
          <a:ln w="25400">
            <a:solidFill>
              <a:schemeClr val="tx1">
                <a:alpha val="1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箭頭接點 63">
            <a:extLst>
              <a:ext uri="{FF2B5EF4-FFF2-40B4-BE49-F238E27FC236}">
                <a16:creationId xmlns:a16="http://schemas.microsoft.com/office/drawing/2014/main" id="{CF80A26D-0AB8-6945-8B40-5F7B8DD5A8C6}"/>
              </a:ext>
            </a:extLst>
          </p:cNvPr>
          <p:cNvCxnSpPr>
            <a:cxnSpLocks/>
          </p:cNvCxnSpPr>
          <p:nvPr/>
        </p:nvCxnSpPr>
        <p:spPr>
          <a:xfrm flipH="1" flipV="1">
            <a:off x="2322729" y="1724782"/>
            <a:ext cx="1556891" cy="802905"/>
          </a:xfrm>
          <a:prstGeom prst="straightConnector1">
            <a:avLst/>
          </a:prstGeom>
          <a:ln w="25400">
            <a:solidFill>
              <a:schemeClr val="tx1">
                <a:alpha val="10000"/>
              </a:schemeClr>
            </a:solidFill>
            <a:headEnd type="triangle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線箭頭接點 64">
            <a:extLst>
              <a:ext uri="{FF2B5EF4-FFF2-40B4-BE49-F238E27FC236}">
                <a16:creationId xmlns:a16="http://schemas.microsoft.com/office/drawing/2014/main" id="{E15DE128-866A-C240-8B10-8A89C46BD9FB}"/>
              </a:ext>
            </a:extLst>
          </p:cNvPr>
          <p:cNvCxnSpPr>
            <a:cxnSpLocks/>
          </p:cNvCxnSpPr>
          <p:nvPr/>
        </p:nvCxnSpPr>
        <p:spPr>
          <a:xfrm>
            <a:off x="2322729" y="2527687"/>
            <a:ext cx="1566056" cy="343"/>
          </a:xfrm>
          <a:prstGeom prst="straightConnector1">
            <a:avLst/>
          </a:prstGeom>
          <a:ln w="25400">
            <a:solidFill>
              <a:schemeClr val="tx1">
                <a:alpha val="1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箭頭接點 65">
            <a:extLst>
              <a:ext uri="{FF2B5EF4-FFF2-40B4-BE49-F238E27FC236}">
                <a16:creationId xmlns:a16="http://schemas.microsoft.com/office/drawing/2014/main" id="{C0C11E8A-362F-DC44-809A-DE8F979C5D8F}"/>
              </a:ext>
            </a:extLst>
          </p:cNvPr>
          <p:cNvCxnSpPr>
            <a:cxnSpLocks/>
          </p:cNvCxnSpPr>
          <p:nvPr/>
        </p:nvCxnSpPr>
        <p:spPr>
          <a:xfrm flipH="1">
            <a:off x="2322729" y="2527687"/>
            <a:ext cx="1556891" cy="809190"/>
          </a:xfrm>
          <a:prstGeom prst="straightConnector1">
            <a:avLst/>
          </a:prstGeom>
          <a:ln w="25400">
            <a:solidFill>
              <a:schemeClr val="tx1">
                <a:alpha val="10000"/>
              </a:schemeClr>
            </a:solidFill>
            <a:headEnd type="triangle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箭頭接點 66">
            <a:extLst>
              <a:ext uri="{FF2B5EF4-FFF2-40B4-BE49-F238E27FC236}">
                <a16:creationId xmlns:a16="http://schemas.microsoft.com/office/drawing/2014/main" id="{17B541DC-923C-3940-A48F-090F044396D4}"/>
              </a:ext>
            </a:extLst>
          </p:cNvPr>
          <p:cNvCxnSpPr>
            <a:cxnSpLocks/>
          </p:cNvCxnSpPr>
          <p:nvPr/>
        </p:nvCxnSpPr>
        <p:spPr>
          <a:xfrm flipH="1" flipV="1">
            <a:off x="2322729" y="1724782"/>
            <a:ext cx="1556891" cy="1608548"/>
          </a:xfrm>
          <a:prstGeom prst="straightConnector1">
            <a:avLst/>
          </a:prstGeom>
          <a:ln w="25400">
            <a:solidFill>
              <a:schemeClr val="tx1">
                <a:alpha val="10000"/>
              </a:schemeClr>
            </a:solidFill>
            <a:headEnd type="triangle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箭頭接點 67">
            <a:extLst>
              <a:ext uri="{FF2B5EF4-FFF2-40B4-BE49-F238E27FC236}">
                <a16:creationId xmlns:a16="http://schemas.microsoft.com/office/drawing/2014/main" id="{721D03A6-BFDA-8E42-B269-AF71CF9F5152}"/>
              </a:ext>
            </a:extLst>
          </p:cNvPr>
          <p:cNvCxnSpPr>
            <a:cxnSpLocks/>
          </p:cNvCxnSpPr>
          <p:nvPr/>
        </p:nvCxnSpPr>
        <p:spPr>
          <a:xfrm flipH="1" flipV="1">
            <a:off x="2322729" y="2528030"/>
            <a:ext cx="1566056" cy="805300"/>
          </a:xfrm>
          <a:prstGeom prst="straightConnector1">
            <a:avLst/>
          </a:prstGeom>
          <a:ln w="25400">
            <a:solidFill>
              <a:schemeClr val="tx1">
                <a:alpha val="10000"/>
              </a:schemeClr>
            </a:solidFill>
            <a:headEnd type="triangle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箭頭接點 68">
            <a:extLst>
              <a:ext uri="{FF2B5EF4-FFF2-40B4-BE49-F238E27FC236}">
                <a16:creationId xmlns:a16="http://schemas.microsoft.com/office/drawing/2014/main" id="{C60B45B4-406D-8D41-B7F8-BADAE5DFC565}"/>
              </a:ext>
            </a:extLst>
          </p:cNvPr>
          <p:cNvCxnSpPr>
            <a:cxnSpLocks/>
          </p:cNvCxnSpPr>
          <p:nvPr/>
        </p:nvCxnSpPr>
        <p:spPr>
          <a:xfrm>
            <a:off x="2322729" y="3333330"/>
            <a:ext cx="1556891" cy="3547"/>
          </a:xfrm>
          <a:prstGeom prst="straightConnector1">
            <a:avLst/>
          </a:prstGeom>
          <a:ln w="25400">
            <a:solidFill>
              <a:schemeClr val="tx1">
                <a:alpha val="1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線箭頭接點 80">
            <a:extLst>
              <a:ext uri="{FF2B5EF4-FFF2-40B4-BE49-F238E27FC236}">
                <a16:creationId xmlns:a16="http://schemas.microsoft.com/office/drawing/2014/main" id="{3A85CEEB-24D3-EA42-930B-7EB02671F105}"/>
              </a:ext>
            </a:extLst>
          </p:cNvPr>
          <p:cNvCxnSpPr>
            <a:cxnSpLocks/>
          </p:cNvCxnSpPr>
          <p:nvPr/>
        </p:nvCxnSpPr>
        <p:spPr>
          <a:xfrm flipV="1">
            <a:off x="4573306" y="1716903"/>
            <a:ext cx="1120803" cy="7880"/>
          </a:xfrm>
          <a:prstGeom prst="straightConnector1">
            <a:avLst/>
          </a:prstGeom>
          <a:ln w="25400">
            <a:solidFill>
              <a:schemeClr val="tx1">
                <a:alpha val="1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線箭頭接點 81">
            <a:extLst>
              <a:ext uri="{FF2B5EF4-FFF2-40B4-BE49-F238E27FC236}">
                <a16:creationId xmlns:a16="http://schemas.microsoft.com/office/drawing/2014/main" id="{C45EBF72-83A2-5049-A7E7-DBC371AF1BC5}"/>
              </a:ext>
            </a:extLst>
          </p:cNvPr>
          <p:cNvCxnSpPr>
            <a:cxnSpLocks/>
          </p:cNvCxnSpPr>
          <p:nvPr/>
        </p:nvCxnSpPr>
        <p:spPr>
          <a:xfrm flipV="1">
            <a:off x="4582471" y="2527688"/>
            <a:ext cx="1114181" cy="342"/>
          </a:xfrm>
          <a:prstGeom prst="straightConnector1">
            <a:avLst/>
          </a:prstGeom>
          <a:ln w="25400">
            <a:solidFill>
              <a:schemeClr val="tx1">
                <a:alpha val="1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線箭頭接點 82">
            <a:extLst>
              <a:ext uri="{FF2B5EF4-FFF2-40B4-BE49-F238E27FC236}">
                <a16:creationId xmlns:a16="http://schemas.microsoft.com/office/drawing/2014/main" id="{B3B9C4ED-7241-CF4C-84E9-2378C897DC29}"/>
              </a:ext>
            </a:extLst>
          </p:cNvPr>
          <p:cNvCxnSpPr>
            <a:cxnSpLocks/>
          </p:cNvCxnSpPr>
          <p:nvPr/>
        </p:nvCxnSpPr>
        <p:spPr>
          <a:xfrm flipV="1">
            <a:off x="4573306" y="3333330"/>
            <a:ext cx="1123346" cy="3547"/>
          </a:xfrm>
          <a:prstGeom prst="straightConnector1">
            <a:avLst/>
          </a:prstGeom>
          <a:ln w="25400">
            <a:solidFill>
              <a:schemeClr val="tx1">
                <a:alpha val="1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箭頭接點 51">
            <a:extLst>
              <a:ext uri="{FF2B5EF4-FFF2-40B4-BE49-F238E27FC236}">
                <a16:creationId xmlns:a16="http://schemas.microsoft.com/office/drawing/2014/main" id="{70BB97C0-1D28-E94C-8897-E000AB22C347}"/>
              </a:ext>
            </a:extLst>
          </p:cNvPr>
          <p:cNvCxnSpPr>
            <a:cxnSpLocks/>
            <a:stCxn id="35" idx="6"/>
            <a:endCxn id="96" idx="1"/>
          </p:cNvCxnSpPr>
          <p:nvPr/>
        </p:nvCxnSpPr>
        <p:spPr>
          <a:xfrm>
            <a:off x="6259425" y="1722042"/>
            <a:ext cx="1315946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箭頭接點 54">
            <a:extLst>
              <a:ext uri="{FF2B5EF4-FFF2-40B4-BE49-F238E27FC236}">
                <a16:creationId xmlns:a16="http://schemas.microsoft.com/office/drawing/2014/main" id="{0CA6F590-9BA2-F746-AA08-96FE43C7BBD2}"/>
              </a:ext>
            </a:extLst>
          </p:cNvPr>
          <p:cNvCxnSpPr>
            <a:cxnSpLocks/>
            <a:stCxn id="98" idx="1"/>
            <a:endCxn id="35" idx="6"/>
          </p:cNvCxnSpPr>
          <p:nvPr/>
        </p:nvCxnSpPr>
        <p:spPr>
          <a:xfrm flipH="1" flipV="1">
            <a:off x="6259425" y="1722042"/>
            <a:ext cx="1322692" cy="1611288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線箭頭接點 79">
            <a:extLst>
              <a:ext uri="{FF2B5EF4-FFF2-40B4-BE49-F238E27FC236}">
                <a16:creationId xmlns:a16="http://schemas.microsoft.com/office/drawing/2014/main" id="{3ACAD503-4176-614F-A9F5-EA256B22A60D}"/>
              </a:ext>
            </a:extLst>
          </p:cNvPr>
          <p:cNvCxnSpPr>
            <a:cxnSpLocks/>
            <a:stCxn id="97" idx="1"/>
            <a:endCxn id="35" idx="6"/>
          </p:cNvCxnSpPr>
          <p:nvPr/>
        </p:nvCxnSpPr>
        <p:spPr>
          <a:xfrm flipH="1" flipV="1">
            <a:off x="6259425" y="1722042"/>
            <a:ext cx="1312251" cy="803531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線箭頭接點 83">
            <a:extLst>
              <a:ext uri="{FF2B5EF4-FFF2-40B4-BE49-F238E27FC236}">
                <a16:creationId xmlns:a16="http://schemas.microsoft.com/office/drawing/2014/main" id="{EAAF5A6F-D05A-704A-B98B-07AF7378077F}"/>
              </a:ext>
            </a:extLst>
          </p:cNvPr>
          <p:cNvCxnSpPr>
            <a:cxnSpLocks/>
          </p:cNvCxnSpPr>
          <p:nvPr/>
        </p:nvCxnSpPr>
        <p:spPr>
          <a:xfrm>
            <a:off x="10135381" y="1714168"/>
            <a:ext cx="104315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線箭頭接點 84">
            <a:extLst>
              <a:ext uri="{FF2B5EF4-FFF2-40B4-BE49-F238E27FC236}">
                <a16:creationId xmlns:a16="http://schemas.microsoft.com/office/drawing/2014/main" id="{509A1E2E-F8AE-2D45-827F-AF0EE30F314B}"/>
              </a:ext>
            </a:extLst>
          </p:cNvPr>
          <p:cNvCxnSpPr>
            <a:cxnSpLocks/>
          </p:cNvCxnSpPr>
          <p:nvPr/>
        </p:nvCxnSpPr>
        <p:spPr>
          <a:xfrm>
            <a:off x="10135380" y="2526889"/>
            <a:ext cx="104315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線箭頭接點 86">
            <a:extLst>
              <a:ext uri="{FF2B5EF4-FFF2-40B4-BE49-F238E27FC236}">
                <a16:creationId xmlns:a16="http://schemas.microsoft.com/office/drawing/2014/main" id="{61B52BB4-D9EC-D445-B116-C607D9A094B8}"/>
              </a:ext>
            </a:extLst>
          </p:cNvPr>
          <p:cNvCxnSpPr>
            <a:cxnSpLocks/>
          </p:cNvCxnSpPr>
          <p:nvPr/>
        </p:nvCxnSpPr>
        <p:spPr>
          <a:xfrm>
            <a:off x="10135379" y="3353434"/>
            <a:ext cx="104315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文字方塊 87">
            <a:extLst>
              <a:ext uri="{FF2B5EF4-FFF2-40B4-BE49-F238E27FC236}">
                <a16:creationId xmlns:a16="http://schemas.microsoft.com/office/drawing/2014/main" id="{4F6AA81D-AFA9-B844-BFD6-2CFCE0513B87}"/>
              </a:ext>
            </a:extLst>
          </p:cNvPr>
          <p:cNvSpPr txBox="1"/>
          <p:nvPr/>
        </p:nvSpPr>
        <p:spPr>
          <a:xfrm>
            <a:off x="11257493" y="1502158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kumimoji="1" lang="en-US" altLang="zh-TW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9" name="文字方塊 88">
            <a:extLst>
              <a:ext uri="{FF2B5EF4-FFF2-40B4-BE49-F238E27FC236}">
                <a16:creationId xmlns:a16="http://schemas.microsoft.com/office/drawing/2014/main" id="{22408C17-1325-BD48-AC44-BA0B945E0BA0}"/>
              </a:ext>
            </a:extLst>
          </p:cNvPr>
          <p:cNvSpPr txBox="1"/>
          <p:nvPr/>
        </p:nvSpPr>
        <p:spPr>
          <a:xfrm>
            <a:off x="11257493" y="232432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kumimoji="1" lang="en-US" altLang="zh-TW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kumimoji="1" lang="zh-TW" altLang="en-US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0" name="文字方塊 89">
            <a:extLst>
              <a:ext uri="{FF2B5EF4-FFF2-40B4-BE49-F238E27FC236}">
                <a16:creationId xmlns:a16="http://schemas.microsoft.com/office/drawing/2014/main" id="{0D57D218-AC46-B140-9500-1C2B5E7B37DF}"/>
              </a:ext>
            </a:extLst>
          </p:cNvPr>
          <p:cNvSpPr txBox="1"/>
          <p:nvPr/>
        </p:nvSpPr>
        <p:spPr>
          <a:xfrm>
            <a:off x="11257493" y="3141701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kumimoji="1" lang="en-US" altLang="zh-TW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kumimoji="1" lang="zh-TW" altLang="en-US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1" name="矩形 90">
            <a:extLst>
              <a:ext uri="{FF2B5EF4-FFF2-40B4-BE49-F238E27FC236}">
                <a16:creationId xmlns:a16="http://schemas.microsoft.com/office/drawing/2014/main" id="{0D33E070-0F13-C44E-8CC5-BA2447E30B40}"/>
              </a:ext>
            </a:extLst>
          </p:cNvPr>
          <p:cNvSpPr/>
          <p:nvPr/>
        </p:nvSpPr>
        <p:spPr>
          <a:xfrm flipV="1">
            <a:off x="5694109" y="970390"/>
            <a:ext cx="6037339" cy="2793827"/>
          </a:xfrm>
          <a:prstGeom prst="rect">
            <a:avLst/>
          </a:prstGeom>
          <a:noFill/>
          <a:ln w="635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矩形 95">
                <a:extLst>
                  <a:ext uri="{FF2B5EF4-FFF2-40B4-BE49-F238E27FC236}">
                    <a16:creationId xmlns:a16="http://schemas.microsoft.com/office/drawing/2014/main" id="{6C24DBCD-5917-5C44-A6E3-4E26C96439FA}"/>
                  </a:ext>
                </a:extLst>
              </p:cNvPr>
              <p:cNvSpPr/>
              <p:nvPr/>
            </p:nvSpPr>
            <p:spPr>
              <a:xfrm>
                <a:off x="7575371" y="1465480"/>
                <a:ext cx="693687" cy="513124"/>
              </a:xfrm>
              <a:prstGeom prst="rect">
                <a:avLst/>
              </a:prstGeom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TW" sz="1600" b="1" dirty="0">
                    <a:cs typeface="Times New Roman" panose="02020603050405020304" pitchFamily="18" charset="0"/>
                  </a:rPr>
                  <a:t>o</a:t>
                </a:r>
                <a14:m>
                  <m:oMath xmlns:m="http://schemas.openxmlformats.org/officeDocument/2006/math">
                    <m:r>
                      <a:rPr kumimoji="1" lang="en-US" altLang="zh-TW" sz="1600" b="1" i="1" baseline="-250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𝟏</m:t>
                    </m:r>
                    <m:r>
                      <a:rPr kumimoji="1" lang="en-US" altLang="zh-TW" sz="1600" b="1" i="1" baseline="-250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kumimoji="1" lang="en-US" altLang="zh-TW" sz="1600" b="1" i="1" baseline="-2500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𝒊𝒏</m:t>
                    </m:r>
                    <m:r>
                      <a:rPr kumimoji="1" lang="en-US" altLang="zh-TW" sz="1600" b="1" i="1" baseline="-2500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𝟏</m:t>
                    </m:r>
                  </m:oMath>
                </a14:m>
                <a:endParaRPr kumimoji="1" lang="zh-TW" altLang="en-US" sz="1200" b="1" i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6" name="矩形 95">
                <a:extLst>
                  <a:ext uri="{FF2B5EF4-FFF2-40B4-BE49-F238E27FC236}">
                    <a16:creationId xmlns:a16="http://schemas.microsoft.com/office/drawing/2014/main" id="{6C24DBCD-5917-5C44-A6E3-4E26C96439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5371" y="1465480"/>
                <a:ext cx="693687" cy="51312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矩形 96">
                <a:extLst>
                  <a:ext uri="{FF2B5EF4-FFF2-40B4-BE49-F238E27FC236}">
                    <a16:creationId xmlns:a16="http://schemas.microsoft.com/office/drawing/2014/main" id="{923921C9-0792-8D4B-A049-5E82929EFD73}"/>
                  </a:ext>
                </a:extLst>
              </p:cNvPr>
              <p:cNvSpPr/>
              <p:nvPr/>
            </p:nvSpPr>
            <p:spPr>
              <a:xfrm>
                <a:off x="7571676" y="2268022"/>
                <a:ext cx="697382" cy="515101"/>
              </a:xfrm>
              <a:prstGeom prst="rect">
                <a:avLst/>
              </a:prstGeom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TW" sz="1600" b="1" dirty="0">
                    <a:cs typeface="Times New Roman" panose="02020603050405020304" pitchFamily="18" charset="0"/>
                  </a:rPr>
                  <a:t>o</a:t>
                </a:r>
                <a14:m>
                  <m:oMath xmlns:m="http://schemas.openxmlformats.org/officeDocument/2006/math">
                    <m:r>
                      <a:rPr kumimoji="1" lang="en-US" altLang="zh-TW" sz="1600" b="1" i="1" baseline="-250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𝟏</m:t>
                    </m:r>
                    <m:r>
                      <a:rPr kumimoji="1" lang="en-US" altLang="zh-TW" sz="1600" b="1" i="1" baseline="-250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kumimoji="1" lang="en-US" altLang="zh-TW" sz="1600" b="1" i="1" baseline="-250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𝒊𝒏</m:t>
                    </m:r>
                    <m:r>
                      <a:rPr kumimoji="1" lang="en-US" altLang="zh-TW" sz="1600" b="1" i="1" baseline="-2500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𝟐</m:t>
                    </m:r>
                  </m:oMath>
                </a14:m>
                <a:endParaRPr kumimoji="1" lang="zh-TW" altLang="en-US" sz="1200" b="1" i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7" name="矩形 96">
                <a:extLst>
                  <a:ext uri="{FF2B5EF4-FFF2-40B4-BE49-F238E27FC236}">
                    <a16:creationId xmlns:a16="http://schemas.microsoft.com/office/drawing/2014/main" id="{923921C9-0792-8D4B-A049-5E82929EFD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1676" y="2268022"/>
                <a:ext cx="697382" cy="51510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矩形 97">
                <a:extLst>
                  <a:ext uri="{FF2B5EF4-FFF2-40B4-BE49-F238E27FC236}">
                    <a16:creationId xmlns:a16="http://schemas.microsoft.com/office/drawing/2014/main" id="{C22DEF38-5B3D-794A-BC18-805D86190ED7}"/>
                  </a:ext>
                </a:extLst>
              </p:cNvPr>
              <p:cNvSpPr/>
              <p:nvPr/>
            </p:nvSpPr>
            <p:spPr>
              <a:xfrm>
                <a:off x="7582117" y="3079956"/>
                <a:ext cx="686296" cy="506747"/>
              </a:xfrm>
              <a:prstGeom prst="rect">
                <a:avLst/>
              </a:prstGeom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TW" sz="1600" b="1" dirty="0">
                    <a:cs typeface="Times New Roman" panose="02020603050405020304" pitchFamily="18" charset="0"/>
                  </a:rPr>
                  <a:t>o</a:t>
                </a:r>
                <a14:m>
                  <m:oMath xmlns:m="http://schemas.openxmlformats.org/officeDocument/2006/math">
                    <m:r>
                      <a:rPr kumimoji="1" lang="en-US" altLang="zh-TW" sz="1600" b="1" i="1" baseline="-250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𝟏</m:t>
                    </m:r>
                    <m:r>
                      <a:rPr kumimoji="1" lang="en-US" altLang="zh-TW" sz="1600" b="1" i="1" baseline="-250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kumimoji="1" lang="en-US" altLang="zh-TW" sz="1600" b="1" i="1" baseline="-250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𝒊𝒏</m:t>
                    </m:r>
                    <m:r>
                      <a:rPr kumimoji="1" lang="en-US" altLang="zh-TW" sz="1600" b="1" i="1" baseline="-2500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𝟑</m:t>
                    </m:r>
                  </m:oMath>
                </a14:m>
                <a:endParaRPr kumimoji="1" lang="zh-TW" altLang="en-US" sz="1200" b="1" i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8" name="矩形 97">
                <a:extLst>
                  <a:ext uri="{FF2B5EF4-FFF2-40B4-BE49-F238E27FC236}">
                    <a16:creationId xmlns:a16="http://schemas.microsoft.com/office/drawing/2014/main" id="{C22DEF38-5B3D-794A-BC18-805D86190E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2117" y="3079956"/>
                <a:ext cx="686296" cy="50674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9" name="直線箭頭接點 98">
            <a:extLst>
              <a:ext uri="{FF2B5EF4-FFF2-40B4-BE49-F238E27FC236}">
                <a16:creationId xmlns:a16="http://schemas.microsoft.com/office/drawing/2014/main" id="{3B75AB86-CDA4-7D40-B326-BC3CDCF11AE1}"/>
              </a:ext>
            </a:extLst>
          </p:cNvPr>
          <p:cNvCxnSpPr>
            <a:cxnSpLocks/>
            <a:stCxn id="96" idx="3"/>
            <a:endCxn id="79" idx="2"/>
          </p:cNvCxnSpPr>
          <p:nvPr/>
        </p:nvCxnSpPr>
        <p:spPr>
          <a:xfrm>
            <a:off x="8269058" y="1722042"/>
            <a:ext cx="1328263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線箭頭接點 99">
            <a:extLst>
              <a:ext uri="{FF2B5EF4-FFF2-40B4-BE49-F238E27FC236}">
                <a16:creationId xmlns:a16="http://schemas.microsoft.com/office/drawing/2014/main" id="{889C0577-C6F4-E544-8FFA-3FF324D8007D}"/>
              </a:ext>
            </a:extLst>
          </p:cNvPr>
          <p:cNvCxnSpPr>
            <a:cxnSpLocks/>
            <a:stCxn id="97" idx="3"/>
            <a:endCxn id="13" idx="2"/>
          </p:cNvCxnSpPr>
          <p:nvPr/>
        </p:nvCxnSpPr>
        <p:spPr>
          <a:xfrm>
            <a:off x="8269058" y="2525573"/>
            <a:ext cx="1328267" cy="2114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線箭頭接點 100">
            <a:extLst>
              <a:ext uri="{FF2B5EF4-FFF2-40B4-BE49-F238E27FC236}">
                <a16:creationId xmlns:a16="http://schemas.microsoft.com/office/drawing/2014/main" id="{B52AB2AB-C249-124B-877C-46DAE322DF03}"/>
              </a:ext>
            </a:extLst>
          </p:cNvPr>
          <p:cNvCxnSpPr>
            <a:cxnSpLocks/>
            <a:stCxn id="98" idx="3"/>
            <a:endCxn id="14" idx="2"/>
          </p:cNvCxnSpPr>
          <p:nvPr/>
        </p:nvCxnSpPr>
        <p:spPr>
          <a:xfrm>
            <a:off x="8268413" y="3333330"/>
            <a:ext cx="1328912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矩形 101">
                <a:extLst>
                  <a:ext uri="{FF2B5EF4-FFF2-40B4-BE49-F238E27FC236}">
                    <a16:creationId xmlns:a16="http://schemas.microsoft.com/office/drawing/2014/main" id="{885E07C3-8416-F842-9121-CF04726631AA}"/>
                  </a:ext>
                </a:extLst>
              </p:cNvPr>
              <p:cNvSpPr/>
              <p:nvPr/>
            </p:nvSpPr>
            <p:spPr>
              <a:xfrm>
                <a:off x="8599194" y="1280580"/>
                <a:ext cx="65857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kumimoji="1" lang="en-US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  <m:r>
                            <a:rPr kumimoji="1"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2" name="矩形 101">
                <a:extLst>
                  <a:ext uri="{FF2B5EF4-FFF2-40B4-BE49-F238E27FC236}">
                    <a16:creationId xmlns:a16="http://schemas.microsoft.com/office/drawing/2014/main" id="{885E07C3-8416-F842-9121-CF04726631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9194" y="1280580"/>
                <a:ext cx="658578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矩形 102">
                <a:extLst>
                  <a:ext uri="{FF2B5EF4-FFF2-40B4-BE49-F238E27FC236}">
                    <a16:creationId xmlns:a16="http://schemas.microsoft.com/office/drawing/2014/main" id="{4E382877-4BD3-284B-982B-6D9C1AC3E9DE}"/>
                  </a:ext>
                </a:extLst>
              </p:cNvPr>
              <p:cNvSpPr/>
              <p:nvPr/>
            </p:nvSpPr>
            <p:spPr>
              <a:xfrm>
                <a:off x="8601230" y="2057470"/>
                <a:ext cx="65857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kumimoji="1"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  <m:r>
                            <a:rPr kumimoji="1"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3" name="矩形 102">
                <a:extLst>
                  <a:ext uri="{FF2B5EF4-FFF2-40B4-BE49-F238E27FC236}">
                    <a16:creationId xmlns:a16="http://schemas.microsoft.com/office/drawing/2014/main" id="{4E382877-4BD3-284B-982B-6D9C1AC3E9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1230" y="2057470"/>
                <a:ext cx="658578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矩形 103">
                <a:extLst>
                  <a:ext uri="{FF2B5EF4-FFF2-40B4-BE49-F238E27FC236}">
                    <a16:creationId xmlns:a16="http://schemas.microsoft.com/office/drawing/2014/main" id="{4165F752-E233-A149-B0C2-0BEA2B9B8846}"/>
                  </a:ext>
                </a:extLst>
              </p:cNvPr>
              <p:cNvSpPr/>
              <p:nvPr/>
            </p:nvSpPr>
            <p:spPr>
              <a:xfrm>
                <a:off x="8616300" y="2871170"/>
                <a:ext cx="65857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kumimoji="1"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  <m:r>
                            <a:rPr kumimoji="1"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4" name="矩形 103">
                <a:extLst>
                  <a:ext uri="{FF2B5EF4-FFF2-40B4-BE49-F238E27FC236}">
                    <a16:creationId xmlns:a16="http://schemas.microsoft.com/office/drawing/2014/main" id="{4165F752-E233-A149-B0C2-0BEA2B9B884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6300" y="2871170"/>
                <a:ext cx="658578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矩形 53">
                <a:extLst>
                  <a:ext uri="{FF2B5EF4-FFF2-40B4-BE49-F238E27FC236}">
                    <a16:creationId xmlns:a16="http://schemas.microsoft.com/office/drawing/2014/main" id="{0818EE90-85AF-954D-81BB-2BF4A86E8F15}"/>
                  </a:ext>
                </a:extLst>
              </p:cNvPr>
              <p:cNvSpPr/>
              <p:nvPr/>
            </p:nvSpPr>
            <p:spPr>
              <a:xfrm>
                <a:off x="6477496" y="1261646"/>
                <a:ext cx="88351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kumimoji="1"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b>
                          <m:r>
                            <a:rPr kumimoji="1"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𝑜𝑢𝑡</m:t>
                          </m:r>
                          <m:r>
                            <a:rPr kumimoji="1"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4" name="矩形 53">
                <a:extLst>
                  <a:ext uri="{FF2B5EF4-FFF2-40B4-BE49-F238E27FC236}">
                    <a16:creationId xmlns:a16="http://schemas.microsoft.com/office/drawing/2014/main" id="{0818EE90-85AF-954D-81BB-2BF4A86E8F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7496" y="1261646"/>
                <a:ext cx="883511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矩形 113">
                <a:extLst>
                  <a:ext uri="{FF2B5EF4-FFF2-40B4-BE49-F238E27FC236}">
                    <a16:creationId xmlns:a16="http://schemas.microsoft.com/office/drawing/2014/main" id="{A619390F-42B7-E448-BC6A-04382239CE2B}"/>
                  </a:ext>
                </a:extLst>
              </p:cNvPr>
              <p:cNvSpPr/>
              <p:nvPr/>
            </p:nvSpPr>
            <p:spPr>
              <a:xfrm>
                <a:off x="6707387" y="1739510"/>
                <a:ext cx="88351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kumimoji="1"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b>
                          <m:r>
                            <a:rPr kumimoji="1"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𝑜𝑢𝑡</m:t>
                          </m:r>
                          <m:r>
                            <a:rPr kumimoji="1"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4" name="矩形 113">
                <a:extLst>
                  <a:ext uri="{FF2B5EF4-FFF2-40B4-BE49-F238E27FC236}">
                    <a16:creationId xmlns:a16="http://schemas.microsoft.com/office/drawing/2014/main" id="{A619390F-42B7-E448-BC6A-04382239CE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7387" y="1739510"/>
                <a:ext cx="883511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矩形 114">
                <a:extLst>
                  <a:ext uri="{FF2B5EF4-FFF2-40B4-BE49-F238E27FC236}">
                    <a16:creationId xmlns:a16="http://schemas.microsoft.com/office/drawing/2014/main" id="{9B9653BA-8160-894C-A09B-E978EB84BC76}"/>
                  </a:ext>
                </a:extLst>
              </p:cNvPr>
              <p:cNvSpPr/>
              <p:nvPr/>
            </p:nvSpPr>
            <p:spPr>
              <a:xfrm>
                <a:off x="6349174" y="2594500"/>
                <a:ext cx="88351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kumimoji="1" lang="en-US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b>
                          <m:r>
                            <a:rPr kumimoji="1"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𝑜𝑢𝑡</m:t>
                          </m:r>
                          <m:r>
                            <a:rPr kumimoji="1"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5" name="矩形 114">
                <a:extLst>
                  <a:ext uri="{FF2B5EF4-FFF2-40B4-BE49-F238E27FC236}">
                    <a16:creationId xmlns:a16="http://schemas.microsoft.com/office/drawing/2014/main" id="{9B9653BA-8160-894C-A09B-E978EB84BC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9174" y="2594500"/>
                <a:ext cx="883511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矩形 69">
                <a:extLst>
                  <a:ext uri="{FF2B5EF4-FFF2-40B4-BE49-F238E27FC236}">
                    <a16:creationId xmlns:a16="http://schemas.microsoft.com/office/drawing/2014/main" id="{4F4AE65F-4A53-3047-8FFA-3F91296B2DB8}"/>
                  </a:ext>
                </a:extLst>
              </p:cNvPr>
              <p:cNvSpPr/>
              <p:nvPr/>
            </p:nvSpPr>
            <p:spPr>
              <a:xfrm>
                <a:off x="147398" y="3943652"/>
                <a:ext cx="5546711" cy="779124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zh-TW" sz="28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TW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kumimoji="1" lang="en-US" altLang="zh-TW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𝑡𝑜𝑡𝑎𝑙</m:t>
                            </m:r>
                          </m:sub>
                        </m:sSub>
                      </m:num>
                      <m:den>
                        <m:r>
                          <a:rPr kumimoji="1" lang="en-US" altLang="zh-TW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kumimoji="1" lang="en-US" altLang="zh-TW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kumimoji="1" lang="en-US" altLang="zh-TW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b>
                            <m:r>
                              <a:rPr kumimoji="1" lang="en-US" altLang="zh-TW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  <m:r>
                              <a:rPr kumimoji="1" lang="en-US" altLang="zh-TW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kumimoji="1" lang="en-US" altLang="zh-TW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zh-TW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TW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kumimoji="1" lang="en-US" altLang="zh-TW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kumimoji="1" lang="en-US" altLang="zh-TW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kumimoji="1" lang="en-US" altLang="zh-TW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kumimoji="1" lang="en-US" altLang="zh-TW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kumimoji="1" lang="en-US" altLang="zh-TW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b>
                            <m:r>
                              <a:rPr kumimoji="1" lang="en-US" altLang="zh-TW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  <m:r>
                              <a:rPr kumimoji="1" lang="en-US" altLang="zh-TW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kumimoji="1" lang="en-US" altLang="zh-TW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kumimoji="1" lang="en-US" altLang="zh-TW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TW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kumimoji="1" lang="en-US" altLang="zh-TW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kumimoji="1" lang="en-US" altLang="zh-TW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kumimoji="1" lang="en-US" altLang="zh-TW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kumimoji="1" lang="en-US" altLang="zh-TW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b>
                            <m:r>
                              <a:rPr kumimoji="1" lang="en-US" altLang="zh-TW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  <m:r>
                              <a:rPr kumimoji="1" lang="en-US" altLang="zh-TW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r>
                  <a:rPr kumimoji="1" lang="en-US" altLang="zh-TW" sz="2800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TW" sz="28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kumimoji="1" lang="en-US" altLang="zh-TW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TW" sz="28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kumimoji="1" lang="en-US" altLang="zh-TW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num>
                      <m:den>
                        <m:r>
                          <a:rPr kumimoji="1" lang="en-US" altLang="zh-TW" sz="28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kumimoji="1" lang="en-US" altLang="zh-TW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kumimoji="1" lang="en-US" altLang="zh-TW" sz="2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b>
                            <m:r>
                              <a:rPr kumimoji="1" lang="en-US" altLang="zh-TW" sz="2800" i="1"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  <m:r>
                              <a:rPr kumimoji="1" lang="en-US" altLang="zh-TW" sz="2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70" name="矩形 69">
                <a:extLst>
                  <a:ext uri="{FF2B5EF4-FFF2-40B4-BE49-F238E27FC236}">
                    <a16:creationId xmlns:a16="http://schemas.microsoft.com/office/drawing/2014/main" id="{4F4AE65F-4A53-3047-8FFA-3F91296B2D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398" y="3943652"/>
                <a:ext cx="5546711" cy="779124"/>
              </a:xfrm>
              <a:prstGeom prst="rect">
                <a:avLst/>
              </a:prstGeom>
              <a:blipFill>
                <a:blip r:embed="rId19"/>
                <a:stretch>
                  <a:fillRect l="-229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50D014BF-DBF2-9C4D-851C-7BB14FDE75C7}"/>
                  </a:ext>
                </a:extLst>
              </p:cNvPr>
              <p:cNvSpPr/>
              <p:nvPr/>
            </p:nvSpPr>
            <p:spPr>
              <a:xfrm>
                <a:off x="977382" y="4828866"/>
                <a:ext cx="3605089" cy="6658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zh-TW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kumimoji="1" lang="en-US" altLang="zh-TW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kumimoji="1"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zh-TW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kumimoji="1" lang="en-US" altLang="zh-TW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b>
                              <m:r>
                                <a:rPr kumimoji="1" lang="en-US" altLang="zh-TW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𝑜𝑢𝑡</m:t>
                              </m:r>
                              <m:r>
                                <a:rPr kumimoji="1" lang="en-US" altLang="zh-TW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kumimoji="1"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TW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TW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kumimoji="1" lang="en-US" altLang="zh-TW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𝑜𝑢𝑡</m:t>
                              </m:r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kumimoji="1" lang="en-US" altLang="zh-TW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TW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𝑜𝑢𝑡</m:t>
                              </m:r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kumimoji="1" lang="en-US" altLang="zh-TW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kumimoji="1" lang="en-US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zh-TW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kumimoji="1" lang="en-US" altLang="zh-TW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  <m:r>
                                <a:rPr kumimoji="1" lang="en-US" altLang="zh-TW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kumimoji="1"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zh-TW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kumimoji="1" lang="en-US" altLang="zh-TW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b>
                              <m:r>
                                <a:rPr kumimoji="1" lang="en-US" altLang="zh-TW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𝑜𝑢𝑡</m:t>
                              </m:r>
                              <m:r>
                                <a:rPr kumimoji="1" lang="en-US" altLang="zh-TW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50D014BF-DBF2-9C4D-851C-7BB14FDE75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7382" y="4828866"/>
                <a:ext cx="3605089" cy="665888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矩形 71">
                <a:extLst>
                  <a:ext uri="{FF2B5EF4-FFF2-40B4-BE49-F238E27FC236}">
                    <a16:creationId xmlns:a16="http://schemas.microsoft.com/office/drawing/2014/main" id="{8A663CAE-BCDB-C74C-91F7-131D61BCE004}"/>
                  </a:ext>
                </a:extLst>
              </p:cNvPr>
              <p:cNvSpPr/>
              <p:nvPr/>
            </p:nvSpPr>
            <p:spPr>
              <a:xfrm>
                <a:off x="977382" y="5452456"/>
                <a:ext cx="3605089" cy="6658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zh-TW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kumimoji="1"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kumimoji="1"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zh-TW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kumimoji="1" lang="en-US" altLang="zh-TW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b>
                              <m:r>
                                <a:rPr kumimoji="1" lang="en-US" altLang="zh-TW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𝑜𝑢𝑡</m:t>
                              </m:r>
                              <m:r>
                                <a:rPr kumimoji="1" lang="en-US" altLang="zh-TW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kumimoji="1" lang="en-US" altLang="zh-TW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TW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TW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zh-TW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kumimoji="1" lang="en-US" altLang="zh-TW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𝑜𝑢𝑡</m:t>
                              </m:r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kumimoji="1" lang="en-US" altLang="zh-TW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TW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𝑜𝑢𝑡</m:t>
                              </m:r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kumimoji="1" lang="en-US" altLang="zh-TW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kumimoji="1" lang="en-US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zh-TW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kumimoji="1" lang="en-US" altLang="zh-TW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  <m:r>
                                <a:rPr kumimoji="1"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kumimoji="1"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zh-TW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kumimoji="1" lang="en-US" altLang="zh-TW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b>
                              <m:r>
                                <a:rPr kumimoji="1" lang="en-US" altLang="zh-TW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𝑜𝑢𝑡</m:t>
                              </m:r>
                              <m:r>
                                <a:rPr kumimoji="1" lang="en-US" altLang="zh-TW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72" name="矩形 71">
                <a:extLst>
                  <a:ext uri="{FF2B5EF4-FFF2-40B4-BE49-F238E27FC236}">
                    <a16:creationId xmlns:a16="http://schemas.microsoft.com/office/drawing/2014/main" id="{8A663CAE-BCDB-C74C-91F7-131D61BCE0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7382" y="5452456"/>
                <a:ext cx="3605089" cy="665888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矩形 72">
                <a:extLst>
                  <a:ext uri="{FF2B5EF4-FFF2-40B4-BE49-F238E27FC236}">
                    <a16:creationId xmlns:a16="http://schemas.microsoft.com/office/drawing/2014/main" id="{4238D536-7EAD-E447-A67F-DEB6C8D0B44E}"/>
                  </a:ext>
                </a:extLst>
              </p:cNvPr>
              <p:cNvSpPr/>
              <p:nvPr/>
            </p:nvSpPr>
            <p:spPr>
              <a:xfrm>
                <a:off x="10256746" y="1261646"/>
                <a:ext cx="77239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kumimoji="1"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𝑜𝑢𝑡</m:t>
                          </m:r>
                          <m:r>
                            <a:rPr kumimoji="1"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3" name="矩形 72">
                <a:extLst>
                  <a:ext uri="{FF2B5EF4-FFF2-40B4-BE49-F238E27FC236}">
                    <a16:creationId xmlns:a16="http://schemas.microsoft.com/office/drawing/2014/main" id="{4238D536-7EAD-E447-A67F-DEB6C8D0B4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56746" y="1261646"/>
                <a:ext cx="772391" cy="36933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矩形 74">
                <a:extLst>
                  <a:ext uri="{FF2B5EF4-FFF2-40B4-BE49-F238E27FC236}">
                    <a16:creationId xmlns:a16="http://schemas.microsoft.com/office/drawing/2014/main" id="{E85E60E7-FFB8-434B-9A6A-E0CA7EB36D69}"/>
                  </a:ext>
                </a:extLst>
              </p:cNvPr>
              <p:cNvSpPr/>
              <p:nvPr/>
            </p:nvSpPr>
            <p:spPr>
              <a:xfrm>
                <a:off x="10252941" y="2056036"/>
                <a:ext cx="77239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kumimoji="1"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𝑜𝑢𝑡</m:t>
                          </m:r>
                          <m:r>
                            <a:rPr kumimoji="1"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5" name="矩形 74">
                <a:extLst>
                  <a:ext uri="{FF2B5EF4-FFF2-40B4-BE49-F238E27FC236}">
                    <a16:creationId xmlns:a16="http://schemas.microsoft.com/office/drawing/2014/main" id="{E85E60E7-FFB8-434B-9A6A-E0CA7EB36D6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52941" y="2056036"/>
                <a:ext cx="772391" cy="369332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矩形 76">
                <a:extLst>
                  <a:ext uri="{FF2B5EF4-FFF2-40B4-BE49-F238E27FC236}">
                    <a16:creationId xmlns:a16="http://schemas.microsoft.com/office/drawing/2014/main" id="{665D16D1-B40B-5F43-98FC-7702A28DBAC2}"/>
                  </a:ext>
                </a:extLst>
              </p:cNvPr>
              <p:cNvSpPr/>
              <p:nvPr/>
            </p:nvSpPr>
            <p:spPr>
              <a:xfrm>
                <a:off x="10252941" y="2871170"/>
                <a:ext cx="77239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kumimoji="1"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𝑜𝑢𝑡</m:t>
                          </m:r>
                          <m:r>
                            <a:rPr kumimoji="1"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7" name="矩形 76">
                <a:extLst>
                  <a:ext uri="{FF2B5EF4-FFF2-40B4-BE49-F238E27FC236}">
                    <a16:creationId xmlns:a16="http://schemas.microsoft.com/office/drawing/2014/main" id="{665D16D1-B40B-5F43-98FC-7702A28DBA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52941" y="2871170"/>
                <a:ext cx="772391" cy="369332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矩形 77">
                <a:extLst>
                  <a:ext uri="{FF2B5EF4-FFF2-40B4-BE49-F238E27FC236}">
                    <a16:creationId xmlns:a16="http://schemas.microsoft.com/office/drawing/2014/main" id="{D398F408-6AEA-8842-A503-2E23778B588C}"/>
                  </a:ext>
                </a:extLst>
              </p:cNvPr>
              <p:cNvSpPr/>
              <p:nvPr/>
            </p:nvSpPr>
            <p:spPr>
              <a:xfrm>
                <a:off x="977382" y="6135516"/>
                <a:ext cx="3605089" cy="6658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zh-TW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kumimoji="1"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num>
                        <m:den>
                          <m:r>
                            <a:rPr kumimoji="1"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zh-TW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kumimoji="1" lang="en-US" altLang="zh-TW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b>
                              <m:r>
                                <a:rPr kumimoji="1" lang="en-US" altLang="zh-TW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𝑜𝑢𝑡</m:t>
                              </m:r>
                              <m:r>
                                <a:rPr kumimoji="1" lang="en-US" altLang="zh-TW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kumimoji="1"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TW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TW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zh-TW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num>
                        <m:den>
                          <m:r>
                            <a:rPr kumimoji="1" lang="en-US" altLang="zh-TW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𝑜𝑢𝑡</m:t>
                              </m:r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kumimoji="1" lang="en-US" altLang="zh-TW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TW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𝑜𝑢𝑡</m:t>
                              </m:r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num>
                        <m:den>
                          <m:r>
                            <a:rPr kumimoji="1" lang="en-US" altLang="zh-TW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kumimoji="1" lang="en-US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zh-TW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kumimoji="1" lang="en-US" altLang="zh-TW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  <m:r>
                                <a:rPr kumimoji="1"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num>
                        <m:den>
                          <m:r>
                            <a:rPr kumimoji="1"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zh-TW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kumimoji="1" lang="en-US" altLang="zh-TW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b>
                              <m:r>
                                <a:rPr kumimoji="1" lang="en-US" altLang="zh-TW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𝑜𝑢𝑡</m:t>
                              </m:r>
                              <m:r>
                                <a:rPr kumimoji="1" lang="en-US" altLang="zh-TW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78" name="矩形 77">
                <a:extLst>
                  <a:ext uri="{FF2B5EF4-FFF2-40B4-BE49-F238E27FC236}">
                    <a16:creationId xmlns:a16="http://schemas.microsoft.com/office/drawing/2014/main" id="{D398F408-6AEA-8842-A503-2E23778B58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7382" y="6135516"/>
                <a:ext cx="3605089" cy="665888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圓角矩形 85">
            <a:extLst>
              <a:ext uri="{FF2B5EF4-FFF2-40B4-BE49-F238E27FC236}">
                <a16:creationId xmlns:a16="http://schemas.microsoft.com/office/drawing/2014/main" id="{6AC999BC-AD6E-244C-84E6-4B9F99B108CA}"/>
              </a:ext>
            </a:extLst>
          </p:cNvPr>
          <p:cNvSpPr/>
          <p:nvPr/>
        </p:nvSpPr>
        <p:spPr>
          <a:xfrm>
            <a:off x="8760332" y="4308948"/>
            <a:ext cx="2941057" cy="72302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Chain Rule</a:t>
            </a:r>
            <a:endParaRPr kumimoji="1" lang="zh-TW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文字方塊 91">
                <a:extLst>
                  <a:ext uri="{FF2B5EF4-FFF2-40B4-BE49-F238E27FC236}">
                    <a16:creationId xmlns:a16="http://schemas.microsoft.com/office/drawing/2014/main" id="{2CE443B9-9A4F-F54C-AD5A-0419EC633835}"/>
                  </a:ext>
                </a:extLst>
              </p:cNvPr>
              <p:cNvSpPr txBox="1"/>
              <p:nvPr/>
            </p:nvSpPr>
            <p:spPr>
              <a:xfrm>
                <a:off x="8268413" y="6094392"/>
                <a:ext cx="3853747" cy="6282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kumimoji="1" lang="en" altLang="zh-TW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" altLang="zh-TW" sz="24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kumimoji="1" lang="en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𝑡𝑜𝑡𝑎𝑙</m:t>
                            </m:r>
                          </m:sub>
                        </m:sSub>
                      </m:num>
                      <m:den>
                        <m:r>
                          <a:rPr kumimoji="1" lang="en" altLang="zh-TW" sz="24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kumimoji="1" lang="en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kumimoji="1" lang="en-US" altLang="zh-TW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zh-TW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TW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kumimoji="1" lang="en-US" altLang="zh-TW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kumimoji="1" lang="en-US" altLang="zh-TW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𝑡𝑜𝑡𝑎𝑙</m:t>
                            </m:r>
                          </m:sub>
                        </m:sSub>
                      </m:num>
                      <m:den>
                        <m:r>
                          <a:rPr kumimoji="1" lang="en-US" altLang="zh-TW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kumimoji="1" lang="en-US" altLang="zh-TW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kumimoji="1" lang="en-US" altLang="zh-TW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b>
                            <m:r>
                              <a:rPr kumimoji="1" lang="en-US" altLang="zh-TW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  <m:r>
                              <a:rPr kumimoji="1" lang="en-US" altLang="zh-TW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f>
                      <m:fPr>
                        <m:ctrlPr>
                          <a:rPr kumimoji="1" lang="en-US" altLang="zh-TW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TW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kumimoji="1" lang="en-US" altLang="zh-TW" sz="24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kumimoji="1" lang="en-US" altLang="zh-TW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b>
                            <m:r>
                              <a:rPr kumimoji="1" lang="en-US" altLang="zh-TW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  <m:r>
                              <a:rPr kumimoji="1" lang="en-US" altLang="zh-TW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kumimoji="1" lang="en-US" altLang="zh-TW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kumimoji="1" lang="en-US" altLang="zh-TW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kumimoji="1" lang="en-US" altLang="zh-TW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b>
                            <m:r>
                              <a:rPr kumimoji="1" lang="en-US" altLang="zh-TW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𝑖𝑛</m:t>
                            </m:r>
                            <m:r>
                              <a:rPr kumimoji="1" lang="en-US" altLang="zh-TW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r>
                  <a:rPr kumimoji="1" lang="en-US" altLang="zh-TW" sz="24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zh-TW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TW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kumimoji="1" lang="en-US" altLang="zh-TW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kumimoji="1" lang="en-US" altLang="zh-TW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b>
                            <m:r>
                              <a:rPr kumimoji="1" lang="en-US" altLang="zh-TW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𝑖𝑛</m:t>
                            </m:r>
                            <m:r>
                              <a:rPr kumimoji="1" lang="en-US" altLang="zh-TW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kumimoji="1" lang="en-US" altLang="zh-TW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kumimoji="1" lang="en-US" altLang="zh-TW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kumimoji="1" lang="en-US" altLang="zh-TW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kumimoji="1" lang="en-US" altLang="zh-TW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kumimoji="1" lang="en-US" altLang="zh-TW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kumimoji="1" lang="en-US" altLang="zh-TW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endParaRPr kumimoji="1" lang="zh-TW" altLang="en-US" sz="2400" dirty="0"/>
              </a:p>
            </p:txBody>
          </p:sp>
        </mc:Choice>
        <mc:Fallback xmlns="">
          <p:sp>
            <p:nvSpPr>
              <p:cNvPr id="92" name="文字方塊 91">
                <a:extLst>
                  <a:ext uri="{FF2B5EF4-FFF2-40B4-BE49-F238E27FC236}">
                    <a16:creationId xmlns:a16="http://schemas.microsoft.com/office/drawing/2014/main" id="{2CE443B9-9A4F-F54C-AD5A-0419EC6338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8413" y="6094392"/>
                <a:ext cx="3853747" cy="628249"/>
              </a:xfrm>
              <a:prstGeom prst="rect">
                <a:avLst/>
              </a:prstGeom>
              <a:blipFill>
                <a:blip r:embed="rId26"/>
                <a:stretch>
                  <a:fillRect l="-1967" r="-656" b="-1224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4" name="圖片 93">
            <a:extLst>
              <a:ext uri="{FF2B5EF4-FFF2-40B4-BE49-F238E27FC236}">
                <a16:creationId xmlns:a16="http://schemas.microsoft.com/office/drawing/2014/main" id="{77DB5806-C4AB-4249-851A-117CE46868D1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BEBA8EAE-BF5A-486C-A8C5-ECC9F3942E4B}">
                <a14:imgProps xmlns:a14="http://schemas.microsoft.com/office/drawing/2010/main">
                  <a14:imgLayer r:embed="rId28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239406" y="4934584"/>
            <a:ext cx="1253887" cy="1253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1391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B5A5B166-CE82-6543-87F8-A161C4527D53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BackPropagating</a:t>
            </a:r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error - (Hidden Layer1 - Hidden Layer 2) Weights</a:t>
            </a:r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8D457950-F6F0-354C-BC85-9D9DA02CBF14}"/>
              </a:ext>
            </a:extLst>
          </p:cNvPr>
          <p:cNvSpPr/>
          <p:nvPr/>
        </p:nvSpPr>
        <p:spPr>
          <a:xfrm>
            <a:off x="255549" y="1468894"/>
            <a:ext cx="538060" cy="506746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  <a:tileRect/>
          </a:gra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kumimoji="1" lang="en-US" altLang="zh-TW" sz="24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sz="2400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2B256F6C-05AC-5E4A-A756-277F2B246BBA}"/>
              </a:ext>
            </a:extLst>
          </p:cNvPr>
          <p:cNvSpPr/>
          <p:nvPr/>
        </p:nvSpPr>
        <p:spPr>
          <a:xfrm>
            <a:off x="234697" y="2274537"/>
            <a:ext cx="538060" cy="506746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  <a:tileRect/>
          </a:gra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kumimoji="1" lang="en-US" altLang="zh-TW" sz="24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kumimoji="1" lang="zh-TW" altLang="en-US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03D4249B-BB3B-7A40-BC74-4DF5721E2AA2}"/>
              </a:ext>
            </a:extLst>
          </p:cNvPr>
          <p:cNvSpPr/>
          <p:nvPr/>
        </p:nvSpPr>
        <p:spPr>
          <a:xfrm>
            <a:off x="234697" y="3080182"/>
            <a:ext cx="538060" cy="506746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  <a:tileRect/>
          </a:gra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kumimoji="1" lang="en-US" altLang="zh-TW" sz="24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kumimoji="1" lang="zh-TW" altLang="en-US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2A42B80B-0CBD-BA4E-804F-B7CCDF3C35D4}"/>
              </a:ext>
            </a:extLst>
          </p:cNvPr>
          <p:cNvSpPr/>
          <p:nvPr/>
        </p:nvSpPr>
        <p:spPr>
          <a:xfrm>
            <a:off x="9597325" y="2274314"/>
            <a:ext cx="538060" cy="506746"/>
          </a:xfrm>
          <a:prstGeom prst="ellipse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kumimoji="1" lang="en-US" altLang="zh-TW" sz="24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kumimoji="1" lang="zh-TW" altLang="en-US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橢圓 13">
            <a:extLst>
              <a:ext uri="{FF2B5EF4-FFF2-40B4-BE49-F238E27FC236}">
                <a16:creationId xmlns:a16="http://schemas.microsoft.com/office/drawing/2014/main" id="{94902C33-FE4E-E44A-8560-2E3BE0AA104E}"/>
              </a:ext>
            </a:extLst>
          </p:cNvPr>
          <p:cNvSpPr/>
          <p:nvPr/>
        </p:nvSpPr>
        <p:spPr>
          <a:xfrm>
            <a:off x="9597325" y="3079957"/>
            <a:ext cx="538060" cy="506746"/>
          </a:xfrm>
          <a:prstGeom prst="ellipse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kumimoji="1" lang="en-US" altLang="zh-TW" sz="24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kumimoji="1" lang="zh-TW" altLang="en-US" sz="2400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橢圓 34">
            <a:extLst>
              <a:ext uri="{FF2B5EF4-FFF2-40B4-BE49-F238E27FC236}">
                <a16:creationId xmlns:a16="http://schemas.microsoft.com/office/drawing/2014/main" id="{5D6D42E0-DD24-9B4E-95E7-41E72D008970}"/>
              </a:ext>
            </a:extLst>
          </p:cNvPr>
          <p:cNvSpPr/>
          <p:nvPr/>
        </p:nvSpPr>
        <p:spPr>
          <a:xfrm>
            <a:off x="5721365" y="1468669"/>
            <a:ext cx="538060" cy="506746"/>
          </a:xfrm>
          <a:prstGeom prst="ellipse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kumimoji="1" lang="en-US" altLang="zh-TW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橢圓 35">
            <a:extLst>
              <a:ext uri="{FF2B5EF4-FFF2-40B4-BE49-F238E27FC236}">
                <a16:creationId xmlns:a16="http://schemas.microsoft.com/office/drawing/2014/main" id="{1718272F-4689-7E47-9B19-3CC884990F74}"/>
              </a:ext>
            </a:extLst>
          </p:cNvPr>
          <p:cNvSpPr/>
          <p:nvPr/>
        </p:nvSpPr>
        <p:spPr>
          <a:xfrm>
            <a:off x="5700512" y="2274314"/>
            <a:ext cx="538060" cy="506746"/>
          </a:xfrm>
          <a:prstGeom prst="ellipse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kumimoji="1" lang="en-US" altLang="zh-TW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kumimoji="1" lang="zh-TW" altLang="en-US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橢圓 36">
            <a:extLst>
              <a:ext uri="{FF2B5EF4-FFF2-40B4-BE49-F238E27FC236}">
                <a16:creationId xmlns:a16="http://schemas.microsoft.com/office/drawing/2014/main" id="{E5393C31-65F7-5D48-BEB0-8AF638A00F9E}"/>
              </a:ext>
            </a:extLst>
          </p:cNvPr>
          <p:cNvSpPr/>
          <p:nvPr/>
        </p:nvSpPr>
        <p:spPr>
          <a:xfrm>
            <a:off x="5700512" y="3079957"/>
            <a:ext cx="538060" cy="506746"/>
          </a:xfrm>
          <a:prstGeom prst="ellipse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kumimoji="1" lang="en-US" altLang="zh-TW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kumimoji="1" lang="zh-TW" altLang="en-US" sz="1400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9" name="橢圓 78">
            <a:extLst>
              <a:ext uri="{FF2B5EF4-FFF2-40B4-BE49-F238E27FC236}">
                <a16:creationId xmlns:a16="http://schemas.microsoft.com/office/drawing/2014/main" id="{79E13BF7-24FF-204B-8132-2F6912B2BDD3}"/>
              </a:ext>
            </a:extLst>
          </p:cNvPr>
          <p:cNvSpPr/>
          <p:nvPr/>
        </p:nvSpPr>
        <p:spPr>
          <a:xfrm>
            <a:off x="9597321" y="1468669"/>
            <a:ext cx="538060" cy="506746"/>
          </a:xfrm>
          <a:prstGeom prst="ellipse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kumimoji="1" lang="en-US" altLang="zh-TW" sz="24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sz="2400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7" name="文字方塊 106">
            <a:extLst>
              <a:ext uri="{FF2B5EF4-FFF2-40B4-BE49-F238E27FC236}">
                <a16:creationId xmlns:a16="http://schemas.microsoft.com/office/drawing/2014/main" id="{A0587189-F404-9749-BBE3-2D5F7F2C4862}"/>
              </a:ext>
            </a:extLst>
          </p:cNvPr>
          <p:cNvSpPr txBox="1"/>
          <p:nvPr/>
        </p:nvSpPr>
        <p:spPr>
          <a:xfrm>
            <a:off x="227843" y="1030482"/>
            <a:ext cx="593470" cy="2186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  <a:endParaRPr kumimoji="1" lang="zh-TW" altLang="en-US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1" name="文字方塊 110">
            <a:extLst>
              <a:ext uri="{FF2B5EF4-FFF2-40B4-BE49-F238E27FC236}">
                <a16:creationId xmlns:a16="http://schemas.microsoft.com/office/drawing/2014/main" id="{724C259B-9DAD-DA47-B975-4E3BFAB67206}"/>
              </a:ext>
            </a:extLst>
          </p:cNvPr>
          <p:cNvSpPr txBox="1"/>
          <p:nvPr/>
        </p:nvSpPr>
        <p:spPr>
          <a:xfrm>
            <a:off x="9502410" y="1033932"/>
            <a:ext cx="727880" cy="2186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  <a:endParaRPr kumimoji="1" lang="zh-TW" altLang="en-US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9" name="橢圓 168">
            <a:extLst>
              <a:ext uri="{FF2B5EF4-FFF2-40B4-BE49-F238E27FC236}">
                <a16:creationId xmlns:a16="http://schemas.microsoft.com/office/drawing/2014/main" id="{C4741573-C156-A14B-8DF3-E3B521592680}"/>
              </a:ext>
            </a:extLst>
          </p:cNvPr>
          <p:cNvSpPr/>
          <p:nvPr/>
        </p:nvSpPr>
        <p:spPr>
          <a:xfrm>
            <a:off x="1782125" y="1463528"/>
            <a:ext cx="538060" cy="506746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5000"/>
                  <a:lumOff val="95000"/>
                </a:schemeClr>
              </a:gs>
              <a:gs pos="74000">
                <a:schemeClr val="accent6">
                  <a:lumMod val="45000"/>
                  <a:lumOff val="55000"/>
                </a:schemeClr>
              </a:gs>
              <a:gs pos="83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lin ang="5400000" scaled="1"/>
            <a:tileRect/>
          </a:gra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kumimoji="1" lang="en-US" altLang="zh-TW" sz="24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0" name="橢圓 169">
                <a:extLst>
                  <a:ext uri="{FF2B5EF4-FFF2-40B4-BE49-F238E27FC236}">
                    <a16:creationId xmlns:a16="http://schemas.microsoft.com/office/drawing/2014/main" id="{10967937-361F-434F-893B-DBFDD9CD1415}"/>
                  </a:ext>
                </a:extLst>
              </p:cNvPr>
              <p:cNvSpPr/>
              <p:nvPr/>
            </p:nvSpPr>
            <p:spPr>
              <a:xfrm>
                <a:off x="1784669" y="2274314"/>
                <a:ext cx="538060" cy="506746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6">
                      <a:lumMod val="5000"/>
                      <a:lumOff val="95000"/>
                    </a:schemeClr>
                  </a:gs>
                  <a:gs pos="74000">
                    <a:schemeClr val="accent6">
                      <a:lumMod val="45000"/>
                      <a:lumOff val="55000"/>
                    </a:schemeClr>
                  </a:gs>
                  <a:gs pos="83000">
                    <a:schemeClr val="accent6">
                      <a:lumMod val="45000"/>
                      <a:lumOff val="55000"/>
                    </a:schemeClr>
                  </a:gs>
                  <a:gs pos="100000">
                    <a:schemeClr val="accent6">
                      <a:lumMod val="30000"/>
                      <a:lumOff val="70000"/>
                    </a:schemeClr>
                  </a:gs>
                </a:gsLst>
                <a:lin ang="5400000" scaled="1"/>
                <a:tileRect/>
              </a:gradFill>
              <a:ln/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kumimoji="1" lang="en-US" altLang="zh-TW" sz="2400" b="1" i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j</m:t>
                      </m:r>
                      <m:r>
                        <m:rPr>
                          <m:nor/>
                        </m:rPr>
                        <a:rPr kumimoji="1" lang="en-US" altLang="zh-TW" sz="2400" b="1" i="1" baseline="-25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2</m:t>
                      </m:r>
                    </m:oMath>
                  </m:oMathPara>
                </a14:m>
                <a:endParaRPr kumimoji="1" lang="zh-TW" altLang="en-US" b="1" i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70" name="橢圓 169">
                <a:extLst>
                  <a:ext uri="{FF2B5EF4-FFF2-40B4-BE49-F238E27FC236}">
                    <a16:creationId xmlns:a16="http://schemas.microsoft.com/office/drawing/2014/main" id="{10967937-361F-434F-893B-DBFDD9CD14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4669" y="2274314"/>
                <a:ext cx="538060" cy="506746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1" name="橢圓 170">
                <a:extLst>
                  <a:ext uri="{FF2B5EF4-FFF2-40B4-BE49-F238E27FC236}">
                    <a16:creationId xmlns:a16="http://schemas.microsoft.com/office/drawing/2014/main" id="{C93997C3-E280-CA49-9ACE-3F3DD49603B2}"/>
                  </a:ext>
                </a:extLst>
              </p:cNvPr>
              <p:cNvSpPr/>
              <p:nvPr/>
            </p:nvSpPr>
            <p:spPr>
              <a:xfrm>
                <a:off x="1784669" y="3079957"/>
                <a:ext cx="538060" cy="506746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6">
                      <a:lumMod val="5000"/>
                      <a:lumOff val="95000"/>
                    </a:schemeClr>
                  </a:gs>
                  <a:gs pos="74000">
                    <a:schemeClr val="accent6">
                      <a:lumMod val="45000"/>
                      <a:lumOff val="55000"/>
                    </a:schemeClr>
                  </a:gs>
                  <a:gs pos="83000">
                    <a:schemeClr val="accent6">
                      <a:lumMod val="45000"/>
                      <a:lumOff val="55000"/>
                    </a:schemeClr>
                  </a:gs>
                  <a:gs pos="100000">
                    <a:schemeClr val="accent6">
                      <a:lumMod val="30000"/>
                      <a:lumOff val="70000"/>
                    </a:schemeClr>
                  </a:gs>
                </a:gsLst>
                <a:lin ang="5400000" scaled="1"/>
                <a:tileRect/>
              </a:gradFill>
              <a:ln/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kumimoji="1" lang="en-US" altLang="zh-TW" sz="2400" b="1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j</m:t>
                      </m:r>
                      <m:r>
                        <m:rPr>
                          <m:nor/>
                        </m:rPr>
                        <a:rPr kumimoji="1" lang="en-US" altLang="zh-TW" sz="2400" b="1" i="1" baseline="-25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3</m:t>
                      </m:r>
                    </m:oMath>
                  </m:oMathPara>
                </a14:m>
                <a:endParaRPr kumimoji="1" lang="zh-TW" altLang="en-US" b="1" i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71" name="橢圓 170">
                <a:extLst>
                  <a:ext uri="{FF2B5EF4-FFF2-40B4-BE49-F238E27FC236}">
                    <a16:creationId xmlns:a16="http://schemas.microsoft.com/office/drawing/2014/main" id="{C93997C3-E280-CA49-9ACE-3F3DD49603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4669" y="3079957"/>
                <a:ext cx="538060" cy="506746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5" name="文字方塊 174">
                <a:extLst>
                  <a:ext uri="{FF2B5EF4-FFF2-40B4-BE49-F238E27FC236}">
                    <a16:creationId xmlns:a16="http://schemas.microsoft.com/office/drawing/2014/main" id="{BFB7B9FB-2DCB-AF42-BE9B-3942A0CC36C7}"/>
                  </a:ext>
                </a:extLst>
              </p:cNvPr>
              <p:cNvSpPr txBox="1"/>
              <p:nvPr/>
            </p:nvSpPr>
            <p:spPr>
              <a:xfrm>
                <a:off x="1931634" y="1057727"/>
                <a:ext cx="239042" cy="1602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kumimoji="1" lang="en-US" altLang="zh-TW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kumimoji="1" lang="zh-TW" altLang="en-US" b="1" i="1" baseline="-25000" dirty="0"/>
              </a:p>
            </p:txBody>
          </p:sp>
        </mc:Choice>
        <mc:Fallback xmlns="">
          <p:sp>
            <p:nvSpPr>
              <p:cNvPr id="175" name="文字方塊 174">
                <a:extLst>
                  <a:ext uri="{FF2B5EF4-FFF2-40B4-BE49-F238E27FC236}">
                    <a16:creationId xmlns:a16="http://schemas.microsoft.com/office/drawing/2014/main" id="{BFB7B9FB-2DCB-AF42-BE9B-3942A0CC36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1634" y="1057727"/>
                <a:ext cx="239042" cy="160255"/>
              </a:xfrm>
              <a:prstGeom prst="rect">
                <a:avLst/>
              </a:prstGeom>
              <a:blipFill>
                <a:blip r:embed="rId5"/>
                <a:stretch>
                  <a:fillRect l="-30000" r="-25000" b="-8571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6" name="文字方塊 175">
                <a:extLst>
                  <a:ext uri="{FF2B5EF4-FFF2-40B4-BE49-F238E27FC236}">
                    <a16:creationId xmlns:a16="http://schemas.microsoft.com/office/drawing/2014/main" id="{C5AAACFC-AA60-6143-B986-CB49344AD8AF}"/>
                  </a:ext>
                </a:extLst>
              </p:cNvPr>
              <p:cNvSpPr txBox="1"/>
              <p:nvPr/>
            </p:nvSpPr>
            <p:spPr>
              <a:xfrm>
                <a:off x="5865704" y="1057594"/>
                <a:ext cx="249381" cy="1640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kumimoji="1" lang="en-US" altLang="zh-TW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kumimoji="1" lang="zh-TW" altLang="en-US" b="1" dirty="0"/>
              </a:p>
            </p:txBody>
          </p:sp>
        </mc:Choice>
        <mc:Fallback xmlns="">
          <p:sp>
            <p:nvSpPr>
              <p:cNvPr id="176" name="文字方塊 175">
                <a:extLst>
                  <a:ext uri="{FF2B5EF4-FFF2-40B4-BE49-F238E27FC236}">
                    <a16:creationId xmlns:a16="http://schemas.microsoft.com/office/drawing/2014/main" id="{C5AAACFC-AA60-6143-B986-CB49344AD8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5704" y="1057594"/>
                <a:ext cx="249381" cy="164013"/>
              </a:xfrm>
              <a:prstGeom prst="rect">
                <a:avLst/>
              </a:prstGeom>
              <a:blipFill>
                <a:blip r:embed="rId6"/>
                <a:stretch>
                  <a:fillRect l="-28571" r="-14286" b="-8571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矩形 57">
                <a:extLst>
                  <a:ext uri="{FF2B5EF4-FFF2-40B4-BE49-F238E27FC236}">
                    <a16:creationId xmlns:a16="http://schemas.microsoft.com/office/drawing/2014/main" id="{3F7ACFEC-1D22-2846-8E9D-0044388940A6}"/>
                  </a:ext>
                </a:extLst>
              </p:cNvPr>
              <p:cNvSpPr/>
              <p:nvPr/>
            </p:nvSpPr>
            <p:spPr>
              <a:xfrm>
                <a:off x="3879620" y="1469816"/>
                <a:ext cx="693686" cy="509933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6">
                      <a:lumMod val="5000"/>
                      <a:lumOff val="95000"/>
                    </a:schemeClr>
                  </a:gs>
                  <a:gs pos="74000">
                    <a:schemeClr val="accent6">
                      <a:lumMod val="45000"/>
                      <a:lumOff val="55000"/>
                    </a:schemeClr>
                  </a:gs>
                  <a:gs pos="83000">
                    <a:schemeClr val="accent6">
                      <a:lumMod val="45000"/>
                      <a:lumOff val="55000"/>
                    </a:schemeClr>
                  </a:gs>
                  <a:gs pos="100000">
                    <a:schemeClr val="accent6">
                      <a:lumMod val="30000"/>
                      <a:lumOff val="70000"/>
                    </a:schemeClr>
                  </a:gs>
                </a:gsLst>
                <a:lin ang="5400000" scaled="1"/>
                <a:tileRect/>
              </a:gradFill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zh-TW" sz="2000" b="1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𝒉</m:t>
                      </m:r>
                      <m:r>
                        <a:rPr kumimoji="1" lang="en-US" altLang="zh-TW" sz="2000" b="1" i="1" baseline="-250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𝟏</m:t>
                      </m:r>
                      <m:r>
                        <a:rPr kumimoji="1" lang="en-US" altLang="zh-TW" sz="2000" b="1" i="1" baseline="-250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kumimoji="1" lang="en-US" altLang="zh-TW" sz="2000" b="1" i="1" baseline="-250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𝒊𝒏</m:t>
                      </m:r>
                      <m:r>
                        <a:rPr kumimoji="1" lang="en-US" altLang="zh-TW" sz="2000" b="1" i="1" baseline="-250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𝟏</m:t>
                      </m:r>
                    </m:oMath>
                  </m:oMathPara>
                </a14:m>
                <a:endParaRPr kumimoji="1" lang="zh-TW" altLang="en-US" sz="1600" b="1" i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8" name="矩形 57">
                <a:extLst>
                  <a:ext uri="{FF2B5EF4-FFF2-40B4-BE49-F238E27FC236}">
                    <a16:creationId xmlns:a16="http://schemas.microsoft.com/office/drawing/2014/main" id="{3F7ACFEC-1D22-2846-8E9D-0044388940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9620" y="1469816"/>
                <a:ext cx="693686" cy="50993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矩形 58">
                <a:extLst>
                  <a:ext uri="{FF2B5EF4-FFF2-40B4-BE49-F238E27FC236}">
                    <a16:creationId xmlns:a16="http://schemas.microsoft.com/office/drawing/2014/main" id="{52CFE497-81E0-D540-AAD6-B68B884228B3}"/>
                  </a:ext>
                </a:extLst>
              </p:cNvPr>
              <p:cNvSpPr/>
              <p:nvPr/>
            </p:nvSpPr>
            <p:spPr>
              <a:xfrm>
                <a:off x="3888785" y="2273064"/>
                <a:ext cx="693686" cy="509933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6">
                      <a:lumMod val="5000"/>
                      <a:lumOff val="95000"/>
                    </a:schemeClr>
                  </a:gs>
                  <a:gs pos="74000">
                    <a:schemeClr val="accent6">
                      <a:lumMod val="45000"/>
                      <a:lumOff val="55000"/>
                    </a:schemeClr>
                  </a:gs>
                  <a:gs pos="83000">
                    <a:schemeClr val="accent6">
                      <a:lumMod val="45000"/>
                      <a:lumOff val="55000"/>
                    </a:schemeClr>
                  </a:gs>
                  <a:gs pos="100000">
                    <a:schemeClr val="accent6">
                      <a:lumMod val="30000"/>
                      <a:lumOff val="70000"/>
                    </a:schemeClr>
                  </a:gs>
                </a:gsLst>
                <a:lin ang="5400000" scaled="1"/>
                <a:tileRect/>
              </a:gradFill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zh-TW" sz="2000" b="1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𝒉</m:t>
                      </m:r>
                      <m:r>
                        <a:rPr kumimoji="1" lang="en-US" altLang="zh-TW" sz="2000" b="1" i="1" baseline="-250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𝟏</m:t>
                      </m:r>
                      <m:r>
                        <a:rPr kumimoji="1" lang="en-US" altLang="zh-TW" sz="2000" b="1" i="1" baseline="-250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kumimoji="1" lang="en-US" altLang="zh-TW" sz="2000" b="1" i="1" baseline="-250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𝒊𝒏</m:t>
                      </m:r>
                      <m:r>
                        <a:rPr kumimoji="1" lang="en-US" altLang="zh-TW" sz="2000" b="1" i="1" baseline="-2500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𝟐</m:t>
                      </m:r>
                    </m:oMath>
                  </m:oMathPara>
                </a14:m>
                <a:endParaRPr kumimoji="1" lang="zh-TW" altLang="en-US" sz="1600" b="1" i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9" name="矩形 58">
                <a:extLst>
                  <a:ext uri="{FF2B5EF4-FFF2-40B4-BE49-F238E27FC236}">
                    <a16:creationId xmlns:a16="http://schemas.microsoft.com/office/drawing/2014/main" id="{52CFE497-81E0-D540-AAD6-B68B884228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8785" y="2273064"/>
                <a:ext cx="693686" cy="50993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矩形 59">
                <a:extLst>
                  <a:ext uri="{FF2B5EF4-FFF2-40B4-BE49-F238E27FC236}">
                    <a16:creationId xmlns:a16="http://schemas.microsoft.com/office/drawing/2014/main" id="{B2A6B096-0D48-7F42-BE03-03F7BF1719F1}"/>
                  </a:ext>
                </a:extLst>
              </p:cNvPr>
              <p:cNvSpPr/>
              <p:nvPr/>
            </p:nvSpPr>
            <p:spPr>
              <a:xfrm>
                <a:off x="3879620" y="3081911"/>
                <a:ext cx="693686" cy="509933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6">
                      <a:lumMod val="5000"/>
                      <a:lumOff val="95000"/>
                    </a:schemeClr>
                  </a:gs>
                  <a:gs pos="74000">
                    <a:schemeClr val="accent6">
                      <a:lumMod val="45000"/>
                      <a:lumOff val="55000"/>
                    </a:schemeClr>
                  </a:gs>
                  <a:gs pos="83000">
                    <a:schemeClr val="accent6">
                      <a:lumMod val="45000"/>
                      <a:lumOff val="55000"/>
                    </a:schemeClr>
                  </a:gs>
                  <a:gs pos="100000">
                    <a:schemeClr val="accent6">
                      <a:lumMod val="30000"/>
                      <a:lumOff val="70000"/>
                    </a:schemeClr>
                  </a:gs>
                </a:gsLst>
                <a:lin ang="5400000" scaled="1"/>
                <a:tileRect/>
              </a:gradFill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zh-TW" sz="2000" b="1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𝒉</m:t>
                      </m:r>
                      <m:r>
                        <a:rPr kumimoji="1" lang="en-US" altLang="zh-TW" sz="2000" b="1" i="1" baseline="-250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𝟏</m:t>
                      </m:r>
                      <m:r>
                        <a:rPr kumimoji="1" lang="en-US" altLang="zh-TW" sz="2000" b="1" i="1" baseline="-250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kumimoji="1" lang="en-US" altLang="zh-TW" sz="2000" b="1" i="1" baseline="-250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𝒊𝒏</m:t>
                      </m:r>
                      <m:r>
                        <a:rPr kumimoji="1" lang="en-US" altLang="zh-TW" sz="2000" b="1" i="1" baseline="-2500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𝟑</m:t>
                      </m:r>
                    </m:oMath>
                  </m:oMathPara>
                </a14:m>
                <a:endParaRPr kumimoji="1" lang="zh-TW" altLang="en-US" sz="1600" b="1" i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0" name="矩形 59">
                <a:extLst>
                  <a:ext uri="{FF2B5EF4-FFF2-40B4-BE49-F238E27FC236}">
                    <a16:creationId xmlns:a16="http://schemas.microsoft.com/office/drawing/2014/main" id="{B2A6B096-0D48-7F42-BE03-03F7BF1719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9620" y="3081911"/>
                <a:ext cx="693686" cy="50993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" name="直線箭頭接點 60">
            <a:extLst>
              <a:ext uri="{FF2B5EF4-FFF2-40B4-BE49-F238E27FC236}">
                <a16:creationId xmlns:a16="http://schemas.microsoft.com/office/drawing/2014/main" id="{B40CCA58-EAB5-D149-A13D-B7506466B7F5}"/>
              </a:ext>
            </a:extLst>
          </p:cNvPr>
          <p:cNvCxnSpPr>
            <a:cxnSpLocks/>
          </p:cNvCxnSpPr>
          <p:nvPr/>
        </p:nvCxnSpPr>
        <p:spPr>
          <a:xfrm>
            <a:off x="2320185" y="1716902"/>
            <a:ext cx="1559434" cy="7880"/>
          </a:xfrm>
          <a:prstGeom prst="straightConnector1">
            <a:avLst/>
          </a:prstGeom>
          <a:ln w="25400">
            <a:solidFill>
              <a:schemeClr val="tx1">
                <a:alpha val="1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箭頭接點 61">
            <a:extLst>
              <a:ext uri="{FF2B5EF4-FFF2-40B4-BE49-F238E27FC236}">
                <a16:creationId xmlns:a16="http://schemas.microsoft.com/office/drawing/2014/main" id="{1BF2F332-E22E-D848-A60B-0D6CE154C6C5}"/>
              </a:ext>
            </a:extLst>
          </p:cNvPr>
          <p:cNvCxnSpPr>
            <a:cxnSpLocks/>
          </p:cNvCxnSpPr>
          <p:nvPr/>
        </p:nvCxnSpPr>
        <p:spPr>
          <a:xfrm flipH="1">
            <a:off x="2320185" y="1716902"/>
            <a:ext cx="1568599" cy="811128"/>
          </a:xfrm>
          <a:prstGeom prst="straightConnector1">
            <a:avLst/>
          </a:prstGeom>
          <a:ln w="25400">
            <a:solidFill>
              <a:schemeClr val="tx1">
                <a:alpha val="10000"/>
              </a:schemeClr>
            </a:solidFill>
            <a:headEnd type="triangle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箭頭接點 62">
            <a:extLst>
              <a:ext uri="{FF2B5EF4-FFF2-40B4-BE49-F238E27FC236}">
                <a16:creationId xmlns:a16="http://schemas.microsoft.com/office/drawing/2014/main" id="{A20A89F4-39A4-6044-A2F3-AFB4F15308E0}"/>
              </a:ext>
            </a:extLst>
          </p:cNvPr>
          <p:cNvCxnSpPr>
            <a:cxnSpLocks/>
            <a:stCxn id="171" idx="6"/>
            <a:endCxn id="58" idx="1"/>
          </p:cNvCxnSpPr>
          <p:nvPr/>
        </p:nvCxnSpPr>
        <p:spPr>
          <a:xfrm flipV="1">
            <a:off x="2322729" y="1724783"/>
            <a:ext cx="1556891" cy="1608547"/>
          </a:xfrm>
          <a:prstGeom prst="straightConnector1">
            <a:avLst/>
          </a:prstGeom>
          <a:ln w="25400">
            <a:solidFill>
              <a:schemeClr val="tx1">
                <a:alpha val="1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箭頭接點 63">
            <a:extLst>
              <a:ext uri="{FF2B5EF4-FFF2-40B4-BE49-F238E27FC236}">
                <a16:creationId xmlns:a16="http://schemas.microsoft.com/office/drawing/2014/main" id="{CF80A26D-0AB8-6945-8B40-5F7B8DD5A8C6}"/>
              </a:ext>
            </a:extLst>
          </p:cNvPr>
          <p:cNvCxnSpPr>
            <a:cxnSpLocks/>
          </p:cNvCxnSpPr>
          <p:nvPr/>
        </p:nvCxnSpPr>
        <p:spPr>
          <a:xfrm flipH="1" flipV="1">
            <a:off x="2322729" y="1724782"/>
            <a:ext cx="1556891" cy="802905"/>
          </a:xfrm>
          <a:prstGeom prst="straightConnector1">
            <a:avLst/>
          </a:prstGeom>
          <a:ln w="25400">
            <a:solidFill>
              <a:schemeClr val="tx1">
                <a:alpha val="10000"/>
              </a:schemeClr>
            </a:solidFill>
            <a:headEnd type="triangle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線箭頭接點 64">
            <a:extLst>
              <a:ext uri="{FF2B5EF4-FFF2-40B4-BE49-F238E27FC236}">
                <a16:creationId xmlns:a16="http://schemas.microsoft.com/office/drawing/2014/main" id="{E15DE128-866A-C240-8B10-8A89C46BD9FB}"/>
              </a:ext>
            </a:extLst>
          </p:cNvPr>
          <p:cNvCxnSpPr>
            <a:cxnSpLocks/>
          </p:cNvCxnSpPr>
          <p:nvPr/>
        </p:nvCxnSpPr>
        <p:spPr>
          <a:xfrm>
            <a:off x="2322729" y="2527687"/>
            <a:ext cx="1566056" cy="343"/>
          </a:xfrm>
          <a:prstGeom prst="straightConnector1">
            <a:avLst/>
          </a:prstGeom>
          <a:ln w="25400">
            <a:solidFill>
              <a:schemeClr val="tx1">
                <a:alpha val="1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箭頭接點 65">
            <a:extLst>
              <a:ext uri="{FF2B5EF4-FFF2-40B4-BE49-F238E27FC236}">
                <a16:creationId xmlns:a16="http://schemas.microsoft.com/office/drawing/2014/main" id="{C0C11E8A-362F-DC44-809A-DE8F979C5D8F}"/>
              </a:ext>
            </a:extLst>
          </p:cNvPr>
          <p:cNvCxnSpPr>
            <a:cxnSpLocks/>
          </p:cNvCxnSpPr>
          <p:nvPr/>
        </p:nvCxnSpPr>
        <p:spPr>
          <a:xfrm flipH="1">
            <a:off x="2322729" y="2527687"/>
            <a:ext cx="1556891" cy="809190"/>
          </a:xfrm>
          <a:prstGeom prst="straightConnector1">
            <a:avLst/>
          </a:prstGeom>
          <a:ln w="25400">
            <a:solidFill>
              <a:schemeClr val="tx1">
                <a:alpha val="10000"/>
              </a:schemeClr>
            </a:solidFill>
            <a:headEnd type="triangle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箭頭接點 66">
            <a:extLst>
              <a:ext uri="{FF2B5EF4-FFF2-40B4-BE49-F238E27FC236}">
                <a16:creationId xmlns:a16="http://schemas.microsoft.com/office/drawing/2014/main" id="{17B541DC-923C-3940-A48F-090F044396D4}"/>
              </a:ext>
            </a:extLst>
          </p:cNvPr>
          <p:cNvCxnSpPr>
            <a:cxnSpLocks/>
          </p:cNvCxnSpPr>
          <p:nvPr/>
        </p:nvCxnSpPr>
        <p:spPr>
          <a:xfrm flipH="1" flipV="1">
            <a:off x="2322729" y="1724782"/>
            <a:ext cx="1556891" cy="1608548"/>
          </a:xfrm>
          <a:prstGeom prst="straightConnector1">
            <a:avLst/>
          </a:prstGeom>
          <a:ln w="25400">
            <a:solidFill>
              <a:schemeClr val="tx1">
                <a:alpha val="10000"/>
              </a:schemeClr>
            </a:solidFill>
            <a:headEnd type="triangle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箭頭接點 67">
            <a:extLst>
              <a:ext uri="{FF2B5EF4-FFF2-40B4-BE49-F238E27FC236}">
                <a16:creationId xmlns:a16="http://schemas.microsoft.com/office/drawing/2014/main" id="{721D03A6-BFDA-8E42-B269-AF71CF9F5152}"/>
              </a:ext>
            </a:extLst>
          </p:cNvPr>
          <p:cNvCxnSpPr>
            <a:cxnSpLocks/>
          </p:cNvCxnSpPr>
          <p:nvPr/>
        </p:nvCxnSpPr>
        <p:spPr>
          <a:xfrm flipH="1" flipV="1">
            <a:off x="2322729" y="2528030"/>
            <a:ext cx="1566056" cy="805300"/>
          </a:xfrm>
          <a:prstGeom prst="straightConnector1">
            <a:avLst/>
          </a:prstGeom>
          <a:ln w="25400">
            <a:solidFill>
              <a:schemeClr val="tx1">
                <a:alpha val="10000"/>
              </a:schemeClr>
            </a:solidFill>
            <a:headEnd type="triangle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箭頭接點 68">
            <a:extLst>
              <a:ext uri="{FF2B5EF4-FFF2-40B4-BE49-F238E27FC236}">
                <a16:creationId xmlns:a16="http://schemas.microsoft.com/office/drawing/2014/main" id="{C60B45B4-406D-8D41-B7F8-BADAE5DFC565}"/>
              </a:ext>
            </a:extLst>
          </p:cNvPr>
          <p:cNvCxnSpPr>
            <a:cxnSpLocks/>
          </p:cNvCxnSpPr>
          <p:nvPr/>
        </p:nvCxnSpPr>
        <p:spPr>
          <a:xfrm>
            <a:off x="2322729" y="3333330"/>
            <a:ext cx="1556891" cy="3547"/>
          </a:xfrm>
          <a:prstGeom prst="straightConnector1">
            <a:avLst/>
          </a:prstGeom>
          <a:ln w="25400">
            <a:solidFill>
              <a:schemeClr val="tx1">
                <a:alpha val="1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線箭頭接點 80">
            <a:extLst>
              <a:ext uri="{FF2B5EF4-FFF2-40B4-BE49-F238E27FC236}">
                <a16:creationId xmlns:a16="http://schemas.microsoft.com/office/drawing/2014/main" id="{3A85CEEB-24D3-EA42-930B-7EB02671F105}"/>
              </a:ext>
            </a:extLst>
          </p:cNvPr>
          <p:cNvCxnSpPr>
            <a:cxnSpLocks/>
          </p:cNvCxnSpPr>
          <p:nvPr/>
        </p:nvCxnSpPr>
        <p:spPr>
          <a:xfrm flipV="1">
            <a:off x="4573306" y="1716903"/>
            <a:ext cx="1120803" cy="7880"/>
          </a:xfrm>
          <a:prstGeom prst="straightConnector1">
            <a:avLst/>
          </a:prstGeom>
          <a:ln w="25400">
            <a:solidFill>
              <a:schemeClr val="tx1">
                <a:alpha val="1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線箭頭接點 81">
            <a:extLst>
              <a:ext uri="{FF2B5EF4-FFF2-40B4-BE49-F238E27FC236}">
                <a16:creationId xmlns:a16="http://schemas.microsoft.com/office/drawing/2014/main" id="{C45EBF72-83A2-5049-A7E7-DBC371AF1BC5}"/>
              </a:ext>
            </a:extLst>
          </p:cNvPr>
          <p:cNvCxnSpPr>
            <a:cxnSpLocks/>
          </p:cNvCxnSpPr>
          <p:nvPr/>
        </p:nvCxnSpPr>
        <p:spPr>
          <a:xfrm flipV="1">
            <a:off x="4582471" y="2527688"/>
            <a:ext cx="1114181" cy="342"/>
          </a:xfrm>
          <a:prstGeom prst="straightConnector1">
            <a:avLst/>
          </a:prstGeom>
          <a:ln w="25400">
            <a:solidFill>
              <a:schemeClr val="tx1">
                <a:alpha val="1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線箭頭接點 82">
            <a:extLst>
              <a:ext uri="{FF2B5EF4-FFF2-40B4-BE49-F238E27FC236}">
                <a16:creationId xmlns:a16="http://schemas.microsoft.com/office/drawing/2014/main" id="{B3B9C4ED-7241-CF4C-84E9-2378C897DC29}"/>
              </a:ext>
            </a:extLst>
          </p:cNvPr>
          <p:cNvCxnSpPr>
            <a:cxnSpLocks/>
          </p:cNvCxnSpPr>
          <p:nvPr/>
        </p:nvCxnSpPr>
        <p:spPr>
          <a:xfrm flipV="1">
            <a:off x="4573306" y="3333330"/>
            <a:ext cx="1123346" cy="3547"/>
          </a:xfrm>
          <a:prstGeom prst="straightConnector1">
            <a:avLst/>
          </a:prstGeom>
          <a:ln w="25400">
            <a:solidFill>
              <a:schemeClr val="tx1">
                <a:alpha val="1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箭頭接點 51">
            <a:extLst>
              <a:ext uri="{FF2B5EF4-FFF2-40B4-BE49-F238E27FC236}">
                <a16:creationId xmlns:a16="http://schemas.microsoft.com/office/drawing/2014/main" id="{70BB97C0-1D28-E94C-8897-E000AB22C347}"/>
              </a:ext>
            </a:extLst>
          </p:cNvPr>
          <p:cNvCxnSpPr>
            <a:cxnSpLocks/>
            <a:stCxn id="35" idx="6"/>
            <a:endCxn id="96" idx="1"/>
          </p:cNvCxnSpPr>
          <p:nvPr/>
        </p:nvCxnSpPr>
        <p:spPr>
          <a:xfrm>
            <a:off x="6259425" y="1722042"/>
            <a:ext cx="1315946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箭頭接點 54">
            <a:extLst>
              <a:ext uri="{FF2B5EF4-FFF2-40B4-BE49-F238E27FC236}">
                <a16:creationId xmlns:a16="http://schemas.microsoft.com/office/drawing/2014/main" id="{0CA6F590-9BA2-F746-AA08-96FE43C7BBD2}"/>
              </a:ext>
            </a:extLst>
          </p:cNvPr>
          <p:cNvCxnSpPr>
            <a:cxnSpLocks/>
            <a:stCxn id="98" idx="1"/>
            <a:endCxn id="35" idx="6"/>
          </p:cNvCxnSpPr>
          <p:nvPr/>
        </p:nvCxnSpPr>
        <p:spPr>
          <a:xfrm flipH="1" flipV="1">
            <a:off x="6259425" y="1722042"/>
            <a:ext cx="1322692" cy="1611288"/>
          </a:xfrm>
          <a:prstGeom prst="straightConnector1">
            <a:avLst/>
          </a:prstGeom>
          <a:ln w="25400">
            <a:solidFill>
              <a:srgbClr val="FF0000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線箭頭接點 79">
            <a:extLst>
              <a:ext uri="{FF2B5EF4-FFF2-40B4-BE49-F238E27FC236}">
                <a16:creationId xmlns:a16="http://schemas.microsoft.com/office/drawing/2014/main" id="{3ACAD503-4176-614F-A9F5-EA256B22A60D}"/>
              </a:ext>
            </a:extLst>
          </p:cNvPr>
          <p:cNvCxnSpPr>
            <a:cxnSpLocks/>
            <a:stCxn id="97" idx="1"/>
            <a:endCxn id="35" idx="6"/>
          </p:cNvCxnSpPr>
          <p:nvPr/>
        </p:nvCxnSpPr>
        <p:spPr>
          <a:xfrm flipH="1" flipV="1">
            <a:off x="6259425" y="1722042"/>
            <a:ext cx="1312251" cy="803531"/>
          </a:xfrm>
          <a:prstGeom prst="straightConnector1">
            <a:avLst/>
          </a:prstGeom>
          <a:ln w="25400">
            <a:solidFill>
              <a:srgbClr val="FF0000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線箭頭接點 83">
            <a:extLst>
              <a:ext uri="{FF2B5EF4-FFF2-40B4-BE49-F238E27FC236}">
                <a16:creationId xmlns:a16="http://schemas.microsoft.com/office/drawing/2014/main" id="{EAAF5A6F-D05A-704A-B98B-07AF7378077F}"/>
              </a:ext>
            </a:extLst>
          </p:cNvPr>
          <p:cNvCxnSpPr>
            <a:cxnSpLocks/>
          </p:cNvCxnSpPr>
          <p:nvPr/>
        </p:nvCxnSpPr>
        <p:spPr>
          <a:xfrm>
            <a:off x="10135381" y="1714168"/>
            <a:ext cx="104315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線箭頭接點 84">
            <a:extLst>
              <a:ext uri="{FF2B5EF4-FFF2-40B4-BE49-F238E27FC236}">
                <a16:creationId xmlns:a16="http://schemas.microsoft.com/office/drawing/2014/main" id="{509A1E2E-F8AE-2D45-827F-AF0EE30F314B}"/>
              </a:ext>
            </a:extLst>
          </p:cNvPr>
          <p:cNvCxnSpPr>
            <a:cxnSpLocks/>
          </p:cNvCxnSpPr>
          <p:nvPr/>
        </p:nvCxnSpPr>
        <p:spPr>
          <a:xfrm>
            <a:off x="10135380" y="2526889"/>
            <a:ext cx="104315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線箭頭接點 86">
            <a:extLst>
              <a:ext uri="{FF2B5EF4-FFF2-40B4-BE49-F238E27FC236}">
                <a16:creationId xmlns:a16="http://schemas.microsoft.com/office/drawing/2014/main" id="{61B52BB4-D9EC-D445-B116-C607D9A094B8}"/>
              </a:ext>
            </a:extLst>
          </p:cNvPr>
          <p:cNvCxnSpPr>
            <a:cxnSpLocks/>
          </p:cNvCxnSpPr>
          <p:nvPr/>
        </p:nvCxnSpPr>
        <p:spPr>
          <a:xfrm>
            <a:off x="10135379" y="3353434"/>
            <a:ext cx="104315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文字方塊 87">
            <a:extLst>
              <a:ext uri="{FF2B5EF4-FFF2-40B4-BE49-F238E27FC236}">
                <a16:creationId xmlns:a16="http://schemas.microsoft.com/office/drawing/2014/main" id="{4F6AA81D-AFA9-B844-BFD6-2CFCE0513B87}"/>
              </a:ext>
            </a:extLst>
          </p:cNvPr>
          <p:cNvSpPr txBox="1"/>
          <p:nvPr/>
        </p:nvSpPr>
        <p:spPr>
          <a:xfrm>
            <a:off x="11257493" y="1502158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kumimoji="1" lang="en-US" altLang="zh-TW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9" name="文字方塊 88">
            <a:extLst>
              <a:ext uri="{FF2B5EF4-FFF2-40B4-BE49-F238E27FC236}">
                <a16:creationId xmlns:a16="http://schemas.microsoft.com/office/drawing/2014/main" id="{22408C17-1325-BD48-AC44-BA0B945E0BA0}"/>
              </a:ext>
            </a:extLst>
          </p:cNvPr>
          <p:cNvSpPr txBox="1"/>
          <p:nvPr/>
        </p:nvSpPr>
        <p:spPr>
          <a:xfrm>
            <a:off x="11257493" y="232432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kumimoji="1" lang="en-US" altLang="zh-TW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kumimoji="1" lang="zh-TW" altLang="en-US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0" name="文字方塊 89">
            <a:extLst>
              <a:ext uri="{FF2B5EF4-FFF2-40B4-BE49-F238E27FC236}">
                <a16:creationId xmlns:a16="http://schemas.microsoft.com/office/drawing/2014/main" id="{0D57D218-AC46-B140-9500-1C2B5E7B37DF}"/>
              </a:ext>
            </a:extLst>
          </p:cNvPr>
          <p:cNvSpPr txBox="1"/>
          <p:nvPr/>
        </p:nvSpPr>
        <p:spPr>
          <a:xfrm>
            <a:off x="11257493" y="3141701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kumimoji="1" lang="en-US" altLang="zh-TW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kumimoji="1" lang="zh-TW" altLang="en-US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1" name="矩形 90">
            <a:extLst>
              <a:ext uri="{FF2B5EF4-FFF2-40B4-BE49-F238E27FC236}">
                <a16:creationId xmlns:a16="http://schemas.microsoft.com/office/drawing/2014/main" id="{0D33E070-0F13-C44E-8CC5-BA2447E30B40}"/>
              </a:ext>
            </a:extLst>
          </p:cNvPr>
          <p:cNvSpPr/>
          <p:nvPr/>
        </p:nvSpPr>
        <p:spPr>
          <a:xfrm flipV="1">
            <a:off x="5694109" y="970390"/>
            <a:ext cx="6037339" cy="2793827"/>
          </a:xfrm>
          <a:prstGeom prst="rect">
            <a:avLst/>
          </a:prstGeom>
          <a:noFill/>
          <a:ln w="635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矩形 95">
                <a:extLst>
                  <a:ext uri="{FF2B5EF4-FFF2-40B4-BE49-F238E27FC236}">
                    <a16:creationId xmlns:a16="http://schemas.microsoft.com/office/drawing/2014/main" id="{6C24DBCD-5917-5C44-A6E3-4E26C96439FA}"/>
                  </a:ext>
                </a:extLst>
              </p:cNvPr>
              <p:cNvSpPr/>
              <p:nvPr/>
            </p:nvSpPr>
            <p:spPr>
              <a:xfrm>
                <a:off x="7575371" y="1465480"/>
                <a:ext cx="693687" cy="513124"/>
              </a:xfrm>
              <a:prstGeom prst="rect">
                <a:avLst/>
              </a:prstGeom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TW" sz="1600" b="1" dirty="0">
                    <a:cs typeface="Times New Roman" panose="02020603050405020304" pitchFamily="18" charset="0"/>
                  </a:rPr>
                  <a:t>o</a:t>
                </a:r>
                <a14:m>
                  <m:oMath xmlns:m="http://schemas.openxmlformats.org/officeDocument/2006/math">
                    <m:r>
                      <a:rPr kumimoji="1" lang="en-US" altLang="zh-TW" sz="1600" b="1" i="1" baseline="-250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𝟏</m:t>
                    </m:r>
                    <m:r>
                      <a:rPr kumimoji="1" lang="en-US" altLang="zh-TW" sz="1600" b="1" i="1" baseline="-250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kumimoji="1" lang="en-US" altLang="zh-TW" sz="1600" b="1" i="1" baseline="-2500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𝒊𝒏</m:t>
                    </m:r>
                    <m:r>
                      <a:rPr kumimoji="1" lang="en-US" altLang="zh-TW" sz="1600" b="1" i="1" baseline="-2500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𝟏</m:t>
                    </m:r>
                  </m:oMath>
                </a14:m>
                <a:endParaRPr kumimoji="1" lang="zh-TW" altLang="en-US" sz="1200" b="1" i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6" name="矩形 95">
                <a:extLst>
                  <a:ext uri="{FF2B5EF4-FFF2-40B4-BE49-F238E27FC236}">
                    <a16:creationId xmlns:a16="http://schemas.microsoft.com/office/drawing/2014/main" id="{6C24DBCD-5917-5C44-A6E3-4E26C96439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5371" y="1465480"/>
                <a:ext cx="693687" cy="51312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矩形 96">
                <a:extLst>
                  <a:ext uri="{FF2B5EF4-FFF2-40B4-BE49-F238E27FC236}">
                    <a16:creationId xmlns:a16="http://schemas.microsoft.com/office/drawing/2014/main" id="{923921C9-0792-8D4B-A049-5E82929EFD73}"/>
                  </a:ext>
                </a:extLst>
              </p:cNvPr>
              <p:cNvSpPr/>
              <p:nvPr/>
            </p:nvSpPr>
            <p:spPr>
              <a:xfrm>
                <a:off x="7571676" y="2268022"/>
                <a:ext cx="697382" cy="515101"/>
              </a:xfrm>
              <a:prstGeom prst="rect">
                <a:avLst/>
              </a:prstGeom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TW" sz="1600" b="1" dirty="0">
                    <a:cs typeface="Times New Roman" panose="02020603050405020304" pitchFamily="18" charset="0"/>
                  </a:rPr>
                  <a:t>o</a:t>
                </a:r>
                <a14:m>
                  <m:oMath xmlns:m="http://schemas.openxmlformats.org/officeDocument/2006/math">
                    <m:r>
                      <a:rPr kumimoji="1" lang="en-US" altLang="zh-TW" sz="1600" b="1" i="1" baseline="-250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𝟏</m:t>
                    </m:r>
                    <m:r>
                      <a:rPr kumimoji="1" lang="en-US" altLang="zh-TW" sz="1600" b="1" i="1" baseline="-250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kumimoji="1" lang="en-US" altLang="zh-TW" sz="1600" b="1" i="1" baseline="-250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𝒊𝒏</m:t>
                    </m:r>
                    <m:r>
                      <a:rPr kumimoji="1" lang="en-US" altLang="zh-TW" sz="1600" b="1" i="1" baseline="-2500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𝟐</m:t>
                    </m:r>
                  </m:oMath>
                </a14:m>
                <a:endParaRPr kumimoji="1" lang="zh-TW" altLang="en-US" sz="1200" b="1" i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7" name="矩形 96">
                <a:extLst>
                  <a:ext uri="{FF2B5EF4-FFF2-40B4-BE49-F238E27FC236}">
                    <a16:creationId xmlns:a16="http://schemas.microsoft.com/office/drawing/2014/main" id="{923921C9-0792-8D4B-A049-5E82929EFD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1676" y="2268022"/>
                <a:ext cx="697382" cy="51510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矩形 97">
                <a:extLst>
                  <a:ext uri="{FF2B5EF4-FFF2-40B4-BE49-F238E27FC236}">
                    <a16:creationId xmlns:a16="http://schemas.microsoft.com/office/drawing/2014/main" id="{C22DEF38-5B3D-794A-BC18-805D86190ED7}"/>
                  </a:ext>
                </a:extLst>
              </p:cNvPr>
              <p:cNvSpPr/>
              <p:nvPr/>
            </p:nvSpPr>
            <p:spPr>
              <a:xfrm>
                <a:off x="7582117" y="3079956"/>
                <a:ext cx="686296" cy="506747"/>
              </a:xfrm>
              <a:prstGeom prst="rect">
                <a:avLst/>
              </a:prstGeom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TW" sz="1600" b="1" dirty="0">
                    <a:cs typeface="Times New Roman" panose="02020603050405020304" pitchFamily="18" charset="0"/>
                  </a:rPr>
                  <a:t>o</a:t>
                </a:r>
                <a14:m>
                  <m:oMath xmlns:m="http://schemas.openxmlformats.org/officeDocument/2006/math">
                    <m:r>
                      <a:rPr kumimoji="1" lang="en-US" altLang="zh-TW" sz="1600" b="1" i="1" baseline="-250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𝟏</m:t>
                    </m:r>
                    <m:r>
                      <a:rPr kumimoji="1" lang="en-US" altLang="zh-TW" sz="1600" b="1" i="1" baseline="-250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kumimoji="1" lang="en-US" altLang="zh-TW" sz="1600" b="1" i="1" baseline="-250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𝒊𝒏</m:t>
                    </m:r>
                    <m:r>
                      <a:rPr kumimoji="1" lang="en-US" altLang="zh-TW" sz="1600" b="1" i="1" baseline="-2500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𝟑</m:t>
                    </m:r>
                  </m:oMath>
                </a14:m>
                <a:endParaRPr kumimoji="1" lang="zh-TW" altLang="en-US" sz="1200" b="1" i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8" name="矩形 97">
                <a:extLst>
                  <a:ext uri="{FF2B5EF4-FFF2-40B4-BE49-F238E27FC236}">
                    <a16:creationId xmlns:a16="http://schemas.microsoft.com/office/drawing/2014/main" id="{C22DEF38-5B3D-794A-BC18-805D86190E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2117" y="3079956"/>
                <a:ext cx="686296" cy="50674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9" name="直線箭頭接點 98">
            <a:extLst>
              <a:ext uri="{FF2B5EF4-FFF2-40B4-BE49-F238E27FC236}">
                <a16:creationId xmlns:a16="http://schemas.microsoft.com/office/drawing/2014/main" id="{3B75AB86-CDA4-7D40-B326-BC3CDCF11AE1}"/>
              </a:ext>
            </a:extLst>
          </p:cNvPr>
          <p:cNvCxnSpPr>
            <a:cxnSpLocks/>
            <a:stCxn id="96" idx="3"/>
            <a:endCxn id="79" idx="2"/>
          </p:cNvCxnSpPr>
          <p:nvPr/>
        </p:nvCxnSpPr>
        <p:spPr>
          <a:xfrm>
            <a:off x="8269058" y="1722042"/>
            <a:ext cx="1328263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線箭頭接點 99">
            <a:extLst>
              <a:ext uri="{FF2B5EF4-FFF2-40B4-BE49-F238E27FC236}">
                <a16:creationId xmlns:a16="http://schemas.microsoft.com/office/drawing/2014/main" id="{889C0577-C6F4-E544-8FFA-3FF324D8007D}"/>
              </a:ext>
            </a:extLst>
          </p:cNvPr>
          <p:cNvCxnSpPr>
            <a:cxnSpLocks/>
            <a:stCxn id="97" idx="3"/>
            <a:endCxn id="13" idx="2"/>
          </p:cNvCxnSpPr>
          <p:nvPr/>
        </p:nvCxnSpPr>
        <p:spPr>
          <a:xfrm>
            <a:off x="8269058" y="2525573"/>
            <a:ext cx="1328267" cy="2114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線箭頭接點 100">
            <a:extLst>
              <a:ext uri="{FF2B5EF4-FFF2-40B4-BE49-F238E27FC236}">
                <a16:creationId xmlns:a16="http://schemas.microsoft.com/office/drawing/2014/main" id="{B52AB2AB-C249-124B-877C-46DAE322DF03}"/>
              </a:ext>
            </a:extLst>
          </p:cNvPr>
          <p:cNvCxnSpPr>
            <a:cxnSpLocks/>
            <a:stCxn id="98" idx="3"/>
            <a:endCxn id="14" idx="2"/>
          </p:cNvCxnSpPr>
          <p:nvPr/>
        </p:nvCxnSpPr>
        <p:spPr>
          <a:xfrm>
            <a:off x="8268413" y="3333330"/>
            <a:ext cx="1328912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矩形 101">
                <a:extLst>
                  <a:ext uri="{FF2B5EF4-FFF2-40B4-BE49-F238E27FC236}">
                    <a16:creationId xmlns:a16="http://schemas.microsoft.com/office/drawing/2014/main" id="{885E07C3-8416-F842-9121-CF04726631AA}"/>
                  </a:ext>
                </a:extLst>
              </p:cNvPr>
              <p:cNvSpPr/>
              <p:nvPr/>
            </p:nvSpPr>
            <p:spPr>
              <a:xfrm>
                <a:off x="8599194" y="1280580"/>
                <a:ext cx="65857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kumimoji="1" lang="en-US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  <m:r>
                            <a:rPr kumimoji="1"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2" name="矩形 101">
                <a:extLst>
                  <a:ext uri="{FF2B5EF4-FFF2-40B4-BE49-F238E27FC236}">
                    <a16:creationId xmlns:a16="http://schemas.microsoft.com/office/drawing/2014/main" id="{885E07C3-8416-F842-9121-CF04726631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9194" y="1280580"/>
                <a:ext cx="658578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矩形 102">
                <a:extLst>
                  <a:ext uri="{FF2B5EF4-FFF2-40B4-BE49-F238E27FC236}">
                    <a16:creationId xmlns:a16="http://schemas.microsoft.com/office/drawing/2014/main" id="{4E382877-4BD3-284B-982B-6D9C1AC3E9DE}"/>
                  </a:ext>
                </a:extLst>
              </p:cNvPr>
              <p:cNvSpPr/>
              <p:nvPr/>
            </p:nvSpPr>
            <p:spPr>
              <a:xfrm>
                <a:off x="8601230" y="2057470"/>
                <a:ext cx="65857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kumimoji="1"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  <m:r>
                            <a:rPr kumimoji="1"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3" name="矩形 102">
                <a:extLst>
                  <a:ext uri="{FF2B5EF4-FFF2-40B4-BE49-F238E27FC236}">
                    <a16:creationId xmlns:a16="http://schemas.microsoft.com/office/drawing/2014/main" id="{4E382877-4BD3-284B-982B-6D9C1AC3E9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1230" y="2057470"/>
                <a:ext cx="658578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矩形 103">
                <a:extLst>
                  <a:ext uri="{FF2B5EF4-FFF2-40B4-BE49-F238E27FC236}">
                    <a16:creationId xmlns:a16="http://schemas.microsoft.com/office/drawing/2014/main" id="{4165F752-E233-A149-B0C2-0BEA2B9B8846}"/>
                  </a:ext>
                </a:extLst>
              </p:cNvPr>
              <p:cNvSpPr/>
              <p:nvPr/>
            </p:nvSpPr>
            <p:spPr>
              <a:xfrm>
                <a:off x="8616300" y="2871170"/>
                <a:ext cx="65857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kumimoji="1"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  <m:r>
                            <a:rPr kumimoji="1"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4" name="矩形 103">
                <a:extLst>
                  <a:ext uri="{FF2B5EF4-FFF2-40B4-BE49-F238E27FC236}">
                    <a16:creationId xmlns:a16="http://schemas.microsoft.com/office/drawing/2014/main" id="{4165F752-E233-A149-B0C2-0BEA2B9B884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6300" y="2871170"/>
                <a:ext cx="658578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矩形 72">
                <a:extLst>
                  <a:ext uri="{FF2B5EF4-FFF2-40B4-BE49-F238E27FC236}">
                    <a16:creationId xmlns:a16="http://schemas.microsoft.com/office/drawing/2014/main" id="{4238D536-7EAD-E447-A67F-DEB6C8D0B44E}"/>
                  </a:ext>
                </a:extLst>
              </p:cNvPr>
              <p:cNvSpPr/>
              <p:nvPr/>
            </p:nvSpPr>
            <p:spPr>
              <a:xfrm>
                <a:off x="10256746" y="1261646"/>
                <a:ext cx="77239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kumimoji="1"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𝑜𝑢𝑡</m:t>
                          </m:r>
                          <m:r>
                            <a:rPr kumimoji="1"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3" name="矩形 72">
                <a:extLst>
                  <a:ext uri="{FF2B5EF4-FFF2-40B4-BE49-F238E27FC236}">
                    <a16:creationId xmlns:a16="http://schemas.microsoft.com/office/drawing/2014/main" id="{4238D536-7EAD-E447-A67F-DEB6C8D0B4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56746" y="1261646"/>
                <a:ext cx="772391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矩形 74">
                <a:extLst>
                  <a:ext uri="{FF2B5EF4-FFF2-40B4-BE49-F238E27FC236}">
                    <a16:creationId xmlns:a16="http://schemas.microsoft.com/office/drawing/2014/main" id="{E85E60E7-FFB8-434B-9A6A-E0CA7EB36D69}"/>
                  </a:ext>
                </a:extLst>
              </p:cNvPr>
              <p:cNvSpPr/>
              <p:nvPr/>
            </p:nvSpPr>
            <p:spPr>
              <a:xfrm>
                <a:off x="10252941" y="2056036"/>
                <a:ext cx="77239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kumimoji="1"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𝑜𝑢𝑡</m:t>
                          </m:r>
                          <m:r>
                            <a:rPr kumimoji="1"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5" name="矩形 74">
                <a:extLst>
                  <a:ext uri="{FF2B5EF4-FFF2-40B4-BE49-F238E27FC236}">
                    <a16:creationId xmlns:a16="http://schemas.microsoft.com/office/drawing/2014/main" id="{E85E60E7-FFB8-434B-9A6A-E0CA7EB36D6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52941" y="2056036"/>
                <a:ext cx="772391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矩形 76">
                <a:extLst>
                  <a:ext uri="{FF2B5EF4-FFF2-40B4-BE49-F238E27FC236}">
                    <a16:creationId xmlns:a16="http://schemas.microsoft.com/office/drawing/2014/main" id="{665D16D1-B40B-5F43-98FC-7702A28DBAC2}"/>
                  </a:ext>
                </a:extLst>
              </p:cNvPr>
              <p:cNvSpPr/>
              <p:nvPr/>
            </p:nvSpPr>
            <p:spPr>
              <a:xfrm>
                <a:off x="10252941" y="2871170"/>
                <a:ext cx="77239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kumimoji="1"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𝑜𝑢𝑡</m:t>
                          </m:r>
                          <m:r>
                            <a:rPr kumimoji="1"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7" name="矩形 76">
                <a:extLst>
                  <a:ext uri="{FF2B5EF4-FFF2-40B4-BE49-F238E27FC236}">
                    <a16:creationId xmlns:a16="http://schemas.microsoft.com/office/drawing/2014/main" id="{665D16D1-B40B-5F43-98FC-7702A28DBA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52941" y="2871170"/>
                <a:ext cx="772391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4728FAEB-05F5-5E42-BB39-3E0B4FC5FAB6}"/>
                  </a:ext>
                </a:extLst>
              </p:cNvPr>
              <p:cNvSpPr/>
              <p:nvPr/>
            </p:nvSpPr>
            <p:spPr>
              <a:xfrm>
                <a:off x="69702" y="4637254"/>
                <a:ext cx="12052595" cy="1892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kumimoji="1" lang="en-US" altLang="zh-TW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1" lang="en" altLang="zh-TW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f>
                                <m:fPr>
                                  <m:ctrlPr>
                                    <a:rPr kumimoji="1" lang="en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" altLang="zh-TW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kumimoji="1"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𝑡𝑜𝑡𝑎𝑙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kumimoji="1" lang="en" altLang="zh-TW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b>
                                      <m:r>
                                        <a:rPr kumimoji="1" lang="en-US" altLang="zh-TW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𝑜𝑢𝑡</m:t>
                                      </m:r>
                                      <m:r>
                                        <a:rPr kumimoji="1" lang="en-US" altLang="zh-TW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kumimoji="1" lang="en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" altLang="zh-TW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𝑡𝑜𝑡𝑎𝑙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kumimoji="1" lang="en" altLang="zh-TW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b>
                                      <m:r>
                                        <a:rPr kumimoji="1" lang="en-US" altLang="zh-TW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𝑜𝑢𝑡</m:t>
                                      </m:r>
                                      <m:r>
                                        <a:rPr kumimoji="1" lang="en-US" altLang="zh-TW" b="0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kumimoji="1" lang="en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" altLang="zh-TW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𝑡𝑜𝑡𝑎𝑙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kumimoji="1" lang="en" altLang="zh-TW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b>
                                      <m:r>
                                        <a:rPr kumimoji="1" lang="en-US" altLang="zh-TW" i="1" smtClean="0">
                                          <a:solidFill>
                                            <a:srgbClr val="0432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𝑜𝑢𝑡</m:t>
                                      </m:r>
                                      <m:r>
                                        <a:rPr kumimoji="1" lang="en-US" altLang="zh-TW" b="0" i="1" smtClean="0">
                                          <a:solidFill>
                                            <a:srgbClr val="0432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eqArr>
                        </m:e>
                      </m:d>
                      <m:r>
                        <a:rPr kumimoji="1"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d>
                                <m:d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kumimoji="1" lang="en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kumimoji="1" lang="en" altLang="zh-TW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𝐸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kumimoji="1" lang="en" altLang="zh-TW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𝑂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𝑜𝑢𝑡</m:t>
                                          </m:r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d>
                                <m:d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kumimoji="1" lang="en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kumimoji="1" lang="en" altLang="zh-TW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𝑂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𝑜𝑢𝑡</m:t>
                                          </m:r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kumimoji="1" lang="en" altLang="zh-TW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𝑂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𝑖𝑛</m:t>
                                          </m:r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d>
                                <m:d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kumimoji="1" lang="en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kumimoji="1" lang="en" altLang="zh-TW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𝑂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𝑖𝑛</m:t>
                                          </m:r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kumimoji="1" lang="en" altLang="zh-TW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TW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𝑜𝑢𝑡</m:t>
                                          </m:r>
                                          <m:r>
                                            <a:rPr kumimoji="1" lang="en-US" altLang="zh-TW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kumimoji="1" lang="en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kumimoji="1" lang="en" altLang="zh-TW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𝐸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kumimoji="1" lang="en" altLang="zh-TW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𝑂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𝑜𝑢𝑡</m:t>
                                          </m:r>
                                          <m:r>
                                            <a:rPr kumimoji="1"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d>
                                <m:d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kumimoji="1" lang="en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kumimoji="1" lang="en" altLang="zh-TW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𝑂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𝑜𝑢𝑡</m:t>
                                          </m:r>
                                          <m:r>
                                            <a:rPr kumimoji="1"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kumimoji="1" lang="en" altLang="zh-TW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𝑂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𝑖𝑛</m:t>
                                          </m:r>
                                          <m:r>
                                            <a:rPr kumimoji="1"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d>
                                <m:d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kumimoji="1" lang="en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kumimoji="1" lang="en" altLang="zh-TW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𝑂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𝑖𝑛</m:t>
                                          </m:r>
                                          <m:r>
                                            <a:rPr kumimoji="1"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kumimoji="1" lang="en" altLang="zh-TW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TW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𝑜𝑢𝑡</m:t>
                                          </m:r>
                                          <m:r>
                                            <a:rPr kumimoji="1" lang="en-US" altLang="zh-TW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kumimoji="1" lang="en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kumimoji="1" lang="en" altLang="zh-TW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𝐸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kumimoji="1" lang="en" altLang="zh-TW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𝑂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𝑜𝑢𝑡</m:t>
                                          </m:r>
                                          <m:r>
                                            <a:rPr kumimoji="1"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d>
                                <m:d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kumimoji="1" lang="en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kumimoji="1" lang="en" altLang="zh-TW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𝑂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𝑜𝑢𝑡</m:t>
                                          </m:r>
                                          <m:r>
                                            <a:rPr kumimoji="1"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kumimoji="1" lang="en" altLang="zh-TW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𝑂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𝑖𝑛</m:t>
                                          </m:r>
                                          <m:r>
                                            <a:rPr kumimoji="1"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d>
                                <m:d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kumimoji="1" lang="en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kumimoji="1" lang="en" altLang="zh-TW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𝑂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𝑖𝑛</m:t>
                                          </m:r>
                                          <m:r>
                                            <a:rPr kumimoji="1"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kumimoji="1" lang="en" altLang="zh-TW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TW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𝑜𝑢𝑡</m:t>
                                          </m:r>
                                          <m:r>
                                            <a:rPr kumimoji="1" lang="en-US" altLang="zh-TW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e>
                              <m:d>
                                <m:d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kumimoji="1" lang="en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kumimoji="1" lang="en" altLang="zh-TW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𝐸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kumimoji="1" lang="en" altLang="zh-TW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𝑂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𝑜𝑢𝑡</m:t>
                                          </m:r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d>
                                <m:d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kumimoji="1" lang="en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kumimoji="1" lang="en" altLang="zh-TW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𝑂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𝑜𝑢𝑡</m:t>
                                          </m:r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kumimoji="1" lang="en" altLang="zh-TW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𝑂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𝑖𝑛</m:t>
                                          </m:r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d>
                                <m:d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kumimoji="1" lang="en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kumimoji="1" lang="en" altLang="zh-TW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𝑂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𝑖𝑛</m:t>
                                          </m:r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kumimoji="1" lang="en" altLang="zh-TW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TW" i="1" smtClean="0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𝑜𝑢𝑡</m:t>
                                          </m:r>
                                          <m:r>
                                            <a:rPr kumimoji="1" lang="en-US" altLang="zh-TW" b="0" i="1" smtClean="0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kumimoji="1" lang="en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kumimoji="1" lang="en" altLang="zh-TW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𝐸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kumimoji="1" lang="en" altLang="zh-TW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𝑂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𝑜𝑢𝑡</m:t>
                                          </m:r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d>
                                <m:d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kumimoji="1" lang="en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kumimoji="1" lang="en" altLang="zh-TW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𝑂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𝑜𝑢𝑡</m:t>
                                          </m:r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kumimoji="1" lang="en" altLang="zh-TW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𝑂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𝑖𝑛</m:t>
                                          </m:r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d>
                                <m:d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kumimoji="1" lang="en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kumimoji="1" lang="en" altLang="zh-TW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𝑂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𝑖𝑛</m:t>
                                          </m:r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kumimoji="1" lang="en" altLang="zh-TW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TW" i="1" smtClean="0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𝑜𝑢𝑡</m:t>
                                          </m:r>
                                          <m:r>
                                            <a:rPr kumimoji="1" lang="en-US" altLang="zh-TW" b="0" i="1" smtClean="0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kumimoji="1" lang="en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kumimoji="1" lang="en" altLang="zh-TW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𝐸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kumimoji="1" lang="en" altLang="zh-TW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𝑂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𝑜𝑢𝑡</m:t>
                                          </m:r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d>
                                <m:d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kumimoji="1" lang="en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kumimoji="1" lang="en" altLang="zh-TW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𝑂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𝑜𝑢𝑡</m:t>
                                          </m:r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kumimoji="1" lang="en" altLang="zh-TW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𝑂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𝑖𝑛</m:t>
                                          </m:r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d>
                                <m:d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kumimoji="1" lang="en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kumimoji="1" lang="en" altLang="zh-TW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𝑂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𝑖𝑛</m:t>
                                          </m:r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kumimoji="1" lang="en" altLang="zh-TW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TW" i="1" smtClean="0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𝑜𝑢𝑡</m:t>
                                          </m:r>
                                          <m:r>
                                            <a:rPr kumimoji="1" lang="en-US" altLang="zh-TW" b="0" i="1" smtClean="0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e>
                              <m:d>
                                <m:d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kumimoji="1" lang="en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kumimoji="1" lang="en" altLang="zh-TW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𝐸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kumimoji="1" lang="en" altLang="zh-TW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𝑂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𝑜𝑢𝑡</m:t>
                                          </m:r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d>
                                <m:d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kumimoji="1" lang="en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kumimoji="1" lang="en" altLang="zh-TW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𝑂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𝑜𝑢𝑡</m:t>
                                          </m:r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kumimoji="1" lang="en" altLang="zh-TW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𝑂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𝑖𝑛</m:t>
                                          </m:r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d>
                                <m:d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kumimoji="1" lang="en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kumimoji="1" lang="en" altLang="zh-TW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𝑂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𝑖𝑛</m:t>
                                          </m:r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kumimoji="1" lang="en" altLang="zh-TW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TW" i="1" smtClean="0">
                                              <a:solidFill>
                                                <a:srgbClr val="0432F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𝑜𝑢𝑡</m:t>
                                          </m:r>
                                          <m:r>
                                            <a:rPr kumimoji="1" lang="en-US" altLang="zh-TW" b="0" i="1" smtClean="0">
                                              <a:solidFill>
                                                <a:srgbClr val="0432F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kumimoji="1" lang="en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kumimoji="1" lang="en" altLang="zh-TW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𝐸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kumimoji="1" lang="en" altLang="zh-TW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𝑂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𝑜𝑢𝑡</m:t>
                                          </m:r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d>
                                <m:d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kumimoji="1" lang="en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kumimoji="1" lang="en" altLang="zh-TW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𝑂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𝑜𝑢𝑡</m:t>
                                          </m:r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kumimoji="1" lang="en" altLang="zh-TW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𝑂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𝑖𝑛</m:t>
                                          </m:r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d>
                                <m:d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kumimoji="1" lang="en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kumimoji="1" lang="en" altLang="zh-TW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𝑂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𝑖𝑛</m:t>
                                          </m:r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kumimoji="1" lang="en" altLang="zh-TW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TW" i="1" smtClean="0">
                                              <a:solidFill>
                                                <a:srgbClr val="0432F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𝑜𝑢𝑡</m:t>
                                          </m:r>
                                          <m:r>
                                            <a:rPr kumimoji="1" lang="en-US" altLang="zh-TW" b="0" i="1" smtClean="0">
                                              <a:solidFill>
                                                <a:srgbClr val="0432F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kumimoji="1" lang="en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kumimoji="1" lang="en" altLang="zh-TW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𝐸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kumimoji="1" lang="en" altLang="zh-TW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𝑂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𝑜𝑢𝑡</m:t>
                                          </m:r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d>
                                <m:d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kumimoji="1" lang="en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kumimoji="1" lang="en" altLang="zh-TW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𝑂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𝑜𝑢𝑡</m:t>
                                          </m:r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kumimoji="1" lang="en" altLang="zh-TW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𝑂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𝑖𝑛</m:t>
                                          </m:r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d>
                                <m:d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kumimoji="1" lang="en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kumimoji="1" lang="en" altLang="zh-TW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𝑂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𝑖𝑛</m:t>
                                          </m:r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kumimoji="1" lang="en" altLang="zh-TW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TW" i="1" smtClean="0">
                                              <a:solidFill>
                                                <a:srgbClr val="0432F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𝑜𝑢𝑡</m:t>
                                          </m:r>
                                          <m:r>
                                            <a:rPr kumimoji="1" lang="en-US" altLang="zh-TW" b="0" i="1" smtClean="0">
                                              <a:solidFill>
                                                <a:srgbClr val="0432F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4728FAEB-05F5-5E42-BB39-3E0B4FC5FA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02" y="4637254"/>
                <a:ext cx="12052595" cy="1892441"/>
              </a:xfrm>
              <a:prstGeom prst="rect">
                <a:avLst/>
              </a:prstGeom>
              <a:blipFill>
                <a:blip r:embed="rId19"/>
                <a:stretch>
                  <a:fillRect b="-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1" name="直線箭頭接點 70">
            <a:extLst>
              <a:ext uri="{FF2B5EF4-FFF2-40B4-BE49-F238E27FC236}">
                <a16:creationId xmlns:a16="http://schemas.microsoft.com/office/drawing/2014/main" id="{434DA7D9-9A28-8341-AD83-5F30C686FDE3}"/>
              </a:ext>
            </a:extLst>
          </p:cNvPr>
          <p:cNvCxnSpPr>
            <a:cxnSpLocks/>
            <a:stCxn id="96" idx="1"/>
            <a:endCxn id="36" idx="6"/>
          </p:cNvCxnSpPr>
          <p:nvPr/>
        </p:nvCxnSpPr>
        <p:spPr>
          <a:xfrm flipH="1">
            <a:off x="6238572" y="1722042"/>
            <a:ext cx="1336799" cy="805645"/>
          </a:xfrm>
          <a:prstGeom prst="straightConnector1">
            <a:avLst/>
          </a:prstGeom>
          <a:ln w="25400">
            <a:solidFill>
              <a:srgbClr val="00B050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線箭頭接點 73">
            <a:extLst>
              <a:ext uri="{FF2B5EF4-FFF2-40B4-BE49-F238E27FC236}">
                <a16:creationId xmlns:a16="http://schemas.microsoft.com/office/drawing/2014/main" id="{F645D661-93C8-FC42-88D6-DB0CC80B8774}"/>
              </a:ext>
            </a:extLst>
          </p:cNvPr>
          <p:cNvCxnSpPr>
            <a:cxnSpLocks/>
            <a:stCxn id="97" idx="1"/>
            <a:endCxn id="36" idx="6"/>
          </p:cNvCxnSpPr>
          <p:nvPr/>
        </p:nvCxnSpPr>
        <p:spPr>
          <a:xfrm flipH="1">
            <a:off x="6238572" y="2525573"/>
            <a:ext cx="1333104" cy="2114"/>
          </a:xfrm>
          <a:prstGeom prst="straightConnector1">
            <a:avLst/>
          </a:prstGeom>
          <a:ln w="25400">
            <a:solidFill>
              <a:srgbClr val="00B050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線箭頭接點 75">
            <a:extLst>
              <a:ext uri="{FF2B5EF4-FFF2-40B4-BE49-F238E27FC236}">
                <a16:creationId xmlns:a16="http://schemas.microsoft.com/office/drawing/2014/main" id="{D9799507-5479-7942-A50F-14CF449153FD}"/>
              </a:ext>
            </a:extLst>
          </p:cNvPr>
          <p:cNvCxnSpPr>
            <a:cxnSpLocks/>
            <a:stCxn id="98" idx="1"/>
            <a:endCxn id="36" idx="6"/>
          </p:cNvCxnSpPr>
          <p:nvPr/>
        </p:nvCxnSpPr>
        <p:spPr>
          <a:xfrm flipH="1" flipV="1">
            <a:off x="6238572" y="2527687"/>
            <a:ext cx="1343545" cy="805643"/>
          </a:xfrm>
          <a:prstGeom prst="straightConnector1">
            <a:avLst/>
          </a:prstGeom>
          <a:ln w="25400">
            <a:solidFill>
              <a:srgbClr val="00B050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線箭頭接點 92">
            <a:extLst>
              <a:ext uri="{FF2B5EF4-FFF2-40B4-BE49-F238E27FC236}">
                <a16:creationId xmlns:a16="http://schemas.microsoft.com/office/drawing/2014/main" id="{EBEE4FC0-CF59-EF4B-BAAC-86D2ABC0DB90}"/>
              </a:ext>
            </a:extLst>
          </p:cNvPr>
          <p:cNvCxnSpPr>
            <a:cxnSpLocks/>
            <a:stCxn id="98" idx="1"/>
            <a:endCxn id="37" idx="6"/>
          </p:cNvCxnSpPr>
          <p:nvPr/>
        </p:nvCxnSpPr>
        <p:spPr>
          <a:xfrm flipH="1">
            <a:off x="6238572" y="3333330"/>
            <a:ext cx="1343545" cy="0"/>
          </a:xfrm>
          <a:prstGeom prst="straightConnector1">
            <a:avLst/>
          </a:prstGeom>
          <a:ln w="25400">
            <a:solidFill>
              <a:srgbClr val="0432FF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線箭頭接點 94">
            <a:extLst>
              <a:ext uri="{FF2B5EF4-FFF2-40B4-BE49-F238E27FC236}">
                <a16:creationId xmlns:a16="http://schemas.microsoft.com/office/drawing/2014/main" id="{C411746B-2DA1-224C-B42B-441F06FF9F21}"/>
              </a:ext>
            </a:extLst>
          </p:cNvPr>
          <p:cNvCxnSpPr>
            <a:cxnSpLocks/>
            <a:stCxn id="97" idx="1"/>
            <a:endCxn id="37" idx="6"/>
          </p:cNvCxnSpPr>
          <p:nvPr/>
        </p:nvCxnSpPr>
        <p:spPr>
          <a:xfrm flipH="1">
            <a:off x="6238572" y="2525573"/>
            <a:ext cx="1333104" cy="807757"/>
          </a:xfrm>
          <a:prstGeom prst="straightConnector1">
            <a:avLst/>
          </a:prstGeom>
          <a:ln w="25400">
            <a:solidFill>
              <a:srgbClr val="0432FF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線箭頭接點 104">
            <a:extLst>
              <a:ext uri="{FF2B5EF4-FFF2-40B4-BE49-F238E27FC236}">
                <a16:creationId xmlns:a16="http://schemas.microsoft.com/office/drawing/2014/main" id="{9518C22A-AC11-DD44-9D96-A8A5325823CA}"/>
              </a:ext>
            </a:extLst>
          </p:cNvPr>
          <p:cNvCxnSpPr>
            <a:cxnSpLocks/>
            <a:stCxn id="96" idx="1"/>
            <a:endCxn id="37" idx="6"/>
          </p:cNvCxnSpPr>
          <p:nvPr/>
        </p:nvCxnSpPr>
        <p:spPr>
          <a:xfrm flipH="1">
            <a:off x="6238572" y="1722042"/>
            <a:ext cx="1336799" cy="1611288"/>
          </a:xfrm>
          <a:prstGeom prst="straightConnector1">
            <a:avLst/>
          </a:prstGeom>
          <a:ln w="25400">
            <a:solidFill>
              <a:srgbClr val="0432FF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矩形 105">
                <a:extLst>
                  <a:ext uri="{FF2B5EF4-FFF2-40B4-BE49-F238E27FC236}">
                    <a16:creationId xmlns:a16="http://schemas.microsoft.com/office/drawing/2014/main" id="{4F6BD328-1165-114C-BCD9-44C10B0A242A}"/>
                  </a:ext>
                </a:extLst>
              </p:cNvPr>
              <p:cNvSpPr/>
              <p:nvPr/>
            </p:nvSpPr>
            <p:spPr>
              <a:xfrm>
                <a:off x="6477496" y="1261646"/>
                <a:ext cx="79021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kumimoji="1"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b>
                          <m:r>
                            <a:rPr kumimoji="1"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6" name="矩形 105">
                <a:extLst>
                  <a:ext uri="{FF2B5EF4-FFF2-40B4-BE49-F238E27FC236}">
                    <a16:creationId xmlns:a16="http://schemas.microsoft.com/office/drawing/2014/main" id="{4F6BD328-1165-114C-BCD9-44C10B0A24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7496" y="1261646"/>
                <a:ext cx="790216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828993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B5A5B166-CE82-6543-87F8-A161C4527D53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BackPropagating</a:t>
            </a:r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error - (Hidden Layer1 - Hidden Layer 2) Weights</a:t>
            </a:r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8D457950-F6F0-354C-BC85-9D9DA02CBF14}"/>
              </a:ext>
            </a:extLst>
          </p:cNvPr>
          <p:cNvSpPr/>
          <p:nvPr/>
        </p:nvSpPr>
        <p:spPr>
          <a:xfrm>
            <a:off x="255549" y="1468894"/>
            <a:ext cx="538060" cy="506746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  <a:tileRect/>
          </a:gra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kumimoji="1" lang="en-US" altLang="zh-TW" sz="24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sz="2400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2B256F6C-05AC-5E4A-A756-277F2B246BBA}"/>
              </a:ext>
            </a:extLst>
          </p:cNvPr>
          <p:cNvSpPr/>
          <p:nvPr/>
        </p:nvSpPr>
        <p:spPr>
          <a:xfrm>
            <a:off x="234697" y="2274537"/>
            <a:ext cx="538060" cy="506746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  <a:tileRect/>
          </a:gra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kumimoji="1" lang="en-US" altLang="zh-TW" sz="24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kumimoji="1" lang="zh-TW" altLang="en-US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03D4249B-BB3B-7A40-BC74-4DF5721E2AA2}"/>
              </a:ext>
            </a:extLst>
          </p:cNvPr>
          <p:cNvSpPr/>
          <p:nvPr/>
        </p:nvSpPr>
        <p:spPr>
          <a:xfrm>
            <a:off x="234697" y="3080182"/>
            <a:ext cx="538060" cy="506746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  <a:tileRect/>
          </a:gra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kumimoji="1" lang="en-US" altLang="zh-TW" sz="24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kumimoji="1" lang="zh-TW" altLang="en-US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2A42B80B-0CBD-BA4E-804F-B7CCDF3C35D4}"/>
              </a:ext>
            </a:extLst>
          </p:cNvPr>
          <p:cNvSpPr/>
          <p:nvPr/>
        </p:nvSpPr>
        <p:spPr>
          <a:xfrm>
            <a:off x="9597325" y="2274314"/>
            <a:ext cx="538060" cy="506746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  <a:tileRect/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kumimoji="1" lang="en-US" altLang="zh-TW" sz="24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kumimoji="1" lang="zh-TW" altLang="en-US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橢圓 13">
            <a:extLst>
              <a:ext uri="{FF2B5EF4-FFF2-40B4-BE49-F238E27FC236}">
                <a16:creationId xmlns:a16="http://schemas.microsoft.com/office/drawing/2014/main" id="{94902C33-FE4E-E44A-8560-2E3BE0AA104E}"/>
              </a:ext>
            </a:extLst>
          </p:cNvPr>
          <p:cNvSpPr/>
          <p:nvPr/>
        </p:nvSpPr>
        <p:spPr>
          <a:xfrm>
            <a:off x="9597325" y="3079957"/>
            <a:ext cx="538060" cy="506746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  <a:tileRect/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kumimoji="1" lang="en-US" altLang="zh-TW" sz="24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kumimoji="1" lang="zh-TW" altLang="en-US" sz="2400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橢圓 34">
            <a:extLst>
              <a:ext uri="{FF2B5EF4-FFF2-40B4-BE49-F238E27FC236}">
                <a16:creationId xmlns:a16="http://schemas.microsoft.com/office/drawing/2014/main" id="{5D6D42E0-DD24-9B4E-95E7-41E72D008970}"/>
              </a:ext>
            </a:extLst>
          </p:cNvPr>
          <p:cNvSpPr/>
          <p:nvPr/>
        </p:nvSpPr>
        <p:spPr>
          <a:xfrm>
            <a:off x="5721365" y="1468669"/>
            <a:ext cx="538060" cy="506746"/>
          </a:xfrm>
          <a:prstGeom prst="ellipse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kumimoji="1" lang="en-US" altLang="zh-TW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橢圓 35">
            <a:extLst>
              <a:ext uri="{FF2B5EF4-FFF2-40B4-BE49-F238E27FC236}">
                <a16:creationId xmlns:a16="http://schemas.microsoft.com/office/drawing/2014/main" id="{1718272F-4689-7E47-9B19-3CC884990F74}"/>
              </a:ext>
            </a:extLst>
          </p:cNvPr>
          <p:cNvSpPr/>
          <p:nvPr/>
        </p:nvSpPr>
        <p:spPr>
          <a:xfrm>
            <a:off x="5700512" y="2274314"/>
            <a:ext cx="538060" cy="506746"/>
          </a:xfrm>
          <a:prstGeom prst="ellipse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kumimoji="1" lang="en-US" altLang="zh-TW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kumimoji="1" lang="zh-TW" altLang="en-US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橢圓 36">
            <a:extLst>
              <a:ext uri="{FF2B5EF4-FFF2-40B4-BE49-F238E27FC236}">
                <a16:creationId xmlns:a16="http://schemas.microsoft.com/office/drawing/2014/main" id="{E5393C31-65F7-5D48-BEB0-8AF638A00F9E}"/>
              </a:ext>
            </a:extLst>
          </p:cNvPr>
          <p:cNvSpPr/>
          <p:nvPr/>
        </p:nvSpPr>
        <p:spPr>
          <a:xfrm>
            <a:off x="5700512" y="3079957"/>
            <a:ext cx="538060" cy="506746"/>
          </a:xfrm>
          <a:prstGeom prst="ellipse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kumimoji="1" lang="en-US" altLang="zh-TW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kumimoji="1" lang="zh-TW" altLang="en-US" sz="1400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9" name="橢圓 78">
            <a:extLst>
              <a:ext uri="{FF2B5EF4-FFF2-40B4-BE49-F238E27FC236}">
                <a16:creationId xmlns:a16="http://schemas.microsoft.com/office/drawing/2014/main" id="{79E13BF7-24FF-204B-8132-2F6912B2BDD3}"/>
              </a:ext>
            </a:extLst>
          </p:cNvPr>
          <p:cNvSpPr/>
          <p:nvPr/>
        </p:nvSpPr>
        <p:spPr>
          <a:xfrm>
            <a:off x="9597321" y="1468669"/>
            <a:ext cx="538060" cy="506746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  <a:tileRect/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kumimoji="1" lang="en-US" altLang="zh-TW" sz="24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sz="2400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7" name="文字方塊 106">
            <a:extLst>
              <a:ext uri="{FF2B5EF4-FFF2-40B4-BE49-F238E27FC236}">
                <a16:creationId xmlns:a16="http://schemas.microsoft.com/office/drawing/2014/main" id="{A0587189-F404-9749-BBE3-2D5F7F2C4862}"/>
              </a:ext>
            </a:extLst>
          </p:cNvPr>
          <p:cNvSpPr txBox="1"/>
          <p:nvPr/>
        </p:nvSpPr>
        <p:spPr>
          <a:xfrm>
            <a:off x="227843" y="1030482"/>
            <a:ext cx="593470" cy="2186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  <a:endParaRPr kumimoji="1" lang="zh-TW" altLang="en-US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1" name="文字方塊 110">
            <a:extLst>
              <a:ext uri="{FF2B5EF4-FFF2-40B4-BE49-F238E27FC236}">
                <a16:creationId xmlns:a16="http://schemas.microsoft.com/office/drawing/2014/main" id="{724C259B-9DAD-DA47-B975-4E3BFAB67206}"/>
              </a:ext>
            </a:extLst>
          </p:cNvPr>
          <p:cNvSpPr txBox="1"/>
          <p:nvPr/>
        </p:nvSpPr>
        <p:spPr>
          <a:xfrm>
            <a:off x="9502410" y="1033932"/>
            <a:ext cx="727880" cy="2186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  <a:endParaRPr kumimoji="1" lang="zh-TW" altLang="en-US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9" name="橢圓 168">
            <a:extLst>
              <a:ext uri="{FF2B5EF4-FFF2-40B4-BE49-F238E27FC236}">
                <a16:creationId xmlns:a16="http://schemas.microsoft.com/office/drawing/2014/main" id="{C4741573-C156-A14B-8DF3-E3B521592680}"/>
              </a:ext>
            </a:extLst>
          </p:cNvPr>
          <p:cNvSpPr/>
          <p:nvPr/>
        </p:nvSpPr>
        <p:spPr>
          <a:xfrm>
            <a:off x="1782125" y="1463528"/>
            <a:ext cx="538060" cy="506746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5000"/>
                  <a:lumOff val="95000"/>
                </a:schemeClr>
              </a:gs>
              <a:gs pos="74000">
                <a:schemeClr val="accent6">
                  <a:lumMod val="45000"/>
                  <a:lumOff val="55000"/>
                </a:schemeClr>
              </a:gs>
              <a:gs pos="83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lin ang="5400000" scaled="1"/>
            <a:tileRect/>
          </a:gra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kumimoji="1" lang="en-US" altLang="zh-TW" sz="24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0" name="橢圓 169">
                <a:extLst>
                  <a:ext uri="{FF2B5EF4-FFF2-40B4-BE49-F238E27FC236}">
                    <a16:creationId xmlns:a16="http://schemas.microsoft.com/office/drawing/2014/main" id="{10967937-361F-434F-893B-DBFDD9CD1415}"/>
                  </a:ext>
                </a:extLst>
              </p:cNvPr>
              <p:cNvSpPr/>
              <p:nvPr/>
            </p:nvSpPr>
            <p:spPr>
              <a:xfrm>
                <a:off x="1784669" y="2274314"/>
                <a:ext cx="538060" cy="506746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6">
                      <a:lumMod val="5000"/>
                      <a:lumOff val="95000"/>
                    </a:schemeClr>
                  </a:gs>
                  <a:gs pos="74000">
                    <a:schemeClr val="accent6">
                      <a:lumMod val="45000"/>
                      <a:lumOff val="55000"/>
                    </a:schemeClr>
                  </a:gs>
                  <a:gs pos="83000">
                    <a:schemeClr val="accent6">
                      <a:lumMod val="45000"/>
                      <a:lumOff val="55000"/>
                    </a:schemeClr>
                  </a:gs>
                  <a:gs pos="100000">
                    <a:schemeClr val="accent6">
                      <a:lumMod val="30000"/>
                      <a:lumOff val="70000"/>
                    </a:schemeClr>
                  </a:gs>
                </a:gsLst>
                <a:lin ang="5400000" scaled="1"/>
                <a:tileRect/>
              </a:gradFill>
              <a:ln/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kumimoji="1" lang="en-US" altLang="zh-TW" sz="2400" b="1" i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j</m:t>
                      </m:r>
                      <m:r>
                        <m:rPr>
                          <m:nor/>
                        </m:rPr>
                        <a:rPr kumimoji="1" lang="en-US" altLang="zh-TW" sz="2400" b="1" i="1" baseline="-25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2</m:t>
                      </m:r>
                    </m:oMath>
                  </m:oMathPara>
                </a14:m>
                <a:endParaRPr kumimoji="1" lang="zh-TW" altLang="en-US" b="1" i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70" name="橢圓 169">
                <a:extLst>
                  <a:ext uri="{FF2B5EF4-FFF2-40B4-BE49-F238E27FC236}">
                    <a16:creationId xmlns:a16="http://schemas.microsoft.com/office/drawing/2014/main" id="{10967937-361F-434F-893B-DBFDD9CD14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4669" y="2274314"/>
                <a:ext cx="538060" cy="506746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1" name="橢圓 170">
                <a:extLst>
                  <a:ext uri="{FF2B5EF4-FFF2-40B4-BE49-F238E27FC236}">
                    <a16:creationId xmlns:a16="http://schemas.microsoft.com/office/drawing/2014/main" id="{C93997C3-E280-CA49-9ACE-3F3DD49603B2}"/>
                  </a:ext>
                </a:extLst>
              </p:cNvPr>
              <p:cNvSpPr/>
              <p:nvPr/>
            </p:nvSpPr>
            <p:spPr>
              <a:xfrm>
                <a:off x="1784669" y="3079957"/>
                <a:ext cx="538060" cy="506746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6">
                      <a:lumMod val="5000"/>
                      <a:lumOff val="95000"/>
                    </a:schemeClr>
                  </a:gs>
                  <a:gs pos="74000">
                    <a:schemeClr val="accent6">
                      <a:lumMod val="45000"/>
                      <a:lumOff val="55000"/>
                    </a:schemeClr>
                  </a:gs>
                  <a:gs pos="83000">
                    <a:schemeClr val="accent6">
                      <a:lumMod val="45000"/>
                      <a:lumOff val="55000"/>
                    </a:schemeClr>
                  </a:gs>
                  <a:gs pos="100000">
                    <a:schemeClr val="accent6">
                      <a:lumMod val="30000"/>
                      <a:lumOff val="70000"/>
                    </a:schemeClr>
                  </a:gs>
                </a:gsLst>
                <a:lin ang="5400000" scaled="1"/>
                <a:tileRect/>
              </a:gradFill>
              <a:ln/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kumimoji="1" lang="en-US" altLang="zh-TW" sz="2400" b="1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j</m:t>
                      </m:r>
                      <m:r>
                        <m:rPr>
                          <m:nor/>
                        </m:rPr>
                        <a:rPr kumimoji="1" lang="en-US" altLang="zh-TW" sz="2400" b="1" i="1" baseline="-25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3</m:t>
                      </m:r>
                    </m:oMath>
                  </m:oMathPara>
                </a14:m>
                <a:endParaRPr kumimoji="1" lang="zh-TW" altLang="en-US" b="1" i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71" name="橢圓 170">
                <a:extLst>
                  <a:ext uri="{FF2B5EF4-FFF2-40B4-BE49-F238E27FC236}">
                    <a16:creationId xmlns:a16="http://schemas.microsoft.com/office/drawing/2014/main" id="{C93997C3-E280-CA49-9ACE-3F3DD49603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4669" y="3079957"/>
                <a:ext cx="538060" cy="506746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5" name="文字方塊 174">
                <a:extLst>
                  <a:ext uri="{FF2B5EF4-FFF2-40B4-BE49-F238E27FC236}">
                    <a16:creationId xmlns:a16="http://schemas.microsoft.com/office/drawing/2014/main" id="{BFB7B9FB-2DCB-AF42-BE9B-3942A0CC36C7}"/>
                  </a:ext>
                </a:extLst>
              </p:cNvPr>
              <p:cNvSpPr txBox="1"/>
              <p:nvPr/>
            </p:nvSpPr>
            <p:spPr>
              <a:xfrm>
                <a:off x="1931634" y="1057727"/>
                <a:ext cx="239042" cy="1602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kumimoji="1" lang="en-US" altLang="zh-TW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kumimoji="1" lang="zh-TW" altLang="en-US" b="1" i="1" baseline="-25000" dirty="0"/>
              </a:p>
            </p:txBody>
          </p:sp>
        </mc:Choice>
        <mc:Fallback xmlns="">
          <p:sp>
            <p:nvSpPr>
              <p:cNvPr id="175" name="文字方塊 174">
                <a:extLst>
                  <a:ext uri="{FF2B5EF4-FFF2-40B4-BE49-F238E27FC236}">
                    <a16:creationId xmlns:a16="http://schemas.microsoft.com/office/drawing/2014/main" id="{BFB7B9FB-2DCB-AF42-BE9B-3942A0CC36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1634" y="1057727"/>
                <a:ext cx="239042" cy="160255"/>
              </a:xfrm>
              <a:prstGeom prst="rect">
                <a:avLst/>
              </a:prstGeom>
              <a:blipFill>
                <a:blip r:embed="rId5"/>
                <a:stretch>
                  <a:fillRect l="-30000" r="-25000" b="-8571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6" name="文字方塊 175">
                <a:extLst>
                  <a:ext uri="{FF2B5EF4-FFF2-40B4-BE49-F238E27FC236}">
                    <a16:creationId xmlns:a16="http://schemas.microsoft.com/office/drawing/2014/main" id="{C5AAACFC-AA60-6143-B986-CB49344AD8AF}"/>
                  </a:ext>
                </a:extLst>
              </p:cNvPr>
              <p:cNvSpPr txBox="1"/>
              <p:nvPr/>
            </p:nvSpPr>
            <p:spPr>
              <a:xfrm>
                <a:off x="5865704" y="1057594"/>
                <a:ext cx="249381" cy="1640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kumimoji="1" lang="en-US" altLang="zh-TW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kumimoji="1" lang="zh-TW" altLang="en-US" b="1" dirty="0"/>
              </a:p>
            </p:txBody>
          </p:sp>
        </mc:Choice>
        <mc:Fallback xmlns="">
          <p:sp>
            <p:nvSpPr>
              <p:cNvPr id="176" name="文字方塊 175">
                <a:extLst>
                  <a:ext uri="{FF2B5EF4-FFF2-40B4-BE49-F238E27FC236}">
                    <a16:creationId xmlns:a16="http://schemas.microsoft.com/office/drawing/2014/main" id="{C5AAACFC-AA60-6143-B986-CB49344AD8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5704" y="1057594"/>
                <a:ext cx="249381" cy="164013"/>
              </a:xfrm>
              <a:prstGeom prst="rect">
                <a:avLst/>
              </a:prstGeom>
              <a:blipFill>
                <a:blip r:embed="rId6"/>
                <a:stretch>
                  <a:fillRect l="-28571" r="-14286" b="-8571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矩形 57">
                <a:extLst>
                  <a:ext uri="{FF2B5EF4-FFF2-40B4-BE49-F238E27FC236}">
                    <a16:creationId xmlns:a16="http://schemas.microsoft.com/office/drawing/2014/main" id="{3F7ACFEC-1D22-2846-8E9D-0044388940A6}"/>
                  </a:ext>
                </a:extLst>
              </p:cNvPr>
              <p:cNvSpPr/>
              <p:nvPr/>
            </p:nvSpPr>
            <p:spPr>
              <a:xfrm>
                <a:off x="3879620" y="1469816"/>
                <a:ext cx="693686" cy="509933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6">
                      <a:lumMod val="5000"/>
                      <a:lumOff val="95000"/>
                    </a:schemeClr>
                  </a:gs>
                  <a:gs pos="74000">
                    <a:schemeClr val="accent6">
                      <a:lumMod val="45000"/>
                      <a:lumOff val="55000"/>
                    </a:schemeClr>
                  </a:gs>
                  <a:gs pos="83000">
                    <a:schemeClr val="accent6">
                      <a:lumMod val="45000"/>
                      <a:lumOff val="55000"/>
                    </a:schemeClr>
                  </a:gs>
                  <a:gs pos="100000">
                    <a:schemeClr val="accent6">
                      <a:lumMod val="30000"/>
                      <a:lumOff val="70000"/>
                    </a:schemeClr>
                  </a:gs>
                </a:gsLst>
                <a:lin ang="5400000" scaled="1"/>
                <a:tileRect/>
              </a:gradFill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zh-TW" sz="2000" b="1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𝒉</m:t>
                      </m:r>
                      <m:r>
                        <a:rPr kumimoji="1" lang="en-US" altLang="zh-TW" sz="2000" b="1" i="1" baseline="-250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𝟏</m:t>
                      </m:r>
                      <m:r>
                        <a:rPr kumimoji="1" lang="en-US" altLang="zh-TW" sz="2000" b="1" i="1" baseline="-250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kumimoji="1" lang="en-US" altLang="zh-TW" sz="2000" b="1" i="1" baseline="-250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𝒊𝒏</m:t>
                      </m:r>
                      <m:r>
                        <a:rPr kumimoji="1" lang="en-US" altLang="zh-TW" sz="2000" b="1" i="1" baseline="-250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𝟏</m:t>
                      </m:r>
                    </m:oMath>
                  </m:oMathPara>
                </a14:m>
                <a:endParaRPr kumimoji="1" lang="zh-TW" altLang="en-US" sz="1600" b="1" i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8" name="矩形 57">
                <a:extLst>
                  <a:ext uri="{FF2B5EF4-FFF2-40B4-BE49-F238E27FC236}">
                    <a16:creationId xmlns:a16="http://schemas.microsoft.com/office/drawing/2014/main" id="{3F7ACFEC-1D22-2846-8E9D-0044388940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9620" y="1469816"/>
                <a:ext cx="693686" cy="50993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矩形 58">
                <a:extLst>
                  <a:ext uri="{FF2B5EF4-FFF2-40B4-BE49-F238E27FC236}">
                    <a16:creationId xmlns:a16="http://schemas.microsoft.com/office/drawing/2014/main" id="{52CFE497-81E0-D540-AAD6-B68B884228B3}"/>
                  </a:ext>
                </a:extLst>
              </p:cNvPr>
              <p:cNvSpPr/>
              <p:nvPr/>
            </p:nvSpPr>
            <p:spPr>
              <a:xfrm>
                <a:off x="3888785" y="2273064"/>
                <a:ext cx="693686" cy="509933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6">
                      <a:lumMod val="5000"/>
                      <a:lumOff val="95000"/>
                    </a:schemeClr>
                  </a:gs>
                  <a:gs pos="74000">
                    <a:schemeClr val="accent6">
                      <a:lumMod val="45000"/>
                      <a:lumOff val="55000"/>
                    </a:schemeClr>
                  </a:gs>
                  <a:gs pos="83000">
                    <a:schemeClr val="accent6">
                      <a:lumMod val="45000"/>
                      <a:lumOff val="55000"/>
                    </a:schemeClr>
                  </a:gs>
                  <a:gs pos="100000">
                    <a:schemeClr val="accent6">
                      <a:lumMod val="30000"/>
                      <a:lumOff val="70000"/>
                    </a:schemeClr>
                  </a:gs>
                </a:gsLst>
                <a:lin ang="5400000" scaled="1"/>
                <a:tileRect/>
              </a:gradFill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zh-TW" sz="2000" b="1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𝒉</m:t>
                      </m:r>
                      <m:r>
                        <a:rPr kumimoji="1" lang="en-US" altLang="zh-TW" sz="2000" b="1" i="1" baseline="-250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𝟏</m:t>
                      </m:r>
                      <m:r>
                        <a:rPr kumimoji="1" lang="en-US" altLang="zh-TW" sz="2000" b="1" i="1" baseline="-250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kumimoji="1" lang="en-US" altLang="zh-TW" sz="2000" b="1" i="1" baseline="-250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𝒊𝒏</m:t>
                      </m:r>
                      <m:r>
                        <a:rPr kumimoji="1" lang="en-US" altLang="zh-TW" sz="2000" b="1" i="1" baseline="-2500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𝟐</m:t>
                      </m:r>
                    </m:oMath>
                  </m:oMathPara>
                </a14:m>
                <a:endParaRPr kumimoji="1" lang="zh-TW" altLang="en-US" sz="1600" b="1" i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9" name="矩形 58">
                <a:extLst>
                  <a:ext uri="{FF2B5EF4-FFF2-40B4-BE49-F238E27FC236}">
                    <a16:creationId xmlns:a16="http://schemas.microsoft.com/office/drawing/2014/main" id="{52CFE497-81E0-D540-AAD6-B68B884228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8785" y="2273064"/>
                <a:ext cx="693686" cy="50993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矩形 59">
                <a:extLst>
                  <a:ext uri="{FF2B5EF4-FFF2-40B4-BE49-F238E27FC236}">
                    <a16:creationId xmlns:a16="http://schemas.microsoft.com/office/drawing/2014/main" id="{B2A6B096-0D48-7F42-BE03-03F7BF1719F1}"/>
                  </a:ext>
                </a:extLst>
              </p:cNvPr>
              <p:cNvSpPr/>
              <p:nvPr/>
            </p:nvSpPr>
            <p:spPr>
              <a:xfrm>
                <a:off x="3879620" y="3081911"/>
                <a:ext cx="693686" cy="509933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6">
                      <a:lumMod val="5000"/>
                      <a:lumOff val="95000"/>
                    </a:schemeClr>
                  </a:gs>
                  <a:gs pos="74000">
                    <a:schemeClr val="accent6">
                      <a:lumMod val="45000"/>
                      <a:lumOff val="55000"/>
                    </a:schemeClr>
                  </a:gs>
                  <a:gs pos="83000">
                    <a:schemeClr val="accent6">
                      <a:lumMod val="45000"/>
                      <a:lumOff val="55000"/>
                    </a:schemeClr>
                  </a:gs>
                  <a:gs pos="100000">
                    <a:schemeClr val="accent6">
                      <a:lumMod val="30000"/>
                      <a:lumOff val="70000"/>
                    </a:schemeClr>
                  </a:gs>
                </a:gsLst>
                <a:lin ang="5400000" scaled="1"/>
                <a:tileRect/>
              </a:gradFill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zh-TW" sz="2000" b="1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𝒉</m:t>
                      </m:r>
                      <m:r>
                        <a:rPr kumimoji="1" lang="en-US" altLang="zh-TW" sz="2000" b="1" i="1" baseline="-250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𝟏</m:t>
                      </m:r>
                      <m:r>
                        <a:rPr kumimoji="1" lang="en-US" altLang="zh-TW" sz="2000" b="1" i="1" baseline="-250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kumimoji="1" lang="en-US" altLang="zh-TW" sz="2000" b="1" i="1" baseline="-250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𝒊𝒏</m:t>
                      </m:r>
                      <m:r>
                        <a:rPr kumimoji="1" lang="en-US" altLang="zh-TW" sz="2000" b="1" i="1" baseline="-2500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𝟑</m:t>
                      </m:r>
                    </m:oMath>
                  </m:oMathPara>
                </a14:m>
                <a:endParaRPr kumimoji="1" lang="zh-TW" altLang="en-US" sz="1600" b="1" i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0" name="矩形 59">
                <a:extLst>
                  <a:ext uri="{FF2B5EF4-FFF2-40B4-BE49-F238E27FC236}">
                    <a16:creationId xmlns:a16="http://schemas.microsoft.com/office/drawing/2014/main" id="{B2A6B096-0D48-7F42-BE03-03F7BF1719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9620" y="3081911"/>
                <a:ext cx="693686" cy="50993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" name="直線箭頭接點 60">
            <a:extLst>
              <a:ext uri="{FF2B5EF4-FFF2-40B4-BE49-F238E27FC236}">
                <a16:creationId xmlns:a16="http://schemas.microsoft.com/office/drawing/2014/main" id="{B40CCA58-EAB5-D149-A13D-B7506466B7F5}"/>
              </a:ext>
            </a:extLst>
          </p:cNvPr>
          <p:cNvCxnSpPr>
            <a:cxnSpLocks/>
          </p:cNvCxnSpPr>
          <p:nvPr/>
        </p:nvCxnSpPr>
        <p:spPr>
          <a:xfrm>
            <a:off x="2320185" y="1716902"/>
            <a:ext cx="1559434" cy="7880"/>
          </a:xfrm>
          <a:prstGeom prst="straightConnector1">
            <a:avLst/>
          </a:prstGeom>
          <a:ln w="25400">
            <a:solidFill>
              <a:schemeClr val="tx1">
                <a:alpha val="1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箭頭接點 61">
            <a:extLst>
              <a:ext uri="{FF2B5EF4-FFF2-40B4-BE49-F238E27FC236}">
                <a16:creationId xmlns:a16="http://schemas.microsoft.com/office/drawing/2014/main" id="{1BF2F332-E22E-D848-A60B-0D6CE154C6C5}"/>
              </a:ext>
            </a:extLst>
          </p:cNvPr>
          <p:cNvCxnSpPr>
            <a:cxnSpLocks/>
          </p:cNvCxnSpPr>
          <p:nvPr/>
        </p:nvCxnSpPr>
        <p:spPr>
          <a:xfrm flipH="1">
            <a:off x="2320185" y="1716902"/>
            <a:ext cx="1568599" cy="811128"/>
          </a:xfrm>
          <a:prstGeom prst="straightConnector1">
            <a:avLst/>
          </a:prstGeom>
          <a:ln w="25400">
            <a:solidFill>
              <a:schemeClr val="tx1">
                <a:alpha val="10000"/>
              </a:schemeClr>
            </a:solidFill>
            <a:headEnd type="triangle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箭頭接點 62">
            <a:extLst>
              <a:ext uri="{FF2B5EF4-FFF2-40B4-BE49-F238E27FC236}">
                <a16:creationId xmlns:a16="http://schemas.microsoft.com/office/drawing/2014/main" id="{A20A89F4-39A4-6044-A2F3-AFB4F15308E0}"/>
              </a:ext>
            </a:extLst>
          </p:cNvPr>
          <p:cNvCxnSpPr>
            <a:cxnSpLocks/>
            <a:stCxn id="171" idx="6"/>
            <a:endCxn id="58" idx="1"/>
          </p:cNvCxnSpPr>
          <p:nvPr/>
        </p:nvCxnSpPr>
        <p:spPr>
          <a:xfrm flipV="1">
            <a:off x="2322729" y="1724783"/>
            <a:ext cx="1556891" cy="1608547"/>
          </a:xfrm>
          <a:prstGeom prst="straightConnector1">
            <a:avLst/>
          </a:prstGeom>
          <a:ln w="25400">
            <a:solidFill>
              <a:schemeClr val="tx1">
                <a:alpha val="1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箭頭接點 63">
            <a:extLst>
              <a:ext uri="{FF2B5EF4-FFF2-40B4-BE49-F238E27FC236}">
                <a16:creationId xmlns:a16="http://schemas.microsoft.com/office/drawing/2014/main" id="{CF80A26D-0AB8-6945-8B40-5F7B8DD5A8C6}"/>
              </a:ext>
            </a:extLst>
          </p:cNvPr>
          <p:cNvCxnSpPr>
            <a:cxnSpLocks/>
          </p:cNvCxnSpPr>
          <p:nvPr/>
        </p:nvCxnSpPr>
        <p:spPr>
          <a:xfrm flipH="1" flipV="1">
            <a:off x="2322729" y="1724782"/>
            <a:ext cx="1556891" cy="802905"/>
          </a:xfrm>
          <a:prstGeom prst="straightConnector1">
            <a:avLst/>
          </a:prstGeom>
          <a:ln w="25400">
            <a:solidFill>
              <a:schemeClr val="tx1">
                <a:alpha val="10000"/>
              </a:schemeClr>
            </a:solidFill>
            <a:headEnd type="triangle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線箭頭接點 64">
            <a:extLst>
              <a:ext uri="{FF2B5EF4-FFF2-40B4-BE49-F238E27FC236}">
                <a16:creationId xmlns:a16="http://schemas.microsoft.com/office/drawing/2014/main" id="{E15DE128-866A-C240-8B10-8A89C46BD9FB}"/>
              </a:ext>
            </a:extLst>
          </p:cNvPr>
          <p:cNvCxnSpPr>
            <a:cxnSpLocks/>
          </p:cNvCxnSpPr>
          <p:nvPr/>
        </p:nvCxnSpPr>
        <p:spPr>
          <a:xfrm>
            <a:off x="2322729" y="2527687"/>
            <a:ext cx="1566056" cy="343"/>
          </a:xfrm>
          <a:prstGeom prst="straightConnector1">
            <a:avLst/>
          </a:prstGeom>
          <a:ln w="25400">
            <a:solidFill>
              <a:schemeClr val="tx1">
                <a:alpha val="1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箭頭接點 65">
            <a:extLst>
              <a:ext uri="{FF2B5EF4-FFF2-40B4-BE49-F238E27FC236}">
                <a16:creationId xmlns:a16="http://schemas.microsoft.com/office/drawing/2014/main" id="{C0C11E8A-362F-DC44-809A-DE8F979C5D8F}"/>
              </a:ext>
            </a:extLst>
          </p:cNvPr>
          <p:cNvCxnSpPr>
            <a:cxnSpLocks/>
          </p:cNvCxnSpPr>
          <p:nvPr/>
        </p:nvCxnSpPr>
        <p:spPr>
          <a:xfrm flipH="1">
            <a:off x="2322729" y="2527687"/>
            <a:ext cx="1556891" cy="809190"/>
          </a:xfrm>
          <a:prstGeom prst="straightConnector1">
            <a:avLst/>
          </a:prstGeom>
          <a:ln w="25400">
            <a:solidFill>
              <a:schemeClr val="tx1">
                <a:alpha val="10000"/>
              </a:schemeClr>
            </a:solidFill>
            <a:headEnd type="triangle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箭頭接點 66">
            <a:extLst>
              <a:ext uri="{FF2B5EF4-FFF2-40B4-BE49-F238E27FC236}">
                <a16:creationId xmlns:a16="http://schemas.microsoft.com/office/drawing/2014/main" id="{17B541DC-923C-3940-A48F-090F044396D4}"/>
              </a:ext>
            </a:extLst>
          </p:cNvPr>
          <p:cNvCxnSpPr>
            <a:cxnSpLocks/>
          </p:cNvCxnSpPr>
          <p:nvPr/>
        </p:nvCxnSpPr>
        <p:spPr>
          <a:xfrm flipH="1" flipV="1">
            <a:off x="2322729" y="1724782"/>
            <a:ext cx="1556891" cy="1608548"/>
          </a:xfrm>
          <a:prstGeom prst="straightConnector1">
            <a:avLst/>
          </a:prstGeom>
          <a:ln w="25400">
            <a:solidFill>
              <a:schemeClr val="tx1">
                <a:alpha val="10000"/>
              </a:schemeClr>
            </a:solidFill>
            <a:headEnd type="triangle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箭頭接點 67">
            <a:extLst>
              <a:ext uri="{FF2B5EF4-FFF2-40B4-BE49-F238E27FC236}">
                <a16:creationId xmlns:a16="http://schemas.microsoft.com/office/drawing/2014/main" id="{721D03A6-BFDA-8E42-B269-AF71CF9F5152}"/>
              </a:ext>
            </a:extLst>
          </p:cNvPr>
          <p:cNvCxnSpPr>
            <a:cxnSpLocks/>
          </p:cNvCxnSpPr>
          <p:nvPr/>
        </p:nvCxnSpPr>
        <p:spPr>
          <a:xfrm flipH="1" flipV="1">
            <a:off x="2322729" y="2528030"/>
            <a:ext cx="1566056" cy="805300"/>
          </a:xfrm>
          <a:prstGeom prst="straightConnector1">
            <a:avLst/>
          </a:prstGeom>
          <a:ln w="25400">
            <a:solidFill>
              <a:schemeClr val="tx1">
                <a:alpha val="10000"/>
              </a:schemeClr>
            </a:solidFill>
            <a:headEnd type="triangle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箭頭接點 68">
            <a:extLst>
              <a:ext uri="{FF2B5EF4-FFF2-40B4-BE49-F238E27FC236}">
                <a16:creationId xmlns:a16="http://schemas.microsoft.com/office/drawing/2014/main" id="{C60B45B4-406D-8D41-B7F8-BADAE5DFC565}"/>
              </a:ext>
            </a:extLst>
          </p:cNvPr>
          <p:cNvCxnSpPr>
            <a:cxnSpLocks/>
          </p:cNvCxnSpPr>
          <p:nvPr/>
        </p:nvCxnSpPr>
        <p:spPr>
          <a:xfrm>
            <a:off x="2322729" y="3333330"/>
            <a:ext cx="1556891" cy="3547"/>
          </a:xfrm>
          <a:prstGeom prst="straightConnector1">
            <a:avLst/>
          </a:prstGeom>
          <a:ln w="25400">
            <a:solidFill>
              <a:schemeClr val="tx1">
                <a:alpha val="1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線箭頭接點 80">
            <a:extLst>
              <a:ext uri="{FF2B5EF4-FFF2-40B4-BE49-F238E27FC236}">
                <a16:creationId xmlns:a16="http://schemas.microsoft.com/office/drawing/2014/main" id="{3A85CEEB-24D3-EA42-930B-7EB02671F105}"/>
              </a:ext>
            </a:extLst>
          </p:cNvPr>
          <p:cNvCxnSpPr>
            <a:cxnSpLocks/>
          </p:cNvCxnSpPr>
          <p:nvPr/>
        </p:nvCxnSpPr>
        <p:spPr>
          <a:xfrm flipV="1">
            <a:off x="4573306" y="1716903"/>
            <a:ext cx="1120803" cy="7880"/>
          </a:xfrm>
          <a:prstGeom prst="straightConnector1">
            <a:avLst/>
          </a:prstGeom>
          <a:ln w="25400">
            <a:solidFill>
              <a:schemeClr val="tx1">
                <a:alpha val="1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線箭頭接點 81">
            <a:extLst>
              <a:ext uri="{FF2B5EF4-FFF2-40B4-BE49-F238E27FC236}">
                <a16:creationId xmlns:a16="http://schemas.microsoft.com/office/drawing/2014/main" id="{C45EBF72-83A2-5049-A7E7-DBC371AF1BC5}"/>
              </a:ext>
            </a:extLst>
          </p:cNvPr>
          <p:cNvCxnSpPr>
            <a:cxnSpLocks/>
          </p:cNvCxnSpPr>
          <p:nvPr/>
        </p:nvCxnSpPr>
        <p:spPr>
          <a:xfrm flipV="1">
            <a:off x="4582471" y="2527688"/>
            <a:ext cx="1114181" cy="342"/>
          </a:xfrm>
          <a:prstGeom prst="straightConnector1">
            <a:avLst/>
          </a:prstGeom>
          <a:ln w="25400">
            <a:solidFill>
              <a:schemeClr val="tx1">
                <a:alpha val="1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線箭頭接點 82">
            <a:extLst>
              <a:ext uri="{FF2B5EF4-FFF2-40B4-BE49-F238E27FC236}">
                <a16:creationId xmlns:a16="http://schemas.microsoft.com/office/drawing/2014/main" id="{B3B9C4ED-7241-CF4C-84E9-2378C897DC29}"/>
              </a:ext>
            </a:extLst>
          </p:cNvPr>
          <p:cNvCxnSpPr>
            <a:cxnSpLocks/>
          </p:cNvCxnSpPr>
          <p:nvPr/>
        </p:nvCxnSpPr>
        <p:spPr>
          <a:xfrm flipV="1">
            <a:off x="4573306" y="3333330"/>
            <a:ext cx="1123346" cy="3547"/>
          </a:xfrm>
          <a:prstGeom prst="straightConnector1">
            <a:avLst/>
          </a:prstGeom>
          <a:ln w="25400">
            <a:solidFill>
              <a:schemeClr val="tx1">
                <a:alpha val="1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箭頭接點 51">
            <a:extLst>
              <a:ext uri="{FF2B5EF4-FFF2-40B4-BE49-F238E27FC236}">
                <a16:creationId xmlns:a16="http://schemas.microsoft.com/office/drawing/2014/main" id="{70BB97C0-1D28-E94C-8897-E000AB22C347}"/>
              </a:ext>
            </a:extLst>
          </p:cNvPr>
          <p:cNvCxnSpPr>
            <a:cxnSpLocks/>
            <a:stCxn id="35" idx="6"/>
            <a:endCxn id="96" idx="1"/>
          </p:cNvCxnSpPr>
          <p:nvPr/>
        </p:nvCxnSpPr>
        <p:spPr>
          <a:xfrm>
            <a:off x="6259425" y="1722042"/>
            <a:ext cx="1315946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箭頭接點 54">
            <a:extLst>
              <a:ext uri="{FF2B5EF4-FFF2-40B4-BE49-F238E27FC236}">
                <a16:creationId xmlns:a16="http://schemas.microsoft.com/office/drawing/2014/main" id="{0CA6F590-9BA2-F746-AA08-96FE43C7BBD2}"/>
              </a:ext>
            </a:extLst>
          </p:cNvPr>
          <p:cNvCxnSpPr>
            <a:cxnSpLocks/>
            <a:stCxn id="98" idx="1"/>
            <a:endCxn id="35" idx="6"/>
          </p:cNvCxnSpPr>
          <p:nvPr/>
        </p:nvCxnSpPr>
        <p:spPr>
          <a:xfrm flipH="1" flipV="1">
            <a:off x="6259425" y="1722042"/>
            <a:ext cx="1322692" cy="1611288"/>
          </a:xfrm>
          <a:prstGeom prst="straightConnector1">
            <a:avLst/>
          </a:prstGeom>
          <a:ln w="25400">
            <a:solidFill>
              <a:srgbClr val="FF0000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線箭頭接點 79">
            <a:extLst>
              <a:ext uri="{FF2B5EF4-FFF2-40B4-BE49-F238E27FC236}">
                <a16:creationId xmlns:a16="http://schemas.microsoft.com/office/drawing/2014/main" id="{3ACAD503-4176-614F-A9F5-EA256B22A60D}"/>
              </a:ext>
            </a:extLst>
          </p:cNvPr>
          <p:cNvCxnSpPr>
            <a:cxnSpLocks/>
            <a:stCxn id="97" idx="1"/>
            <a:endCxn id="35" idx="6"/>
          </p:cNvCxnSpPr>
          <p:nvPr/>
        </p:nvCxnSpPr>
        <p:spPr>
          <a:xfrm flipH="1" flipV="1">
            <a:off x="6259425" y="1722042"/>
            <a:ext cx="1312251" cy="803531"/>
          </a:xfrm>
          <a:prstGeom prst="straightConnector1">
            <a:avLst/>
          </a:prstGeom>
          <a:ln w="25400">
            <a:solidFill>
              <a:srgbClr val="FF0000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線箭頭接點 83">
            <a:extLst>
              <a:ext uri="{FF2B5EF4-FFF2-40B4-BE49-F238E27FC236}">
                <a16:creationId xmlns:a16="http://schemas.microsoft.com/office/drawing/2014/main" id="{EAAF5A6F-D05A-704A-B98B-07AF7378077F}"/>
              </a:ext>
            </a:extLst>
          </p:cNvPr>
          <p:cNvCxnSpPr>
            <a:cxnSpLocks/>
          </p:cNvCxnSpPr>
          <p:nvPr/>
        </p:nvCxnSpPr>
        <p:spPr>
          <a:xfrm>
            <a:off x="10135381" y="1714168"/>
            <a:ext cx="1043159" cy="0"/>
          </a:xfrm>
          <a:prstGeom prst="straightConnector1">
            <a:avLst/>
          </a:prstGeom>
          <a:ln w="25400">
            <a:solidFill>
              <a:schemeClr val="tx1">
                <a:alpha val="1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線箭頭接點 84">
            <a:extLst>
              <a:ext uri="{FF2B5EF4-FFF2-40B4-BE49-F238E27FC236}">
                <a16:creationId xmlns:a16="http://schemas.microsoft.com/office/drawing/2014/main" id="{509A1E2E-F8AE-2D45-827F-AF0EE30F314B}"/>
              </a:ext>
            </a:extLst>
          </p:cNvPr>
          <p:cNvCxnSpPr>
            <a:cxnSpLocks/>
          </p:cNvCxnSpPr>
          <p:nvPr/>
        </p:nvCxnSpPr>
        <p:spPr>
          <a:xfrm>
            <a:off x="10135380" y="2526889"/>
            <a:ext cx="1043159" cy="0"/>
          </a:xfrm>
          <a:prstGeom prst="straightConnector1">
            <a:avLst/>
          </a:prstGeom>
          <a:ln w="25400">
            <a:solidFill>
              <a:schemeClr val="tx1">
                <a:alpha val="1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線箭頭接點 86">
            <a:extLst>
              <a:ext uri="{FF2B5EF4-FFF2-40B4-BE49-F238E27FC236}">
                <a16:creationId xmlns:a16="http://schemas.microsoft.com/office/drawing/2014/main" id="{61B52BB4-D9EC-D445-B116-C607D9A094B8}"/>
              </a:ext>
            </a:extLst>
          </p:cNvPr>
          <p:cNvCxnSpPr>
            <a:cxnSpLocks/>
          </p:cNvCxnSpPr>
          <p:nvPr/>
        </p:nvCxnSpPr>
        <p:spPr>
          <a:xfrm>
            <a:off x="10135379" y="3353434"/>
            <a:ext cx="1043159" cy="0"/>
          </a:xfrm>
          <a:prstGeom prst="straightConnector1">
            <a:avLst/>
          </a:prstGeom>
          <a:ln w="25400">
            <a:solidFill>
              <a:schemeClr val="tx1">
                <a:alpha val="1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文字方塊 87">
            <a:extLst>
              <a:ext uri="{FF2B5EF4-FFF2-40B4-BE49-F238E27FC236}">
                <a16:creationId xmlns:a16="http://schemas.microsoft.com/office/drawing/2014/main" id="{4F6AA81D-AFA9-B844-BFD6-2CFCE0513B87}"/>
              </a:ext>
            </a:extLst>
          </p:cNvPr>
          <p:cNvSpPr txBox="1"/>
          <p:nvPr/>
        </p:nvSpPr>
        <p:spPr>
          <a:xfrm>
            <a:off x="11257493" y="1502158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b="1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kumimoji="1" lang="en-US" altLang="zh-TW" b="1" baseline="-250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b="1" baseline="-25000" dirty="0">
              <a:solidFill>
                <a:schemeClr val="bg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9" name="文字方塊 88">
            <a:extLst>
              <a:ext uri="{FF2B5EF4-FFF2-40B4-BE49-F238E27FC236}">
                <a16:creationId xmlns:a16="http://schemas.microsoft.com/office/drawing/2014/main" id="{22408C17-1325-BD48-AC44-BA0B945E0BA0}"/>
              </a:ext>
            </a:extLst>
          </p:cNvPr>
          <p:cNvSpPr txBox="1"/>
          <p:nvPr/>
        </p:nvSpPr>
        <p:spPr>
          <a:xfrm>
            <a:off x="11257493" y="232432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b="1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kumimoji="1" lang="en-US" altLang="zh-TW" b="1" baseline="-250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kumimoji="1" lang="zh-TW" altLang="en-US" b="1" baseline="-25000" dirty="0">
              <a:solidFill>
                <a:schemeClr val="bg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0" name="文字方塊 89">
            <a:extLst>
              <a:ext uri="{FF2B5EF4-FFF2-40B4-BE49-F238E27FC236}">
                <a16:creationId xmlns:a16="http://schemas.microsoft.com/office/drawing/2014/main" id="{0D57D218-AC46-B140-9500-1C2B5E7B37DF}"/>
              </a:ext>
            </a:extLst>
          </p:cNvPr>
          <p:cNvSpPr txBox="1"/>
          <p:nvPr/>
        </p:nvSpPr>
        <p:spPr>
          <a:xfrm>
            <a:off x="11257493" y="3141701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b="1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kumimoji="1" lang="en-US" altLang="zh-TW" b="1" baseline="-250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kumimoji="1" lang="zh-TW" altLang="en-US" b="1" baseline="-25000" dirty="0">
              <a:solidFill>
                <a:schemeClr val="bg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1" name="矩形 90">
            <a:extLst>
              <a:ext uri="{FF2B5EF4-FFF2-40B4-BE49-F238E27FC236}">
                <a16:creationId xmlns:a16="http://schemas.microsoft.com/office/drawing/2014/main" id="{0D33E070-0F13-C44E-8CC5-BA2447E30B40}"/>
              </a:ext>
            </a:extLst>
          </p:cNvPr>
          <p:cNvSpPr/>
          <p:nvPr/>
        </p:nvSpPr>
        <p:spPr>
          <a:xfrm flipV="1">
            <a:off x="5694109" y="970389"/>
            <a:ext cx="3824259" cy="2793827"/>
          </a:xfrm>
          <a:prstGeom prst="rect">
            <a:avLst/>
          </a:prstGeom>
          <a:noFill/>
          <a:ln w="635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矩形 95">
                <a:extLst>
                  <a:ext uri="{FF2B5EF4-FFF2-40B4-BE49-F238E27FC236}">
                    <a16:creationId xmlns:a16="http://schemas.microsoft.com/office/drawing/2014/main" id="{6C24DBCD-5917-5C44-A6E3-4E26C96439FA}"/>
                  </a:ext>
                </a:extLst>
              </p:cNvPr>
              <p:cNvSpPr/>
              <p:nvPr/>
            </p:nvSpPr>
            <p:spPr>
              <a:xfrm>
                <a:off x="7575371" y="1465480"/>
                <a:ext cx="693687" cy="513124"/>
              </a:xfrm>
              <a:prstGeom prst="rect">
                <a:avLst/>
              </a:prstGeom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TW" sz="1600" b="1" dirty="0">
                    <a:cs typeface="Times New Roman" panose="02020603050405020304" pitchFamily="18" charset="0"/>
                  </a:rPr>
                  <a:t>o</a:t>
                </a:r>
                <a14:m>
                  <m:oMath xmlns:m="http://schemas.openxmlformats.org/officeDocument/2006/math">
                    <m:r>
                      <a:rPr kumimoji="1" lang="en-US" altLang="zh-TW" sz="1600" b="1" i="1" baseline="-250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𝟏</m:t>
                    </m:r>
                    <m:r>
                      <a:rPr kumimoji="1" lang="en-US" altLang="zh-TW" sz="1600" b="1" i="1" baseline="-250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kumimoji="1" lang="en-US" altLang="zh-TW" sz="1600" b="1" i="1" baseline="-2500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𝒊𝒏</m:t>
                    </m:r>
                    <m:r>
                      <a:rPr kumimoji="1" lang="en-US" altLang="zh-TW" sz="1600" b="1" i="1" baseline="-2500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𝟏</m:t>
                    </m:r>
                  </m:oMath>
                </a14:m>
                <a:endParaRPr kumimoji="1" lang="zh-TW" altLang="en-US" sz="1200" b="1" i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6" name="矩形 95">
                <a:extLst>
                  <a:ext uri="{FF2B5EF4-FFF2-40B4-BE49-F238E27FC236}">
                    <a16:creationId xmlns:a16="http://schemas.microsoft.com/office/drawing/2014/main" id="{6C24DBCD-5917-5C44-A6E3-4E26C96439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5371" y="1465480"/>
                <a:ext cx="693687" cy="51312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矩形 96">
                <a:extLst>
                  <a:ext uri="{FF2B5EF4-FFF2-40B4-BE49-F238E27FC236}">
                    <a16:creationId xmlns:a16="http://schemas.microsoft.com/office/drawing/2014/main" id="{923921C9-0792-8D4B-A049-5E82929EFD73}"/>
                  </a:ext>
                </a:extLst>
              </p:cNvPr>
              <p:cNvSpPr/>
              <p:nvPr/>
            </p:nvSpPr>
            <p:spPr>
              <a:xfrm>
                <a:off x="7571676" y="2268022"/>
                <a:ext cx="697382" cy="515101"/>
              </a:xfrm>
              <a:prstGeom prst="rect">
                <a:avLst/>
              </a:prstGeom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TW" sz="1600" b="1" dirty="0">
                    <a:cs typeface="Times New Roman" panose="02020603050405020304" pitchFamily="18" charset="0"/>
                  </a:rPr>
                  <a:t>o</a:t>
                </a:r>
                <a14:m>
                  <m:oMath xmlns:m="http://schemas.openxmlformats.org/officeDocument/2006/math">
                    <m:r>
                      <a:rPr kumimoji="1" lang="en-US" altLang="zh-TW" sz="1600" b="1" i="1" baseline="-250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𝟏</m:t>
                    </m:r>
                    <m:r>
                      <a:rPr kumimoji="1" lang="en-US" altLang="zh-TW" sz="1600" b="1" i="1" baseline="-250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kumimoji="1" lang="en-US" altLang="zh-TW" sz="1600" b="1" i="1" baseline="-250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𝒊𝒏</m:t>
                    </m:r>
                    <m:r>
                      <a:rPr kumimoji="1" lang="en-US" altLang="zh-TW" sz="1600" b="1" i="1" baseline="-2500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𝟐</m:t>
                    </m:r>
                  </m:oMath>
                </a14:m>
                <a:endParaRPr kumimoji="1" lang="zh-TW" altLang="en-US" sz="1200" b="1" i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7" name="矩形 96">
                <a:extLst>
                  <a:ext uri="{FF2B5EF4-FFF2-40B4-BE49-F238E27FC236}">
                    <a16:creationId xmlns:a16="http://schemas.microsoft.com/office/drawing/2014/main" id="{923921C9-0792-8D4B-A049-5E82929EFD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1676" y="2268022"/>
                <a:ext cx="697382" cy="51510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矩形 97">
                <a:extLst>
                  <a:ext uri="{FF2B5EF4-FFF2-40B4-BE49-F238E27FC236}">
                    <a16:creationId xmlns:a16="http://schemas.microsoft.com/office/drawing/2014/main" id="{C22DEF38-5B3D-794A-BC18-805D86190ED7}"/>
                  </a:ext>
                </a:extLst>
              </p:cNvPr>
              <p:cNvSpPr/>
              <p:nvPr/>
            </p:nvSpPr>
            <p:spPr>
              <a:xfrm>
                <a:off x="7582117" y="3079956"/>
                <a:ext cx="686296" cy="506747"/>
              </a:xfrm>
              <a:prstGeom prst="rect">
                <a:avLst/>
              </a:prstGeom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TW" sz="1600" b="1" dirty="0">
                    <a:cs typeface="Times New Roman" panose="02020603050405020304" pitchFamily="18" charset="0"/>
                  </a:rPr>
                  <a:t>o</a:t>
                </a:r>
                <a14:m>
                  <m:oMath xmlns:m="http://schemas.openxmlformats.org/officeDocument/2006/math">
                    <m:r>
                      <a:rPr kumimoji="1" lang="en-US" altLang="zh-TW" sz="1600" b="1" i="1" baseline="-250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𝟏</m:t>
                    </m:r>
                    <m:r>
                      <a:rPr kumimoji="1" lang="en-US" altLang="zh-TW" sz="1600" b="1" i="1" baseline="-250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kumimoji="1" lang="en-US" altLang="zh-TW" sz="1600" b="1" i="1" baseline="-250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𝒊𝒏</m:t>
                    </m:r>
                    <m:r>
                      <a:rPr kumimoji="1" lang="en-US" altLang="zh-TW" sz="1600" b="1" i="1" baseline="-2500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𝟑</m:t>
                    </m:r>
                  </m:oMath>
                </a14:m>
                <a:endParaRPr kumimoji="1" lang="zh-TW" altLang="en-US" sz="1200" b="1" i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8" name="矩形 97">
                <a:extLst>
                  <a:ext uri="{FF2B5EF4-FFF2-40B4-BE49-F238E27FC236}">
                    <a16:creationId xmlns:a16="http://schemas.microsoft.com/office/drawing/2014/main" id="{C22DEF38-5B3D-794A-BC18-805D86190E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2117" y="3079956"/>
                <a:ext cx="686296" cy="50674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9" name="直線箭頭接點 98">
            <a:extLst>
              <a:ext uri="{FF2B5EF4-FFF2-40B4-BE49-F238E27FC236}">
                <a16:creationId xmlns:a16="http://schemas.microsoft.com/office/drawing/2014/main" id="{3B75AB86-CDA4-7D40-B326-BC3CDCF11AE1}"/>
              </a:ext>
            </a:extLst>
          </p:cNvPr>
          <p:cNvCxnSpPr>
            <a:cxnSpLocks/>
            <a:stCxn id="96" idx="3"/>
            <a:endCxn id="79" idx="2"/>
          </p:cNvCxnSpPr>
          <p:nvPr/>
        </p:nvCxnSpPr>
        <p:spPr>
          <a:xfrm>
            <a:off x="8269058" y="1722042"/>
            <a:ext cx="1328263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線箭頭接點 99">
            <a:extLst>
              <a:ext uri="{FF2B5EF4-FFF2-40B4-BE49-F238E27FC236}">
                <a16:creationId xmlns:a16="http://schemas.microsoft.com/office/drawing/2014/main" id="{889C0577-C6F4-E544-8FFA-3FF324D8007D}"/>
              </a:ext>
            </a:extLst>
          </p:cNvPr>
          <p:cNvCxnSpPr>
            <a:cxnSpLocks/>
            <a:stCxn id="97" idx="3"/>
            <a:endCxn id="13" idx="2"/>
          </p:cNvCxnSpPr>
          <p:nvPr/>
        </p:nvCxnSpPr>
        <p:spPr>
          <a:xfrm>
            <a:off x="8269058" y="2525573"/>
            <a:ext cx="1328267" cy="2114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線箭頭接點 100">
            <a:extLst>
              <a:ext uri="{FF2B5EF4-FFF2-40B4-BE49-F238E27FC236}">
                <a16:creationId xmlns:a16="http://schemas.microsoft.com/office/drawing/2014/main" id="{B52AB2AB-C249-124B-877C-46DAE322DF03}"/>
              </a:ext>
            </a:extLst>
          </p:cNvPr>
          <p:cNvCxnSpPr>
            <a:cxnSpLocks/>
            <a:stCxn id="98" idx="3"/>
            <a:endCxn id="14" idx="2"/>
          </p:cNvCxnSpPr>
          <p:nvPr/>
        </p:nvCxnSpPr>
        <p:spPr>
          <a:xfrm>
            <a:off x="8268413" y="3333330"/>
            <a:ext cx="1328912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矩形 101">
                <a:extLst>
                  <a:ext uri="{FF2B5EF4-FFF2-40B4-BE49-F238E27FC236}">
                    <a16:creationId xmlns:a16="http://schemas.microsoft.com/office/drawing/2014/main" id="{885E07C3-8416-F842-9121-CF04726631AA}"/>
                  </a:ext>
                </a:extLst>
              </p:cNvPr>
              <p:cNvSpPr/>
              <p:nvPr/>
            </p:nvSpPr>
            <p:spPr>
              <a:xfrm>
                <a:off x="8599194" y="1280580"/>
                <a:ext cx="65857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kumimoji="1" lang="en-US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  <m:r>
                            <a:rPr kumimoji="1"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2" name="矩形 101">
                <a:extLst>
                  <a:ext uri="{FF2B5EF4-FFF2-40B4-BE49-F238E27FC236}">
                    <a16:creationId xmlns:a16="http://schemas.microsoft.com/office/drawing/2014/main" id="{885E07C3-8416-F842-9121-CF04726631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9194" y="1280580"/>
                <a:ext cx="658578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矩形 102">
                <a:extLst>
                  <a:ext uri="{FF2B5EF4-FFF2-40B4-BE49-F238E27FC236}">
                    <a16:creationId xmlns:a16="http://schemas.microsoft.com/office/drawing/2014/main" id="{4E382877-4BD3-284B-982B-6D9C1AC3E9DE}"/>
                  </a:ext>
                </a:extLst>
              </p:cNvPr>
              <p:cNvSpPr/>
              <p:nvPr/>
            </p:nvSpPr>
            <p:spPr>
              <a:xfrm>
                <a:off x="8601230" y="2057470"/>
                <a:ext cx="65857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kumimoji="1"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  <m:r>
                            <a:rPr kumimoji="1"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3" name="矩形 102">
                <a:extLst>
                  <a:ext uri="{FF2B5EF4-FFF2-40B4-BE49-F238E27FC236}">
                    <a16:creationId xmlns:a16="http://schemas.microsoft.com/office/drawing/2014/main" id="{4E382877-4BD3-284B-982B-6D9C1AC3E9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1230" y="2057470"/>
                <a:ext cx="658578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矩形 103">
                <a:extLst>
                  <a:ext uri="{FF2B5EF4-FFF2-40B4-BE49-F238E27FC236}">
                    <a16:creationId xmlns:a16="http://schemas.microsoft.com/office/drawing/2014/main" id="{4165F752-E233-A149-B0C2-0BEA2B9B8846}"/>
                  </a:ext>
                </a:extLst>
              </p:cNvPr>
              <p:cNvSpPr/>
              <p:nvPr/>
            </p:nvSpPr>
            <p:spPr>
              <a:xfrm>
                <a:off x="8616300" y="2871170"/>
                <a:ext cx="65857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kumimoji="1"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  <m:r>
                            <a:rPr kumimoji="1"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4" name="矩形 103">
                <a:extLst>
                  <a:ext uri="{FF2B5EF4-FFF2-40B4-BE49-F238E27FC236}">
                    <a16:creationId xmlns:a16="http://schemas.microsoft.com/office/drawing/2014/main" id="{4165F752-E233-A149-B0C2-0BEA2B9B884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6300" y="2871170"/>
                <a:ext cx="658578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矩形 72">
                <a:extLst>
                  <a:ext uri="{FF2B5EF4-FFF2-40B4-BE49-F238E27FC236}">
                    <a16:creationId xmlns:a16="http://schemas.microsoft.com/office/drawing/2014/main" id="{4238D536-7EAD-E447-A67F-DEB6C8D0B44E}"/>
                  </a:ext>
                </a:extLst>
              </p:cNvPr>
              <p:cNvSpPr/>
              <p:nvPr/>
            </p:nvSpPr>
            <p:spPr>
              <a:xfrm>
                <a:off x="10256746" y="1261646"/>
                <a:ext cx="77239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" altLang="zh-TW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kumimoji="1" lang="en-US" altLang="zh-TW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𝑜𝑢𝑡</m:t>
                          </m:r>
                          <m:r>
                            <a:rPr kumimoji="1" lang="en-US" altLang="zh-TW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3" name="矩形 72">
                <a:extLst>
                  <a:ext uri="{FF2B5EF4-FFF2-40B4-BE49-F238E27FC236}">
                    <a16:creationId xmlns:a16="http://schemas.microsoft.com/office/drawing/2014/main" id="{4238D536-7EAD-E447-A67F-DEB6C8D0B4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56746" y="1261646"/>
                <a:ext cx="772391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矩形 74">
                <a:extLst>
                  <a:ext uri="{FF2B5EF4-FFF2-40B4-BE49-F238E27FC236}">
                    <a16:creationId xmlns:a16="http://schemas.microsoft.com/office/drawing/2014/main" id="{E85E60E7-FFB8-434B-9A6A-E0CA7EB36D69}"/>
                  </a:ext>
                </a:extLst>
              </p:cNvPr>
              <p:cNvSpPr/>
              <p:nvPr/>
            </p:nvSpPr>
            <p:spPr>
              <a:xfrm>
                <a:off x="10252941" y="2056036"/>
                <a:ext cx="77239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" altLang="zh-TW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kumimoji="1" lang="en-US" altLang="zh-TW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𝑜𝑢𝑡</m:t>
                          </m:r>
                          <m:r>
                            <a:rPr kumimoji="1" lang="en-US" altLang="zh-TW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5" name="矩形 74">
                <a:extLst>
                  <a:ext uri="{FF2B5EF4-FFF2-40B4-BE49-F238E27FC236}">
                    <a16:creationId xmlns:a16="http://schemas.microsoft.com/office/drawing/2014/main" id="{E85E60E7-FFB8-434B-9A6A-E0CA7EB36D6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52941" y="2056036"/>
                <a:ext cx="772391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矩形 76">
                <a:extLst>
                  <a:ext uri="{FF2B5EF4-FFF2-40B4-BE49-F238E27FC236}">
                    <a16:creationId xmlns:a16="http://schemas.microsoft.com/office/drawing/2014/main" id="{665D16D1-B40B-5F43-98FC-7702A28DBAC2}"/>
                  </a:ext>
                </a:extLst>
              </p:cNvPr>
              <p:cNvSpPr/>
              <p:nvPr/>
            </p:nvSpPr>
            <p:spPr>
              <a:xfrm>
                <a:off x="10252941" y="2871170"/>
                <a:ext cx="77239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" altLang="zh-TW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kumimoji="1" lang="en-US" altLang="zh-TW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𝑜𝑢𝑡</m:t>
                          </m:r>
                          <m:r>
                            <a:rPr kumimoji="1" lang="en-US" altLang="zh-TW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7" name="矩形 76">
                <a:extLst>
                  <a:ext uri="{FF2B5EF4-FFF2-40B4-BE49-F238E27FC236}">
                    <a16:creationId xmlns:a16="http://schemas.microsoft.com/office/drawing/2014/main" id="{665D16D1-B40B-5F43-98FC-7702A28DBA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52941" y="2871170"/>
                <a:ext cx="772391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4728FAEB-05F5-5E42-BB39-3E0B4FC5FAB6}"/>
                  </a:ext>
                </a:extLst>
              </p:cNvPr>
              <p:cNvSpPr/>
              <p:nvPr/>
            </p:nvSpPr>
            <p:spPr>
              <a:xfrm>
                <a:off x="3341881" y="4750049"/>
                <a:ext cx="5630067" cy="1892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kumimoji="1" lang="en-US" altLang="zh-TW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1" lang="en" altLang="zh-TW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f>
                                <m:fPr>
                                  <m:ctrlPr>
                                    <a:rPr kumimoji="1" lang="en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" altLang="zh-TW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𝑂</m:t>
                                      </m:r>
                                    </m:e>
                                    <m:sub>
                                      <m:r>
                                        <a:rPr kumimoji="1"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𝑖𝑛</m:t>
                                      </m:r>
                                      <m:r>
                                        <a:rPr kumimoji="1"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kumimoji="1" lang="en" altLang="zh-TW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b>
                                      <m:r>
                                        <a:rPr kumimoji="1" lang="en-US" altLang="zh-TW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𝑜𝑢𝑡</m:t>
                                      </m:r>
                                      <m:r>
                                        <a:rPr kumimoji="1" lang="en-US" altLang="zh-TW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kumimoji="1" lang="en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" altLang="zh-TW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𝑂</m:t>
                                      </m:r>
                                    </m:e>
                                    <m:sub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𝑖𝑛</m:t>
                                      </m:r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kumimoji="1" lang="en" altLang="zh-TW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b>
                                      <m:r>
                                        <a:rPr kumimoji="1" lang="en-US" altLang="zh-TW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𝑜𝑢𝑡</m:t>
                                      </m:r>
                                      <m:r>
                                        <a:rPr kumimoji="1" lang="en-US" altLang="zh-TW" b="0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kumimoji="1" lang="en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" altLang="zh-TW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𝑂</m:t>
                                      </m:r>
                                    </m:e>
                                    <m:sub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𝑖𝑛</m:t>
                                      </m:r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kumimoji="1" lang="en" altLang="zh-TW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b>
                                      <m:r>
                                        <a:rPr kumimoji="1" lang="en-US" altLang="zh-TW" i="1" smtClean="0">
                                          <a:solidFill>
                                            <a:srgbClr val="0432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𝑜𝑢𝑡</m:t>
                                      </m:r>
                                      <m:r>
                                        <a:rPr kumimoji="1" lang="en-US" altLang="zh-TW" b="0" i="1" smtClean="0">
                                          <a:solidFill>
                                            <a:srgbClr val="0432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eqArr>
                          <m:eqArr>
                            <m:eqArrPr>
                              <m:ctrlPr>
                                <a:rPr kumimoji="1" lang="en" altLang="zh-TW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f>
                                <m:fPr>
                                  <m:ctrlPr>
                                    <a:rPr kumimoji="1" lang="en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" altLang="zh-TW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𝑂</m:t>
                                      </m:r>
                                    </m:e>
                                    <m:sub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𝑖𝑛</m:t>
                                      </m:r>
                                      <m:r>
                                        <a:rPr kumimoji="1"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kumimoji="1" lang="en" altLang="zh-TW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b>
                                      <m:r>
                                        <a:rPr kumimoji="1" lang="en-US" altLang="zh-TW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𝑜𝑢𝑡</m:t>
                                      </m:r>
                                      <m:r>
                                        <a:rPr kumimoji="1" lang="en-US" altLang="zh-TW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  <m:e>
                              <m:r>
                                <a:rPr kumimoji="1" lang="en-US" altLang="zh-TW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f>
                                <m:fPr>
                                  <m:ctrlPr>
                                    <a:rPr kumimoji="1" lang="en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" altLang="zh-TW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𝑂</m:t>
                                      </m:r>
                                    </m:e>
                                    <m:sub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𝑖𝑛</m:t>
                                      </m:r>
                                      <m:r>
                                        <a:rPr kumimoji="1"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kumimoji="1" lang="en" altLang="zh-TW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b>
                                      <m:r>
                                        <a:rPr kumimoji="1" lang="en-US" altLang="zh-TW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𝑜𝑢𝑡</m:t>
                                      </m:r>
                                      <m:r>
                                        <a:rPr kumimoji="1" lang="en-US" altLang="zh-TW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  <m:e>
                              <m:r>
                                <a:rPr kumimoji="1" lang="en-US" altLang="zh-TW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f>
                                <m:fPr>
                                  <m:ctrlPr>
                                    <a:rPr kumimoji="1" lang="en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" altLang="zh-TW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𝑂</m:t>
                                      </m:r>
                                    </m:e>
                                    <m:sub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𝑖𝑛</m:t>
                                      </m:r>
                                      <m:r>
                                        <a:rPr kumimoji="1"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kumimoji="1" lang="en" altLang="zh-TW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b>
                                      <m:r>
                                        <a:rPr kumimoji="1" lang="en-US" altLang="zh-TW" i="1">
                                          <a:solidFill>
                                            <a:srgbClr val="0432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𝑜𝑢𝑡</m:t>
                                      </m:r>
                                      <m:r>
                                        <a:rPr kumimoji="1" lang="en-US" altLang="zh-TW" i="1">
                                          <a:solidFill>
                                            <a:srgbClr val="0432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eqArr>
                          <m:eqArr>
                            <m:eqArrPr>
                              <m:ctrlPr>
                                <a:rPr kumimoji="1" lang="en" altLang="zh-TW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f>
                                <m:fPr>
                                  <m:ctrlPr>
                                    <a:rPr kumimoji="1" lang="en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" altLang="zh-TW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𝑂</m:t>
                                      </m:r>
                                    </m:e>
                                    <m:sub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𝑖𝑛</m:t>
                                      </m:r>
                                      <m:r>
                                        <a:rPr kumimoji="1"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kumimoji="1" lang="en" altLang="zh-TW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b>
                                      <m:r>
                                        <a:rPr kumimoji="1" lang="en-US" altLang="zh-TW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𝑜𝑢𝑡</m:t>
                                      </m:r>
                                      <m:r>
                                        <a:rPr kumimoji="1" lang="en-US" altLang="zh-TW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  <m:e>
                              <m:r>
                                <a:rPr kumimoji="1" lang="en-US" altLang="zh-TW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f>
                                <m:fPr>
                                  <m:ctrlPr>
                                    <a:rPr kumimoji="1" lang="en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" altLang="zh-TW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𝑂</m:t>
                                      </m:r>
                                    </m:e>
                                    <m:sub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𝑖𝑛</m:t>
                                      </m:r>
                                      <m:r>
                                        <a:rPr kumimoji="1"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kumimoji="1" lang="en" altLang="zh-TW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b>
                                      <m:r>
                                        <a:rPr kumimoji="1" lang="en-US" altLang="zh-TW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𝑜𝑢𝑡</m:t>
                                      </m:r>
                                      <m:r>
                                        <a:rPr kumimoji="1" lang="en-US" altLang="zh-TW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  <m:e>
                              <m:r>
                                <a:rPr kumimoji="1" lang="en-US" altLang="zh-TW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f>
                                <m:fPr>
                                  <m:ctrlPr>
                                    <a:rPr kumimoji="1" lang="en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" altLang="zh-TW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𝑂</m:t>
                                      </m:r>
                                    </m:e>
                                    <m:sub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𝑖𝑛</m:t>
                                      </m:r>
                                      <m:r>
                                        <a:rPr kumimoji="1"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kumimoji="1" lang="en" altLang="zh-TW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b>
                                      <m:r>
                                        <a:rPr kumimoji="1" lang="en-US" altLang="zh-TW" i="1">
                                          <a:solidFill>
                                            <a:srgbClr val="0432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𝑜𝑢𝑡</m:t>
                                      </m:r>
                                      <m:r>
                                        <a:rPr kumimoji="1" lang="en-US" altLang="zh-TW" i="1">
                                          <a:solidFill>
                                            <a:srgbClr val="0432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eqArr>
                        </m:e>
                      </m:d>
                      <m:r>
                        <a:rPr kumimoji="1"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1" lang="en-US" altLang="zh-TW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kumimoji="1" lang="en-US" altLang="zh-TW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TW" b="0" i="1" smtClean="0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kumimoji="1" lang="en-US" altLang="zh-TW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kumimoji="1" lang="en-US" altLang="zh-TW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kumimoji="1" lang="en-US" altLang="zh-TW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kumimoji="1" lang="en-US" altLang="zh-TW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sSub>
                                <m:sSubPr>
                                  <m:ctrlPr>
                                    <a:rPr kumimoji="1"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kumimoji="1" lang="en-US" altLang="zh-TW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sSub>
                                <m:sSubPr>
                                  <m:ctrlPr>
                                    <a:rPr kumimoji="1"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kumimoji="1" lang="en-US" altLang="zh-TW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kumimoji="1"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kumimoji="1" lang="en-US" altLang="zh-TW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sSub>
                                <m:sSubPr>
                                  <m:ctrlPr>
                                    <a:rPr kumimoji="1"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kumimoji="1" lang="en-US" altLang="zh-TW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kumimoji="1" lang="en-US" altLang="zh-TW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sSub>
                                <m:sSubPr>
                                  <m:ctrlPr>
                                    <a:rPr kumimoji="1"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kumimoji="1" lang="en-US" altLang="zh-TW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kumimoji="1" lang="en-US" altLang="zh-TW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kumimoji="1"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kumimoji="1" lang="en-US" altLang="zh-TW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sSub>
                                <m:sSubPr>
                                  <m:ctrlPr>
                                    <a:rPr kumimoji="1"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kumimoji="1" lang="en-US" altLang="zh-TW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kumimoji="1" lang="en-US" altLang="zh-TW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sSub>
                                <m:sSubPr>
                                  <m:ctrlPr>
                                    <a:rPr kumimoji="1"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kumimoji="1" lang="en-US" altLang="zh-TW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kumimoji="1" lang="en-US" altLang="zh-TW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4728FAEB-05F5-5E42-BB39-3E0B4FC5FA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1881" y="4750049"/>
                <a:ext cx="5630067" cy="1892441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1" name="直線箭頭接點 70">
            <a:extLst>
              <a:ext uri="{FF2B5EF4-FFF2-40B4-BE49-F238E27FC236}">
                <a16:creationId xmlns:a16="http://schemas.microsoft.com/office/drawing/2014/main" id="{434DA7D9-9A28-8341-AD83-5F30C686FDE3}"/>
              </a:ext>
            </a:extLst>
          </p:cNvPr>
          <p:cNvCxnSpPr>
            <a:cxnSpLocks/>
            <a:stCxn id="96" idx="1"/>
            <a:endCxn id="36" idx="6"/>
          </p:cNvCxnSpPr>
          <p:nvPr/>
        </p:nvCxnSpPr>
        <p:spPr>
          <a:xfrm flipH="1">
            <a:off x="6238572" y="1722042"/>
            <a:ext cx="1336799" cy="805645"/>
          </a:xfrm>
          <a:prstGeom prst="straightConnector1">
            <a:avLst/>
          </a:prstGeom>
          <a:ln w="25400">
            <a:solidFill>
              <a:srgbClr val="00B050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線箭頭接點 73">
            <a:extLst>
              <a:ext uri="{FF2B5EF4-FFF2-40B4-BE49-F238E27FC236}">
                <a16:creationId xmlns:a16="http://schemas.microsoft.com/office/drawing/2014/main" id="{F645D661-93C8-FC42-88D6-DB0CC80B8774}"/>
              </a:ext>
            </a:extLst>
          </p:cNvPr>
          <p:cNvCxnSpPr>
            <a:cxnSpLocks/>
            <a:stCxn id="97" idx="1"/>
            <a:endCxn id="36" idx="6"/>
          </p:cNvCxnSpPr>
          <p:nvPr/>
        </p:nvCxnSpPr>
        <p:spPr>
          <a:xfrm flipH="1">
            <a:off x="6238572" y="2525573"/>
            <a:ext cx="1333104" cy="2114"/>
          </a:xfrm>
          <a:prstGeom prst="straightConnector1">
            <a:avLst/>
          </a:prstGeom>
          <a:ln w="25400">
            <a:solidFill>
              <a:srgbClr val="00B050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線箭頭接點 75">
            <a:extLst>
              <a:ext uri="{FF2B5EF4-FFF2-40B4-BE49-F238E27FC236}">
                <a16:creationId xmlns:a16="http://schemas.microsoft.com/office/drawing/2014/main" id="{D9799507-5479-7942-A50F-14CF449153FD}"/>
              </a:ext>
            </a:extLst>
          </p:cNvPr>
          <p:cNvCxnSpPr>
            <a:cxnSpLocks/>
            <a:stCxn id="98" idx="1"/>
            <a:endCxn id="36" idx="6"/>
          </p:cNvCxnSpPr>
          <p:nvPr/>
        </p:nvCxnSpPr>
        <p:spPr>
          <a:xfrm flipH="1" flipV="1">
            <a:off x="6238572" y="2527687"/>
            <a:ext cx="1343545" cy="805643"/>
          </a:xfrm>
          <a:prstGeom prst="straightConnector1">
            <a:avLst/>
          </a:prstGeom>
          <a:ln w="25400">
            <a:solidFill>
              <a:srgbClr val="00B050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線箭頭接點 92">
            <a:extLst>
              <a:ext uri="{FF2B5EF4-FFF2-40B4-BE49-F238E27FC236}">
                <a16:creationId xmlns:a16="http://schemas.microsoft.com/office/drawing/2014/main" id="{EBEE4FC0-CF59-EF4B-BAAC-86D2ABC0DB90}"/>
              </a:ext>
            </a:extLst>
          </p:cNvPr>
          <p:cNvCxnSpPr>
            <a:cxnSpLocks/>
            <a:stCxn id="98" idx="1"/>
            <a:endCxn id="37" idx="6"/>
          </p:cNvCxnSpPr>
          <p:nvPr/>
        </p:nvCxnSpPr>
        <p:spPr>
          <a:xfrm flipH="1">
            <a:off x="6238572" y="3333330"/>
            <a:ext cx="1343545" cy="0"/>
          </a:xfrm>
          <a:prstGeom prst="straightConnector1">
            <a:avLst/>
          </a:prstGeom>
          <a:ln w="25400">
            <a:solidFill>
              <a:srgbClr val="0432FF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線箭頭接點 94">
            <a:extLst>
              <a:ext uri="{FF2B5EF4-FFF2-40B4-BE49-F238E27FC236}">
                <a16:creationId xmlns:a16="http://schemas.microsoft.com/office/drawing/2014/main" id="{C411746B-2DA1-224C-B42B-441F06FF9F21}"/>
              </a:ext>
            </a:extLst>
          </p:cNvPr>
          <p:cNvCxnSpPr>
            <a:cxnSpLocks/>
            <a:stCxn id="97" idx="1"/>
            <a:endCxn id="37" idx="6"/>
          </p:cNvCxnSpPr>
          <p:nvPr/>
        </p:nvCxnSpPr>
        <p:spPr>
          <a:xfrm flipH="1">
            <a:off x="6238572" y="2525573"/>
            <a:ext cx="1333104" cy="807757"/>
          </a:xfrm>
          <a:prstGeom prst="straightConnector1">
            <a:avLst/>
          </a:prstGeom>
          <a:ln w="25400">
            <a:solidFill>
              <a:srgbClr val="0432FF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線箭頭接點 104">
            <a:extLst>
              <a:ext uri="{FF2B5EF4-FFF2-40B4-BE49-F238E27FC236}">
                <a16:creationId xmlns:a16="http://schemas.microsoft.com/office/drawing/2014/main" id="{9518C22A-AC11-DD44-9D96-A8A5325823CA}"/>
              </a:ext>
            </a:extLst>
          </p:cNvPr>
          <p:cNvCxnSpPr>
            <a:cxnSpLocks/>
            <a:stCxn id="96" idx="1"/>
            <a:endCxn id="37" idx="6"/>
          </p:cNvCxnSpPr>
          <p:nvPr/>
        </p:nvCxnSpPr>
        <p:spPr>
          <a:xfrm flipH="1">
            <a:off x="6238572" y="1722042"/>
            <a:ext cx="1336799" cy="1611288"/>
          </a:xfrm>
          <a:prstGeom prst="straightConnector1">
            <a:avLst/>
          </a:prstGeom>
          <a:ln w="25400">
            <a:solidFill>
              <a:srgbClr val="0432FF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矩形 69">
                <a:extLst>
                  <a:ext uri="{FF2B5EF4-FFF2-40B4-BE49-F238E27FC236}">
                    <a16:creationId xmlns:a16="http://schemas.microsoft.com/office/drawing/2014/main" id="{E3BDF49C-D61B-4946-832B-30E0110F5036}"/>
                  </a:ext>
                </a:extLst>
              </p:cNvPr>
              <p:cNvSpPr/>
              <p:nvPr/>
            </p:nvSpPr>
            <p:spPr>
              <a:xfrm>
                <a:off x="3161575" y="4155629"/>
                <a:ext cx="5868851" cy="369332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kumimoji="1" lang="en-US" altLang="zh-TW" i="1">
                              <a:latin typeface="Cambria Math" panose="02040503050406030204" pitchFamily="18" charset="0"/>
                            </a:rPr>
                            <m:t>𝑖𝑛</m:t>
                          </m:r>
                          <m:r>
                            <a:rPr kumimoji="1" lang="en-US" altLang="zh-TW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b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𝑜𝑢𝑡</m:t>
                              </m:r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b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𝑜𝑢𝑡</m:t>
                              </m:r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b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𝑜𝑢𝑡</m:t>
                              </m:r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kumimoji="1" lang="en-US" altLang="zh-TW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en-US" altLang="zh-TW" b="0" dirty="0"/>
              </a:p>
            </p:txBody>
          </p:sp>
        </mc:Choice>
        <mc:Fallback xmlns="">
          <p:sp>
            <p:nvSpPr>
              <p:cNvPr id="70" name="矩形 69">
                <a:extLst>
                  <a:ext uri="{FF2B5EF4-FFF2-40B4-BE49-F238E27FC236}">
                    <a16:creationId xmlns:a16="http://schemas.microsoft.com/office/drawing/2014/main" id="{E3BDF49C-D61B-4946-832B-30E0110F50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1575" y="4155629"/>
                <a:ext cx="5868851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矩形 71">
                <a:extLst>
                  <a:ext uri="{FF2B5EF4-FFF2-40B4-BE49-F238E27FC236}">
                    <a16:creationId xmlns:a16="http://schemas.microsoft.com/office/drawing/2014/main" id="{F49C4C04-3F35-A143-BE7E-4A896FB8691A}"/>
                  </a:ext>
                </a:extLst>
              </p:cNvPr>
              <p:cNvSpPr/>
              <p:nvPr/>
            </p:nvSpPr>
            <p:spPr>
              <a:xfrm>
                <a:off x="6477496" y="1261646"/>
                <a:ext cx="79021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kumimoji="1"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b>
                          <m:r>
                            <a:rPr kumimoji="1"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2" name="矩形 71">
                <a:extLst>
                  <a:ext uri="{FF2B5EF4-FFF2-40B4-BE49-F238E27FC236}">
                    <a16:creationId xmlns:a16="http://schemas.microsoft.com/office/drawing/2014/main" id="{F49C4C04-3F35-A143-BE7E-4A896FB869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7496" y="1261646"/>
                <a:ext cx="790216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667636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B5A5B166-CE82-6543-87F8-A161C4527D53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BackPropagating</a:t>
            </a:r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error - (Hidden Layer1 - Hidden Layer 2) Weights</a:t>
            </a:r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8D457950-F6F0-354C-BC85-9D9DA02CBF14}"/>
              </a:ext>
            </a:extLst>
          </p:cNvPr>
          <p:cNvSpPr/>
          <p:nvPr/>
        </p:nvSpPr>
        <p:spPr>
          <a:xfrm>
            <a:off x="255549" y="1468894"/>
            <a:ext cx="538060" cy="506746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  <a:tileRect/>
          </a:gra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kumimoji="1" lang="en-US" altLang="zh-TW" sz="24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sz="2400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2B256F6C-05AC-5E4A-A756-277F2B246BBA}"/>
              </a:ext>
            </a:extLst>
          </p:cNvPr>
          <p:cNvSpPr/>
          <p:nvPr/>
        </p:nvSpPr>
        <p:spPr>
          <a:xfrm>
            <a:off x="234697" y="2274537"/>
            <a:ext cx="538060" cy="506746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  <a:tileRect/>
          </a:gra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kumimoji="1" lang="en-US" altLang="zh-TW" sz="24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kumimoji="1" lang="zh-TW" altLang="en-US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03D4249B-BB3B-7A40-BC74-4DF5721E2AA2}"/>
              </a:ext>
            </a:extLst>
          </p:cNvPr>
          <p:cNvSpPr/>
          <p:nvPr/>
        </p:nvSpPr>
        <p:spPr>
          <a:xfrm>
            <a:off x="234697" y="3080182"/>
            <a:ext cx="538060" cy="506746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  <a:tileRect/>
          </a:gra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kumimoji="1" lang="en-US" altLang="zh-TW" sz="24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kumimoji="1" lang="zh-TW" altLang="en-US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2A42B80B-0CBD-BA4E-804F-B7CCDF3C35D4}"/>
              </a:ext>
            </a:extLst>
          </p:cNvPr>
          <p:cNvSpPr/>
          <p:nvPr/>
        </p:nvSpPr>
        <p:spPr>
          <a:xfrm>
            <a:off x="9597325" y="2274314"/>
            <a:ext cx="538060" cy="506746"/>
          </a:xfrm>
          <a:prstGeom prst="ellipse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kumimoji="1" lang="en-US" altLang="zh-TW" sz="24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kumimoji="1" lang="zh-TW" altLang="en-US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橢圓 13">
            <a:extLst>
              <a:ext uri="{FF2B5EF4-FFF2-40B4-BE49-F238E27FC236}">
                <a16:creationId xmlns:a16="http://schemas.microsoft.com/office/drawing/2014/main" id="{94902C33-FE4E-E44A-8560-2E3BE0AA104E}"/>
              </a:ext>
            </a:extLst>
          </p:cNvPr>
          <p:cNvSpPr/>
          <p:nvPr/>
        </p:nvSpPr>
        <p:spPr>
          <a:xfrm>
            <a:off x="9597325" y="3079957"/>
            <a:ext cx="538060" cy="506746"/>
          </a:xfrm>
          <a:prstGeom prst="ellipse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kumimoji="1" lang="en-US" altLang="zh-TW" sz="24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kumimoji="1" lang="zh-TW" altLang="en-US" sz="2400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橢圓 34">
            <a:extLst>
              <a:ext uri="{FF2B5EF4-FFF2-40B4-BE49-F238E27FC236}">
                <a16:creationId xmlns:a16="http://schemas.microsoft.com/office/drawing/2014/main" id="{5D6D42E0-DD24-9B4E-95E7-41E72D008970}"/>
              </a:ext>
            </a:extLst>
          </p:cNvPr>
          <p:cNvSpPr/>
          <p:nvPr/>
        </p:nvSpPr>
        <p:spPr>
          <a:xfrm>
            <a:off x="5721365" y="1468669"/>
            <a:ext cx="538060" cy="506746"/>
          </a:xfrm>
          <a:prstGeom prst="ellipse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kumimoji="1" lang="en-US" altLang="zh-TW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橢圓 35">
            <a:extLst>
              <a:ext uri="{FF2B5EF4-FFF2-40B4-BE49-F238E27FC236}">
                <a16:creationId xmlns:a16="http://schemas.microsoft.com/office/drawing/2014/main" id="{1718272F-4689-7E47-9B19-3CC884990F74}"/>
              </a:ext>
            </a:extLst>
          </p:cNvPr>
          <p:cNvSpPr/>
          <p:nvPr/>
        </p:nvSpPr>
        <p:spPr>
          <a:xfrm>
            <a:off x="5700512" y="2274314"/>
            <a:ext cx="538060" cy="506746"/>
          </a:xfrm>
          <a:prstGeom prst="ellipse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kumimoji="1" lang="en-US" altLang="zh-TW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kumimoji="1" lang="zh-TW" altLang="en-US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橢圓 36">
            <a:extLst>
              <a:ext uri="{FF2B5EF4-FFF2-40B4-BE49-F238E27FC236}">
                <a16:creationId xmlns:a16="http://schemas.microsoft.com/office/drawing/2014/main" id="{E5393C31-65F7-5D48-BEB0-8AF638A00F9E}"/>
              </a:ext>
            </a:extLst>
          </p:cNvPr>
          <p:cNvSpPr/>
          <p:nvPr/>
        </p:nvSpPr>
        <p:spPr>
          <a:xfrm>
            <a:off x="5700512" y="3079957"/>
            <a:ext cx="538060" cy="506746"/>
          </a:xfrm>
          <a:prstGeom prst="ellipse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kumimoji="1" lang="en-US" altLang="zh-TW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kumimoji="1" lang="zh-TW" altLang="en-US" sz="1400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9" name="橢圓 78">
            <a:extLst>
              <a:ext uri="{FF2B5EF4-FFF2-40B4-BE49-F238E27FC236}">
                <a16:creationId xmlns:a16="http://schemas.microsoft.com/office/drawing/2014/main" id="{79E13BF7-24FF-204B-8132-2F6912B2BDD3}"/>
              </a:ext>
            </a:extLst>
          </p:cNvPr>
          <p:cNvSpPr/>
          <p:nvPr/>
        </p:nvSpPr>
        <p:spPr>
          <a:xfrm>
            <a:off x="9597321" y="1468669"/>
            <a:ext cx="538060" cy="506746"/>
          </a:xfrm>
          <a:prstGeom prst="ellipse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kumimoji="1" lang="en-US" altLang="zh-TW" sz="24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sz="2400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7" name="文字方塊 106">
            <a:extLst>
              <a:ext uri="{FF2B5EF4-FFF2-40B4-BE49-F238E27FC236}">
                <a16:creationId xmlns:a16="http://schemas.microsoft.com/office/drawing/2014/main" id="{A0587189-F404-9749-BBE3-2D5F7F2C4862}"/>
              </a:ext>
            </a:extLst>
          </p:cNvPr>
          <p:cNvSpPr txBox="1"/>
          <p:nvPr/>
        </p:nvSpPr>
        <p:spPr>
          <a:xfrm>
            <a:off x="227843" y="1030482"/>
            <a:ext cx="593470" cy="2186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  <a:endParaRPr kumimoji="1" lang="zh-TW" altLang="en-US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1" name="文字方塊 110">
            <a:extLst>
              <a:ext uri="{FF2B5EF4-FFF2-40B4-BE49-F238E27FC236}">
                <a16:creationId xmlns:a16="http://schemas.microsoft.com/office/drawing/2014/main" id="{724C259B-9DAD-DA47-B975-4E3BFAB67206}"/>
              </a:ext>
            </a:extLst>
          </p:cNvPr>
          <p:cNvSpPr txBox="1"/>
          <p:nvPr/>
        </p:nvSpPr>
        <p:spPr>
          <a:xfrm>
            <a:off x="9502410" y="1033932"/>
            <a:ext cx="727880" cy="2186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  <a:endParaRPr kumimoji="1" lang="zh-TW" altLang="en-US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9" name="橢圓 168">
            <a:extLst>
              <a:ext uri="{FF2B5EF4-FFF2-40B4-BE49-F238E27FC236}">
                <a16:creationId xmlns:a16="http://schemas.microsoft.com/office/drawing/2014/main" id="{C4741573-C156-A14B-8DF3-E3B521592680}"/>
              </a:ext>
            </a:extLst>
          </p:cNvPr>
          <p:cNvSpPr/>
          <p:nvPr/>
        </p:nvSpPr>
        <p:spPr>
          <a:xfrm>
            <a:off x="1782125" y="1463528"/>
            <a:ext cx="538060" cy="506746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5000"/>
                  <a:lumOff val="95000"/>
                </a:schemeClr>
              </a:gs>
              <a:gs pos="74000">
                <a:schemeClr val="accent6">
                  <a:lumMod val="45000"/>
                  <a:lumOff val="55000"/>
                </a:schemeClr>
              </a:gs>
              <a:gs pos="83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lin ang="5400000" scaled="1"/>
            <a:tileRect/>
          </a:gra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kumimoji="1" lang="en-US" altLang="zh-TW" sz="24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0" name="橢圓 169">
                <a:extLst>
                  <a:ext uri="{FF2B5EF4-FFF2-40B4-BE49-F238E27FC236}">
                    <a16:creationId xmlns:a16="http://schemas.microsoft.com/office/drawing/2014/main" id="{10967937-361F-434F-893B-DBFDD9CD1415}"/>
                  </a:ext>
                </a:extLst>
              </p:cNvPr>
              <p:cNvSpPr/>
              <p:nvPr/>
            </p:nvSpPr>
            <p:spPr>
              <a:xfrm>
                <a:off x="1784669" y="2274314"/>
                <a:ext cx="538060" cy="506746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6">
                      <a:lumMod val="5000"/>
                      <a:lumOff val="95000"/>
                    </a:schemeClr>
                  </a:gs>
                  <a:gs pos="74000">
                    <a:schemeClr val="accent6">
                      <a:lumMod val="45000"/>
                      <a:lumOff val="55000"/>
                    </a:schemeClr>
                  </a:gs>
                  <a:gs pos="83000">
                    <a:schemeClr val="accent6">
                      <a:lumMod val="45000"/>
                      <a:lumOff val="55000"/>
                    </a:schemeClr>
                  </a:gs>
                  <a:gs pos="100000">
                    <a:schemeClr val="accent6">
                      <a:lumMod val="30000"/>
                      <a:lumOff val="70000"/>
                    </a:schemeClr>
                  </a:gs>
                </a:gsLst>
                <a:lin ang="5400000" scaled="1"/>
                <a:tileRect/>
              </a:gradFill>
              <a:ln/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kumimoji="1" lang="en-US" altLang="zh-TW" sz="2400" b="1" i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j</m:t>
                      </m:r>
                      <m:r>
                        <m:rPr>
                          <m:nor/>
                        </m:rPr>
                        <a:rPr kumimoji="1" lang="en-US" altLang="zh-TW" sz="2400" b="1" i="1" baseline="-25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2</m:t>
                      </m:r>
                    </m:oMath>
                  </m:oMathPara>
                </a14:m>
                <a:endParaRPr kumimoji="1" lang="zh-TW" altLang="en-US" b="1" i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70" name="橢圓 169">
                <a:extLst>
                  <a:ext uri="{FF2B5EF4-FFF2-40B4-BE49-F238E27FC236}">
                    <a16:creationId xmlns:a16="http://schemas.microsoft.com/office/drawing/2014/main" id="{10967937-361F-434F-893B-DBFDD9CD14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4669" y="2274314"/>
                <a:ext cx="538060" cy="506746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1" name="橢圓 170">
                <a:extLst>
                  <a:ext uri="{FF2B5EF4-FFF2-40B4-BE49-F238E27FC236}">
                    <a16:creationId xmlns:a16="http://schemas.microsoft.com/office/drawing/2014/main" id="{C93997C3-E280-CA49-9ACE-3F3DD49603B2}"/>
                  </a:ext>
                </a:extLst>
              </p:cNvPr>
              <p:cNvSpPr/>
              <p:nvPr/>
            </p:nvSpPr>
            <p:spPr>
              <a:xfrm>
                <a:off x="1784669" y="3079957"/>
                <a:ext cx="538060" cy="506746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6">
                      <a:lumMod val="5000"/>
                      <a:lumOff val="95000"/>
                    </a:schemeClr>
                  </a:gs>
                  <a:gs pos="74000">
                    <a:schemeClr val="accent6">
                      <a:lumMod val="45000"/>
                      <a:lumOff val="55000"/>
                    </a:schemeClr>
                  </a:gs>
                  <a:gs pos="83000">
                    <a:schemeClr val="accent6">
                      <a:lumMod val="45000"/>
                      <a:lumOff val="55000"/>
                    </a:schemeClr>
                  </a:gs>
                  <a:gs pos="100000">
                    <a:schemeClr val="accent6">
                      <a:lumMod val="30000"/>
                      <a:lumOff val="70000"/>
                    </a:schemeClr>
                  </a:gs>
                </a:gsLst>
                <a:lin ang="5400000" scaled="1"/>
                <a:tileRect/>
              </a:gradFill>
              <a:ln/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kumimoji="1" lang="en-US" altLang="zh-TW" sz="2400" b="1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j</m:t>
                      </m:r>
                      <m:r>
                        <m:rPr>
                          <m:nor/>
                        </m:rPr>
                        <a:rPr kumimoji="1" lang="en-US" altLang="zh-TW" sz="2400" b="1" i="1" baseline="-25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3</m:t>
                      </m:r>
                    </m:oMath>
                  </m:oMathPara>
                </a14:m>
                <a:endParaRPr kumimoji="1" lang="zh-TW" altLang="en-US" b="1" i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71" name="橢圓 170">
                <a:extLst>
                  <a:ext uri="{FF2B5EF4-FFF2-40B4-BE49-F238E27FC236}">
                    <a16:creationId xmlns:a16="http://schemas.microsoft.com/office/drawing/2014/main" id="{C93997C3-E280-CA49-9ACE-3F3DD49603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4669" y="3079957"/>
                <a:ext cx="538060" cy="506746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5" name="文字方塊 174">
                <a:extLst>
                  <a:ext uri="{FF2B5EF4-FFF2-40B4-BE49-F238E27FC236}">
                    <a16:creationId xmlns:a16="http://schemas.microsoft.com/office/drawing/2014/main" id="{BFB7B9FB-2DCB-AF42-BE9B-3942A0CC36C7}"/>
                  </a:ext>
                </a:extLst>
              </p:cNvPr>
              <p:cNvSpPr txBox="1"/>
              <p:nvPr/>
            </p:nvSpPr>
            <p:spPr>
              <a:xfrm>
                <a:off x="1931634" y="1057727"/>
                <a:ext cx="239042" cy="1602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kumimoji="1" lang="en-US" altLang="zh-TW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kumimoji="1" lang="zh-TW" altLang="en-US" b="1" i="1" baseline="-25000" dirty="0"/>
              </a:p>
            </p:txBody>
          </p:sp>
        </mc:Choice>
        <mc:Fallback xmlns="">
          <p:sp>
            <p:nvSpPr>
              <p:cNvPr id="175" name="文字方塊 174">
                <a:extLst>
                  <a:ext uri="{FF2B5EF4-FFF2-40B4-BE49-F238E27FC236}">
                    <a16:creationId xmlns:a16="http://schemas.microsoft.com/office/drawing/2014/main" id="{BFB7B9FB-2DCB-AF42-BE9B-3942A0CC36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1634" y="1057727"/>
                <a:ext cx="239042" cy="160255"/>
              </a:xfrm>
              <a:prstGeom prst="rect">
                <a:avLst/>
              </a:prstGeom>
              <a:blipFill>
                <a:blip r:embed="rId5"/>
                <a:stretch>
                  <a:fillRect l="-30000" r="-25000" b="-8571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6" name="文字方塊 175">
                <a:extLst>
                  <a:ext uri="{FF2B5EF4-FFF2-40B4-BE49-F238E27FC236}">
                    <a16:creationId xmlns:a16="http://schemas.microsoft.com/office/drawing/2014/main" id="{C5AAACFC-AA60-6143-B986-CB49344AD8AF}"/>
                  </a:ext>
                </a:extLst>
              </p:cNvPr>
              <p:cNvSpPr txBox="1"/>
              <p:nvPr/>
            </p:nvSpPr>
            <p:spPr>
              <a:xfrm>
                <a:off x="5865704" y="1057594"/>
                <a:ext cx="249381" cy="1640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kumimoji="1" lang="en-US" altLang="zh-TW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kumimoji="1" lang="zh-TW" altLang="en-US" b="1" dirty="0"/>
              </a:p>
            </p:txBody>
          </p:sp>
        </mc:Choice>
        <mc:Fallback xmlns="">
          <p:sp>
            <p:nvSpPr>
              <p:cNvPr id="176" name="文字方塊 175">
                <a:extLst>
                  <a:ext uri="{FF2B5EF4-FFF2-40B4-BE49-F238E27FC236}">
                    <a16:creationId xmlns:a16="http://schemas.microsoft.com/office/drawing/2014/main" id="{C5AAACFC-AA60-6143-B986-CB49344AD8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5704" y="1057594"/>
                <a:ext cx="249381" cy="164013"/>
              </a:xfrm>
              <a:prstGeom prst="rect">
                <a:avLst/>
              </a:prstGeom>
              <a:blipFill>
                <a:blip r:embed="rId6"/>
                <a:stretch>
                  <a:fillRect l="-28571" r="-14286" b="-8571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矩形 57">
                <a:extLst>
                  <a:ext uri="{FF2B5EF4-FFF2-40B4-BE49-F238E27FC236}">
                    <a16:creationId xmlns:a16="http://schemas.microsoft.com/office/drawing/2014/main" id="{3F7ACFEC-1D22-2846-8E9D-0044388940A6}"/>
                  </a:ext>
                </a:extLst>
              </p:cNvPr>
              <p:cNvSpPr/>
              <p:nvPr/>
            </p:nvSpPr>
            <p:spPr>
              <a:xfrm>
                <a:off x="3879620" y="1469816"/>
                <a:ext cx="693686" cy="509933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6">
                      <a:lumMod val="5000"/>
                      <a:lumOff val="95000"/>
                    </a:schemeClr>
                  </a:gs>
                  <a:gs pos="74000">
                    <a:schemeClr val="accent6">
                      <a:lumMod val="45000"/>
                      <a:lumOff val="55000"/>
                    </a:schemeClr>
                  </a:gs>
                  <a:gs pos="83000">
                    <a:schemeClr val="accent6">
                      <a:lumMod val="45000"/>
                      <a:lumOff val="55000"/>
                    </a:schemeClr>
                  </a:gs>
                  <a:gs pos="100000">
                    <a:schemeClr val="accent6">
                      <a:lumMod val="30000"/>
                      <a:lumOff val="70000"/>
                    </a:schemeClr>
                  </a:gs>
                </a:gsLst>
                <a:lin ang="5400000" scaled="1"/>
                <a:tileRect/>
              </a:gradFill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zh-TW" sz="2000" b="1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𝒉</m:t>
                      </m:r>
                      <m:r>
                        <a:rPr kumimoji="1" lang="en-US" altLang="zh-TW" sz="2000" b="1" i="1" baseline="-250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𝟏</m:t>
                      </m:r>
                      <m:r>
                        <a:rPr kumimoji="1" lang="en-US" altLang="zh-TW" sz="2000" b="1" i="1" baseline="-250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kumimoji="1" lang="en-US" altLang="zh-TW" sz="2000" b="1" i="1" baseline="-250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𝒊𝒏</m:t>
                      </m:r>
                      <m:r>
                        <a:rPr kumimoji="1" lang="en-US" altLang="zh-TW" sz="2000" b="1" i="1" baseline="-250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𝟏</m:t>
                      </m:r>
                    </m:oMath>
                  </m:oMathPara>
                </a14:m>
                <a:endParaRPr kumimoji="1" lang="zh-TW" altLang="en-US" sz="1600" b="1" i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8" name="矩形 57">
                <a:extLst>
                  <a:ext uri="{FF2B5EF4-FFF2-40B4-BE49-F238E27FC236}">
                    <a16:creationId xmlns:a16="http://schemas.microsoft.com/office/drawing/2014/main" id="{3F7ACFEC-1D22-2846-8E9D-0044388940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9620" y="1469816"/>
                <a:ext cx="693686" cy="50993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矩形 58">
                <a:extLst>
                  <a:ext uri="{FF2B5EF4-FFF2-40B4-BE49-F238E27FC236}">
                    <a16:creationId xmlns:a16="http://schemas.microsoft.com/office/drawing/2014/main" id="{52CFE497-81E0-D540-AAD6-B68B884228B3}"/>
                  </a:ext>
                </a:extLst>
              </p:cNvPr>
              <p:cNvSpPr/>
              <p:nvPr/>
            </p:nvSpPr>
            <p:spPr>
              <a:xfrm>
                <a:off x="3888785" y="2273064"/>
                <a:ext cx="693686" cy="509933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6">
                      <a:lumMod val="5000"/>
                      <a:lumOff val="95000"/>
                    </a:schemeClr>
                  </a:gs>
                  <a:gs pos="74000">
                    <a:schemeClr val="accent6">
                      <a:lumMod val="45000"/>
                      <a:lumOff val="55000"/>
                    </a:schemeClr>
                  </a:gs>
                  <a:gs pos="83000">
                    <a:schemeClr val="accent6">
                      <a:lumMod val="45000"/>
                      <a:lumOff val="55000"/>
                    </a:schemeClr>
                  </a:gs>
                  <a:gs pos="100000">
                    <a:schemeClr val="accent6">
                      <a:lumMod val="30000"/>
                      <a:lumOff val="70000"/>
                    </a:schemeClr>
                  </a:gs>
                </a:gsLst>
                <a:lin ang="5400000" scaled="1"/>
                <a:tileRect/>
              </a:gradFill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zh-TW" sz="2000" b="1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𝒉</m:t>
                      </m:r>
                      <m:r>
                        <a:rPr kumimoji="1" lang="en-US" altLang="zh-TW" sz="2000" b="1" i="1" baseline="-250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𝟏</m:t>
                      </m:r>
                      <m:r>
                        <a:rPr kumimoji="1" lang="en-US" altLang="zh-TW" sz="2000" b="1" i="1" baseline="-250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kumimoji="1" lang="en-US" altLang="zh-TW" sz="2000" b="1" i="1" baseline="-250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𝒊𝒏</m:t>
                      </m:r>
                      <m:r>
                        <a:rPr kumimoji="1" lang="en-US" altLang="zh-TW" sz="2000" b="1" i="1" baseline="-2500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𝟐</m:t>
                      </m:r>
                    </m:oMath>
                  </m:oMathPara>
                </a14:m>
                <a:endParaRPr kumimoji="1" lang="zh-TW" altLang="en-US" sz="1600" b="1" i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9" name="矩形 58">
                <a:extLst>
                  <a:ext uri="{FF2B5EF4-FFF2-40B4-BE49-F238E27FC236}">
                    <a16:creationId xmlns:a16="http://schemas.microsoft.com/office/drawing/2014/main" id="{52CFE497-81E0-D540-AAD6-B68B884228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8785" y="2273064"/>
                <a:ext cx="693686" cy="50993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矩形 59">
                <a:extLst>
                  <a:ext uri="{FF2B5EF4-FFF2-40B4-BE49-F238E27FC236}">
                    <a16:creationId xmlns:a16="http://schemas.microsoft.com/office/drawing/2014/main" id="{B2A6B096-0D48-7F42-BE03-03F7BF1719F1}"/>
                  </a:ext>
                </a:extLst>
              </p:cNvPr>
              <p:cNvSpPr/>
              <p:nvPr/>
            </p:nvSpPr>
            <p:spPr>
              <a:xfrm>
                <a:off x="3879620" y="3081911"/>
                <a:ext cx="693686" cy="509933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6">
                      <a:lumMod val="5000"/>
                      <a:lumOff val="95000"/>
                    </a:schemeClr>
                  </a:gs>
                  <a:gs pos="74000">
                    <a:schemeClr val="accent6">
                      <a:lumMod val="45000"/>
                      <a:lumOff val="55000"/>
                    </a:schemeClr>
                  </a:gs>
                  <a:gs pos="83000">
                    <a:schemeClr val="accent6">
                      <a:lumMod val="45000"/>
                      <a:lumOff val="55000"/>
                    </a:schemeClr>
                  </a:gs>
                  <a:gs pos="100000">
                    <a:schemeClr val="accent6">
                      <a:lumMod val="30000"/>
                      <a:lumOff val="70000"/>
                    </a:schemeClr>
                  </a:gs>
                </a:gsLst>
                <a:lin ang="5400000" scaled="1"/>
                <a:tileRect/>
              </a:gradFill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zh-TW" sz="2000" b="1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𝒉</m:t>
                      </m:r>
                      <m:r>
                        <a:rPr kumimoji="1" lang="en-US" altLang="zh-TW" sz="2000" b="1" i="1" baseline="-250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𝟏</m:t>
                      </m:r>
                      <m:r>
                        <a:rPr kumimoji="1" lang="en-US" altLang="zh-TW" sz="2000" b="1" i="1" baseline="-250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kumimoji="1" lang="en-US" altLang="zh-TW" sz="2000" b="1" i="1" baseline="-250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𝒊𝒏</m:t>
                      </m:r>
                      <m:r>
                        <a:rPr kumimoji="1" lang="en-US" altLang="zh-TW" sz="2000" b="1" i="1" baseline="-2500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𝟑</m:t>
                      </m:r>
                    </m:oMath>
                  </m:oMathPara>
                </a14:m>
                <a:endParaRPr kumimoji="1" lang="zh-TW" altLang="en-US" sz="1600" b="1" i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0" name="矩形 59">
                <a:extLst>
                  <a:ext uri="{FF2B5EF4-FFF2-40B4-BE49-F238E27FC236}">
                    <a16:creationId xmlns:a16="http://schemas.microsoft.com/office/drawing/2014/main" id="{B2A6B096-0D48-7F42-BE03-03F7BF1719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9620" y="3081911"/>
                <a:ext cx="693686" cy="50993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" name="直線箭頭接點 60">
            <a:extLst>
              <a:ext uri="{FF2B5EF4-FFF2-40B4-BE49-F238E27FC236}">
                <a16:creationId xmlns:a16="http://schemas.microsoft.com/office/drawing/2014/main" id="{B40CCA58-EAB5-D149-A13D-B7506466B7F5}"/>
              </a:ext>
            </a:extLst>
          </p:cNvPr>
          <p:cNvCxnSpPr>
            <a:cxnSpLocks/>
          </p:cNvCxnSpPr>
          <p:nvPr/>
        </p:nvCxnSpPr>
        <p:spPr>
          <a:xfrm>
            <a:off x="2320185" y="1716902"/>
            <a:ext cx="1559434" cy="7880"/>
          </a:xfrm>
          <a:prstGeom prst="straightConnector1">
            <a:avLst/>
          </a:prstGeom>
          <a:ln w="25400">
            <a:solidFill>
              <a:schemeClr val="tx1">
                <a:alpha val="1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箭頭接點 61">
            <a:extLst>
              <a:ext uri="{FF2B5EF4-FFF2-40B4-BE49-F238E27FC236}">
                <a16:creationId xmlns:a16="http://schemas.microsoft.com/office/drawing/2014/main" id="{1BF2F332-E22E-D848-A60B-0D6CE154C6C5}"/>
              </a:ext>
            </a:extLst>
          </p:cNvPr>
          <p:cNvCxnSpPr>
            <a:cxnSpLocks/>
          </p:cNvCxnSpPr>
          <p:nvPr/>
        </p:nvCxnSpPr>
        <p:spPr>
          <a:xfrm flipH="1">
            <a:off x="2320185" y="1716902"/>
            <a:ext cx="1568599" cy="811128"/>
          </a:xfrm>
          <a:prstGeom prst="straightConnector1">
            <a:avLst/>
          </a:prstGeom>
          <a:ln w="25400">
            <a:solidFill>
              <a:schemeClr val="tx1">
                <a:alpha val="10000"/>
              </a:schemeClr>
            </a:solidFill>
            <a:headEnd type="triangle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箭頭接點 62">
            <a:extLst>
              <a:ext uri="{FF2B5EF4-FFF2-40B4-BE49-F238E27FC236}">
                <a16:creationId xmlns:a16="http://schemas.microsoft.com/office/drawing/2014/main" id="{A20A89F4-39A4-6044-A2F3-AFB4F15308E0}"/>
              </a:ext>
            </a:extLst>
          </p:cNvPr>
          <p:cNvCxnSpPr>
            <a:cxnSpLocks/>
            <a:stCxn id="171" idx="6"/>
            <a:endCxn id="58" idx="1"/>
          </p:cNvCxnSpPr>
          <p:nvPr/>
        </p:nvCxnSpPr>
        <p:spPr>
          <a:xfrm flipV="1">
            <a:off x="2322729" y="1724783"/>
            <a:ext cx="1556891" cy="1608547"/>
          </a:xfrm>
          <a:prstGeom prst="straightConnector1">
            <a:avLst/>
          </a:prstGeom>
          <a:ln w="25400">
            <a:solidFill>
              <a:schemeClr val="tx1">
                <a:alpha val="1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箭頭接點 63">
            <a:extLst>
              <a:ext uri="{FF2B5EF4-FFF2-40B4-BE49-F238E27FC236}">
                <a16:creationId xmlns:a16="http://schemas.microsoft.com/office/drawing/2014/main" id="{CF80A26D-0AB8-6945-8B40-5F7B8DD5A8C6}"/>
              </a:ext>
            </a:extLst>
          </p:cNvPr>
          <p:cNvCxnSpPr>
            <a:cxnSpLocks/>
          </p:cNvCxnSpPr>
          <p:nvPr/>
        </p:nvCxnSpPr>
        <p:spPr>
          <a:xfrm flipH="1" flipV="1">
            <a:off x="2322729" y="1724782"/>
            <a:ext cx="1556891" cy="802905"/>
          </a:xfrm>
          <a:prstGeom prst="straightConnector1">
            <a:avLst/>
          </a:prstGeom>
          <a:ln w="25400">
            <a:solidFill>
              <a:schemeClr val="tx1">
                <a:alpha val="10000"/>
              </a:schemeClr>
            </a:solidFill>
            <a:headEnd type="triangle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線箭頭接點 64">
            <a:extLst>
              <a:ext uri="{FF2B5EF4-FFF2-40B4-BE49-F238E27FC236}">
                <a16:creationId xmlns:a16="http://schemas.microsoft.com/office/drawing/2014/main" id="{E15DE128-866A-C240-8B10-8A89C46BD9FB}"/>
              </a:ext>
            </a:extLst>
          </p:cNvPr>
          <p:cNvCxnSpPr>
            <a:cxnSpLocks/>
          </p:cNvCxnSpPr>
          <p:nvPr/>
        </p:nvCxnSpPr>
        <p:spPr>
          <a:xfrm>
            <a:off x="2322729" y="2527687"/>
            <a:ext cx="1566056" cy="343"/>
          </a:xfrm>
          <a:prstGeom prst="straightConnector1">
            <a:avLst/>
          </a:prstGeom>
          <a:ln w="25400">
            <a:solidFill>
              <a:schemeClr val="tx1">
                <a:alpha val="1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箭頭接點 65">
            <a:extLst>
              <a:ext uri="{FF2B5EF4-FFF2-40B4-BE49-F238E27FC236}">
                <a16:creationId xmlns:a16="http://schemas.microsoft.com/office/drawing/2014/main" id="{C0C11E8A-362F-DC44-809A-DE8F979C5D8F}"/>
              </a:ext>
            </a:extLst>
          </p:cNvPr>
          <p:cNvCxnSpPr>
            <a:cxnSpLocks/>
          </p:cNvCxnSpPr>
          <p:nvPr/>
        </p:nvCxnSpPr>
        <p:spPr>
          <a:xfrm flipH="1">
            <a:off x="2322729" y="2527687"/>
            <a:ext cx="1556891" cy="809190"/>
          </a:xfrm>
          <a:prstGeom prst="straightConnector1">
            <a:avLst/>
          </a:prstGeom>
          <a:ln w="25400">
            <a:solidFill>
              <a:schemeClr val="tx1">
                <a:alpha val="10000"/>
              </a:schemeClr>
            </a:solidFill>
            <a:headEnd type="triangle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箭頭接點 66">
            <a:extLst>
              <a:ext uri="{FF2B5EF4-FFF2-40B4-BE49-F238E27FC236}">
                <a16:creationId xmlns:a16="http://schemas.microsoft.com/office/drawing/2014/main" id="{17B541DC-923C-3940-A48F-090F044396D4}"/>
              </a:ext>
            </a:extLst>
          </p:cNvPr>
          <p:cNvCxnSpPr>
            <a:cxnSpLocks/>
          </p:cNvCxnSpPr>
          <p:nvPr/>
        </p:nvCxnSpPr>
        <p:spPr>
          <a:xfrm flipH="1" flipV="1">
            <a:off x="2322729" y="1724782"/>
            <a:ext cx="1556891" cy="1608548"/>
          </a:xfrm>
          <a:prstGeom prst="straightConnector1">
            <a:avLst/>
          </a:prstGeom>
          <a:ln w="25400">
            <a:solidFill>
              <a:schemeClr val="tx1">
                <a:alpha val="10000"/>
              </a:schemeClr>
            </a:solidFill>
            <a:headEnd type="triangle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箭頭接點 67">
            <a:extLst>
              <a:ext uri="{FF2B5EF4-FFF2-40B4-BE49-F238E27FC236}">
                <a16:creationId xmlns:a16="http://schemas.microsoft.com/office/drawing/2014/main" id="{721D03A6-BFDA-8E42-B269-AF71CF9F5152}"/>
              </a:ext>
            </a:extLst>
          </p:cNvPr>
          <p:cNvCxnSpPr>
            <a:cxnSpLocks/>
          </p:cNvCxnSpPr>
          <p:nvPr/>
        </p:nvCxnSpPr>
        <p:spPr>
          <a:xfrm flipH="1" flipV="1">
            <a:off x="2322729" y="2528030"/>
            <a:ext cx="1566056" cy="805300"/>
          </a:xfrm>
          <a:prstGeom prst="straightConnector1">
            <a:avLst/>
          </a:prstGeom>
          <a:ln w="25400">
            <a:solidFill>
              <a:schemeClr val="tx1">
                <a:alpha val="10000"/>
              </a:schemeClr>
            </a:solidFill>
            <a:headEnd type="triangle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箭頭接點 68">
            <a:extLst>
              <a:ext uri="{FF2B5EF4-FFF2-40B4-BE49-F238E27FC236}">
                <a16:creationId xmlns:a16="http://schemas.microsoft.com/office/drawing/2014/main" id="{C60B45B4-406D-8D41-B7F8-BADAE5DFC565}"/>
              </a:ext>
            </a:extLst>
          </p:cNvPr>
          <p:cNvCxnSpPr>
            <a:cxnSpLocks/>
          </p:cNvCxnSpPr>
          <p:nvPr/>
        </p:nvCxnSpPr>
        <p:spPr>
          <a:xfrm>
            <a:off x="2322729" y="3333330"/>
            <a:ext cx="1556891" cy="3547"/>
          </a:xfrm>
          <a:prstGeom prst="straightConnector1">
            <a:avLst/>
          </a:prstGeom>
          <a:ln w="25400">
            <a:solidFill>
              <a:schemeClr val="tx1">
                <a:alpha val="1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線箭頭接點 80">
            <a:extLst>
              <a:ext uri="{FF2B5EF4-FFF2-40B4-BE49-F238E27FC236}">
                <a16:creationId xmlns:a16="http://schemas.microsoft.com/office/drawing/2014/main" id="{3A85CEEB-24D3-EA42-930B-7EB02671F105}"/>
              </a:ext>
            </a:extLst>
          </p:cNvPr>
          <p:cNvCxnSpPr>
            <a:cxnSpLocks/>
          </p:cNvCxnSpPr>
          <p:nvPr/>
        </p:nvCxnSpPr>
        <p:spPr>
          <a:xfrm flipV="1">
            <a:off x="4573306" y="1716903"/>
            <a:ext cx="1120803" cy="7880"/>
          </a:xfrm>
          <a:prstGeom prst="straightConnector1">
            <a:avLst/>
          </a:prstGeom>
          <a:ln w="25400">
            <a:solidFill>
              <a:schemeClr val="tx1">
                <a:alpha val="1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線箭頭接點 81">
            <a:extLst>
              <a:ext uri="{FF2B5EF4-FFF2-40B4-BE49-F238E27FC236}">
                <a16:creationId xmlns:a16="http://schemas.microsoft.com/office/drawing/2014/main" id="{C45EBF72-83A2-5049-A7E7-DBC371AF1BC5}"/>
              </a:ext>
            </a:extLst>
          </p:cNvPr>
          <p:cNvCxnSpPr>
            <a:cxnSpLocks/>
          </p:cNvCxnSpPr>
          <p:nvPr/>
        </p:nvCxnSpPr>
        <p:spPr>
          <a:xfrm flipV="1">
            <a:off x="4582471" y="2527688"/>
            <a:ext cx="1114181" cy="342"/>
          </a:xfrm>
          <a:prstGeom prst="straightConnector1">
            <a:avLst/>
          </a:prstGeom>
          <a:ln w="25400">
            <a:solidFill>
              <a:schemeClr val="tx1">
                <a:alpha val="1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線箭頭接點 82">
            <a:extLst>
              <a:ext uri="{FF2B5EF4-FFF2-40B4-BE49-F238E27FC236}">
                <a16:creationId xmlns:a16="http://schemas.microsoft.com/office/drawing/2014/main" id="{B3B9C4ED-7241-CF4C-84E9-2378C897DC29}"/>
              </a:ext>
            </a:extLst>
          </p:cNvPr>
          <p:cNvCxnSpPr>
            <a:cxnSpLocks/>
          </p:cNvCxnSpPr>
          <p:nvPr/>
        </p:nvCxnSpPr>
        <p:spPr>
          <a:xfrm flipV="1">
            <a:off x="4573306" y="3333330"/>
            <a:ext cx="1123346" cy="3547"/>
          </a:xfrm>
          <a:prstGeom prst="straightConnector1">
            <a:avLst/>
          </a:prstGeom>
          <a:ln w="25400">
            <a:solidFill>
              <a:schemeClr val="tx1">
                <a:alpha val="1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箭頭接點 51">
            <a:extLst>
              <a:ext uri="{FF2B5EF4-FFF2-40B4-BE49-F238E27FC236}">
                <a16:creationId xmlns:a16="http://schemas.microsoft.com/office/drawing/2014/main" id="{70BB97C0-1D28-E94C-8897-E000AB22C347}"/>
              </a:ext>
            </a:extLst>
          </p:cNvPr>
          <p:cNvCxnSpPr>
            <a:cxnSpLocks/>
            <a:stCxn id="35" idx="6"/>
            <a:endCxn id="96" idx="1"/>
          </p:cNvCxnSpPr>
          <p:nvPr/>
        </p:nvCxnSpPr>
        <p:spPr>
          <a:xfrm>
            <a:off x="6259425" y="1722042"/>
            <a:ext cx="1315946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箭頭接點 54">
            <a:extLst>
              <a:ext uri="{FF2B5EF4-FFF2-40B4-BE49-F238E27FC236}">
                <a16:creationId xmlns:a16="http://schemas.microsoft.com/office/drawing/2014/main" id="{0CA6F590-9BA2-F746-AA08-96FE43C7BBD2}"/>
              </a:ext>
            </a:extLst>
          </p:cNvPr>
          <p:cNvCxnSpPr>
            <a:cxnSpLocks/>
            <a:stCxn id="98" idx="1"/>
            <a:endCxn id="35" idx="6"/>
          </p:cNvCxnSpPr>
          <p:nvPr/>
        </p:nvCxnSpPr>
        <p:spPr>
          <a:xfrm flipH="1" flipV="1">
            <a:off x="6259425" y="1722042"/>
            <a:ext cx="1322692" cy="1611288"/>
          </a:xfrm>
          <a:prstGeom prst="straightConnector1">
            <a:avLst/>
          </a:prstGeom>
          <a:ln w="25400">
            <a:solidFill>
              <a:srgbClr val="FF0000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線箭頭接點 79">
            <a:extLst>
              <a:ext uri="{FF2B5EF4-FFF2-40B4-BE49-F238E27FC236}">
                <a16:creationId xmlns:a16="http://schemas.microsoft.com/office/drawing/2014/main" id="{3ACAD503-4176-614F-A9F5-EA256B22A60D}"/>
              </a:ext>
            </a:extLst>
          </p:cNvPr>
          <p:cNvCxnSpPr>
            <a:cxnSpLocks/>
            <a:stCxn id="97" idx="1"/>
            <a:endCxn id="35" idx="6"/>
          </p:cNvCxnSpPr>
          <p:nvPr/>
        </p:nvCxnSpPr>
        <p:spPr>
          <a:xfrm flipH="1" flipV="1">
            <a:off x="6259425" y="1722042"/>
            <a:ext cx="1312251" cy="803531"/>
          </a:xfrm>
          <a:prstGeom prst="straightConnector1">
            <a:avLst/>
          </a:prstGeom>
          <a:ln w="25400">
            <a:solidFill>
              <a:srgbClr val="FF0000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線箭頭接點 83">
            <a:extLst>
              <a:ext uri="{FF2B5EF4-FFF2-40B4-BE49-F238E27FC236}">
                <a16:creationId xmlns:a16="http://schemas.microsoft.com/office/drawing/2014/main" id="{EAAF5A6F-D05A-704A-B98B-07AF7378077F}"/>
              </a:ext>
            </a:extLst>
          </p:cNvPr>
          <p:cNvCxnSpPr>
            <a:cxnSpLocks/>
          </p:cNvCxnSpPr>
          <p:nvPr/>
        </p:nvCxnSpPr>
        <p:spPr>
          <a:xfrm>
            <a:off x="10135381" y="1714168"/>
            <a:ext cx="104315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線箭頭接點 84">
            <a:extLst>
              <a:ext uri="{FF2B5EF4-FFF2-40B4-BE49-F238E27FC236}">
                <a16:creationId xmlns:a16="http://schemas.microsoft.com/office/drawing/2014/main" id="{509A1E2E-F8AE-2D45-827F-AF0EE30F314B}"/>
              </a:ext>
            </a:extLst>
          </p:cNvPr>
          <p:cNvCxnSpPr>
            <a:cxnSpLocks/>
          </p:cNvCxnSpPr>
          <p:nvPr/>
        </p:nvCxnSpPr>
        <p:spPr>
          <a:xfrm>
            <a:off x="10135380" y="2526889"/>
            <a:ext cx="104315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線箭頭接點 86">
            <a:extLst>
              <a:ext uri="{FF2B5EF4-FFF2-40B4-BE49-F238E27FC236}">
                <a16:creationId xmlns:a16="http://schemas.microsoft.com/office/drawing/2014/main" id="{61B52BB4-D9EC-D445-B116-C607D9A094B8}"/>
              </a:ext>
            </a:extLst>
          </p:cNvPr>
          <p:cNvCxnSpPr>
            <a:cxnSpLocks/>
          </p:cNvCxnSpPr>
          <p:nvPr/>
        </p:nvCxnSpPr>
        <p:spPr>
          <a:xfrm>
            <a:off x="10135379" y="3353434"/>
            <a:ext cx="104315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文字方塊 87">
            <a:extLst>
              <a:ext uri="{FF2B5EF4-FFF2-40B4-BE49-F238E27FC236}">
                <a16:creationId xmlns:a16="http://schemas.microsoft.com/office/drawing/2014/main" id="{4F6AA81D-AFA9-B844-BFD6-2CFCE0513B87}"/>
              </a:ext>
            </a:extLst>
          </p:cNvPr>
          <p:cNvSpPr txBox="1"/>
          <p:nvPr/>
        </p:nvSpPr>
        <p:spPr>
          <a:xfrm>
            <a:off x="11257493" y="1502158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kumimoji="1" lang="en-US" altLang="zh-TW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9" name="文字方塊 88">
            <a:extLst>
              <a:ext uri="{FF2B5EF4-FFF2-40B4-BE49-F238E27FC236}">
                <a16:creationId xmlns:a16="http://schemas.microsoft.com/office/drawing/2014/main" id="{22408C17-1325-BD48-AC44-BA0B945E0BA0}"/>
              </a:ext>
            </a:extLst>
          </p:cNvPr>
          <p:cNvSpPr txBox="1"/>
          <p:nvPr/>
        </p:nvSpPr>
        <p:spPr>
          <a:xfrm>
            <a:off x="11257493" y="232432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kumimoji="1" lang="en-US" altLang="zh-TW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kumimoji="1" lang="zh-TW" altLang="en-US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0" name="文字方塊 89">
            <a:extLst>
              <a:ext uri="{FF2B5EF4-FFF2-40B4-BE49-F238E27FC236}">
                <a16:creationId xmlns:a16="http://schemas.microsoft.com/office/drawing/2014/main" id="{0D57D218-AC46-B140-9500-1C2B5E7B37DF}"/>
              </a:ext>
            </a:extLst>
          </p:cNvPr>
          <p:cNvSpPr txBox="1"/>
          <p:nvPr/>
        </p:nvSpPr>
        <p:spPr>
          <a:xfrm>
            <a:off x="11257493" y="3141701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kumimoji="1" lang="en-US" altLang="zh-TW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kumimoji="1" lang="zh-TW" altLang="en-US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1" name="矩形 90">
            <a:extLst>
              <a:ext uri="{FF2B5EF4-FFF2-40B4-BE49-F238E27FC236}">
                <a16:creationId xmlns:a16="http://schemas.microsoft.com/office/drawing/2014/main" id="{0D33E070-0F13-C44E-8CC5-BA2447E30B40}"/>
              </a:ext>
            </a:extLst>
          </p:cNvPr>
          <p:cNvSpPr/>
          <p:nvPr/>
        </p:nvSpPr>
        <p:spPr>
          <a:xfrm flipV="1">
            <a:off x="5694109" y="970390"/>
            <a:ext cx="6037339" cy="2793827"/>
          </a:xfrm>
          <a:prstGeom prst="rect">
            <a:avLst/>
          </a:prstGeom>
          <a:noFill/>
          <a:ln w="635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矩形 95">
                <a:extLst>
                  <a:ext uri="{FF2B5EF4-FFF2-40B4-BE49-F238E27FC236}">
                    <a16:creationId xmlns:a16="http://schemas.microsoft.com/office/drawing/2014/main" id="{6C24DBCD-5917-5C44-A6E3-4E26C96439FA}"/>
                  </a:ext>
                </a:extLst>
              </p:cNvPr>
              <p:cNvSpPr/>
              <p:nvPr/>
            </p:nvSpPr>
            <p:spPr>
              <a:xfrm>
                <a:off x="7575371" y="1465480"/>
                <a:ext cx="693687" cy="513124"/>
              </a:xfrm>
              <a:prstGeom prst="rect">
                <a:avLst/>
              </a:prstGeom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TW" sz="1600" b="1" dirty="0">
                    <a:cs typeface="Times New Roman" panose="02020603050405020304" pitchFamily="18" charset="0"/>
                  </a:rPr>
                  <a:t>o</a:t>
                </a:r>
                <a14:m>
                  <m:oMath xmlns:m="http://schemas.openxmlformats.org/officeDocument/2006/math">
                    <m:r>
                      <a:rPr kumimoji="1" lang="en-US" altLang="zh-TW" sz="1600" b="1" i="1" baseline="-250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𝟏</m:t>
                    </m:r>
                    <m:r>
                      <a:rPr kumimoji="1" lang="en-US" altLang="zh-TW" sz="1600" b="1" i="1" baseline="-250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kumimoji="1" lang="en-US" altLang="zh-TW" sz="1600" b="1" i="1" baseline="-2500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𝒊𝒏</m:t>
                    </m:r>
                    <m:r>
                      <a:rPr kumimoji="1" lang="en-US" altLang="zh-TW" sz="1600" b="1" i="1" baseline="-2500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𝟏</m:t>
                    </m:r>
                  </m:oMath>
                </a14:m>
                <a:endParaRPr kumimoji="1" lang="zh-TW" altLang="en-US" sz="1200" b="1" i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6" name="矩形 95">
                <a:extLst>
                  <a:ext uri="{FF2B5EF4-FFF2-40B4-BE49-F238E27FC236}">
                    <a16:creationId xmlns:a16="http://schemas.microsoft.com/office/drawing/2014/main" id="{6C24DBCD-5917-5C44-A6E3-4E26C96439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5371" y="1465480"/>
                <a:ext cx="693687" cy="51312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矩形 96">
                <a:extLst>
                  <a:ext uri="{FF2B5EF4-FFF2-40B4-BE49-F238E27FC236}">
                    <a16:creationId xmlns:a16="http://schemas.microsoft.com/office/drawing/2014/main" id="{923921C9-0792-8D4B-A049-5E82929EFD73}"/>
                  </a:ext>
                </a:extLst>
              </p:cNvPr>
              <p:cNvSpPr/>
              <p:nvPr/>
            </p:nvSpPr>
            <p:spPr>
              <a:xfrm>
                <a:off x="7571676" y="2268022"/>
                <a:ext cx="697382" cy="515101"/>
              </a:xfrm>
              <a:prstGeom prst="rect">
                <a:avLst/>
              </a:prstGeom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TW" sz="1600" b="1" dirty="0">
                    <a:cs typeface="Times New Roman" panose="02020603050405020304" pitchFamily="18" charset="0"/>
                  </a:rPr>
                  <a:t>o</a:t>
                </a:r>
                <a14:m>
                  <m:oMath xmlns:m="http://schemas.openxmlformats.org/officeDocument/2006/math">
                    <m:r>
                      <a:rPr kumimoji="1" lang="en-US" altLang="zh-TW" sz="1600" b="1" i="1" baseline="-250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𝟏</m:t>
                    </m:r>
                    <m:r>
                      <a:rPr kumimoji="1" lang="en-US" altLang="zh-TW" sz="1600" b="1" i="1" baseline="-250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kumimoji="1" lang="en-US" altLang="zh-TW" sz="1600" b="1" i="1" baseline="-250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𝒊𝒏</m:t>
                    </m:r>
                    <m:r>
                      <a:rPr kumimoji="1" lang="en-US" altLang="zh-TW" sz="1600" b="1" i="1" baseline="-2500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𝟐</m:t>
                    </m:r>
                  </m:oMath>
                </a14:m>
                <a:endParaRPr kumimoji="1" lang="zh-TW" altLang="en-US" sz="1200" b="1" i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7" name="矩形 96">
                <a:extLst>
                  <a:ext uri="{FF2B5EF4-FFF2-40B4-BE49-F238E27FC236}">
                    <a16:creationId xmlns:a16="http://schemas.microsoft.com/office/drawing/2014/main" id="{923921C9-0792-8D4B-A049-5E82929EFD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1676" y="2268022"/>
                <a:ext cx="697382" cy="51510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矩形 97">
                <a:extLst>
                  <a:ext uri="{FF2B5EF4-FFF2-40B4-BE49-F238E27FC236}">
                    <a16:creationId xmlns:a16="http://schemas.microsoft.com/office/drawing/2014/main" id="{C22DEF38-5B3D-794A-BC18-805D86190ED7}"/>
                  </a:ext>
                </a:extLst>
              </p:cNvPr>
              <p:cNvSpPr/>
              <p:nvPr/>
            </p:nvSpPr>
            <p:spPr>
              <a:xfrm>
                <a:off x="7582117" y="3079956"/>
                <a:ext cx="686296" cy="506747"/>
              </a:xfrm>
              <a:prstGeom prst="rect">
                <a:avLst/>
              </a:prstGeom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TW" sz="1600" b="1" dirty="0">
                    <a:cs typeface="Times New Roman" panose="02020603050405020304" pitchFamily="18" charset="0"/>
                  </a:rPr>
                  <a:t>o</a:t>
                </a:r>
                <a14:m>
                  <m:oMath xmlns:m="http://schemas.openxmlformats.org/officeDocument/2006/math">
                    <m:r>
                      <a:rPr kumimoji="1" lang="en-US" altLang="zh-TW" sz="1600" b="1" i="1" baseline="-250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𝟏</m:t>
                    </m:r>
                    <m:r>
                      <a:rPr kumimoji="1" lang="en-US" altLang="zh-TW" sz="1600" b="1" i="1" baseline="-250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kumimoji="1" lang="en-US" altLang="zh-TW" sz="1600" b="1" i="1" baseline="-250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𝒊𝒏</m:t>
                    </m:r>
                    <m:r>
                      <a:rPr kumimoji="1" lang="en-US" altLang="zh-TW" sz="1600" b="1" i="1" baseline="-2500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𝟑</m:t>
                    </m:r>
                  </m:oMath>
                </a14:m>
                <a:endParaRPr kumimoji="1" lang="zh-TW" altLang="en-US" sz="1200" b="1" i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8" name="矩形 97">
                <a:extLst>
                  <a:ext uri="{FF2B5EF4-FFF2-40B4-BE49-F238E27FC236}">
                    <a16:creationId xmlns:a16="http://schemas.microsoft.com/office/drawing/2014/main" id="{C22DEF38-5B3D-794A-BC18-805D86190E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2117" y="3079956"/>
                <a:ext cx="686296" cy="50674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9" name="直線箭頭接點 98">
            <a:extLst>
              <a:ext uri="{FF2B5EF4-FFF2-40B4-BE49-F238E27FC236}">
                <a16:creationId xmlns:a16="http://schemas.microsoft.com/office/drawing/2014/main" id="{3B75AB86-CDA4-7D40-B326-BC3CDCF11AE1}"/>
              </a:ext>
            </a:extLst>
          </p:cNvPr>
          <p:cNvCxnSpPr>
            <a:cxnSpLocks/>
            <a:stCxn id="96" idx="3"/>
            <a:endCxn id="79" idx="2"/>
          </p:cNvCxnSpPr>
          <p:nvPr/>
        </p:nvCxnSpPr>
        <p:spPr>
          <a:xfrm>
            <a:off x="8269058" y="1722042"/>
            <a:ext cx="1328263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線箭頭接點 99">
            <a:extLst>
              <a:ext uri="{FF2B5EF4-FFF2-40B4-BE49-F238E27FC236}">
                <a16:creationId xmlns:a16="http://schemas.microsoft.com/office/drawing/2014/main" id="{889C0577-C6F4-E544-8FFA-3FF324D8007D}"/>
              </a:ext>
            </a:extLst>
          </p:cNvPr>
          <p:cNvCxnSpPr>
            <a:cxnSpLocks/>
            <a:stCxn id="97" idx="3"/>
            <a:endCxn id="13" idx="2"/>
          </p:cNvCxnSpPr>
          <p:nvPr/>
        </p:nvCxnSpPr>
        <p:spPr>
          <a:xfrm>
            <a:off x="8269058" y="2525573"/>
            <a:ext cx="1328267" cy="2114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線箭頭接點 100">
            <a:extLst>
              <a:ext uri="{FF2B5EF4-FFF2-40B4-BE49-F238E27FC236}">
                <a16:creationId xmlns:a16="http://schemas.microsoft.com/office/drawing/2014/main" id="{B52AB2AB-C249-124B-877C-46DAE322DF03}"/>
              </a:ext>
            </a:extLst>
          </p:cNvPr>
          <p:cNvCxnSpPr>
            <a:cxnSpLocks/>
            <a:stCxn id="98" idx="3"/>
            <a:endCxn id="14" idx="2"/>
          </p:cNvCxnSpPr>
          <p:nvPr/>
        </p:nvCxnSpPr>
        <p:spPr>
          <a:xfrm>
            <a:off x="8268413" y="3333330"/>
            <a:ext cx="1328912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矩形 101">
                <a:extLst>
                  <a:ext uri="{FF2B5EF4-FFF2-40B4-BE49-F238E27FC236}">
                    <a16:creationId xmlns:a16="http://schemas.microsoft.com/office/drawing/2014/main" id="{885E07C3-8416-F842-9121-CF04726631AA}"/>
                  </a:ext>
                </a:extLst>
              </p:cNvPr>
              <p:cNvSpPr/>
              <p:nvPr/>
            </p:nvSpPr>
            <p:spPr>
              <a:xfrm>
                <a:off x="8599194" y="1280580"/>
                <a:ext cx="65857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kumimoji="1" lang="en-US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  <m:r>
                            <a:rPr kumimoji="1"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2" name="矩形 101">
                <a:extLst>
                  <a:ext uri="{FF2B5EF4-FFF2-40B4-BE49-F238E27FC236}">
                    <a16:creationId xmlns:a16="http://schemas.microsoft.com/office/drawing/2014/main" id="{885E07C3-8416-F842-9121-CF04726631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9194" y="1280580"/>
                <a:ext cx="658578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矩形 102">
                <a:extLst>
                  <a:ext uri="{FF2B5EF4-FFF2-40B4-BE49-F238E27FC236}">
                    <a16:creationId xmlns:a16="http://schemas.microsoft.com/office/drawing/2014/main" id="{4E382877-4BD3-284B-982B-6D9C1AC3E9DE}"/>
                  </a:ext>
                </a:extLst>
              </p:cNvPr>
              <p:cNvSpPr/>
              <p:nvPr/>
            </p:nvSpPr>
            <p:spPr>
              <a:xfrm>
                <a:off x="8601230" y="2057470"/>
                <a:ext cx="65857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kumimoji="1"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  <m:r>
                            <a:rPr kumimoji="1"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3" name="矩形 102">
                <a:extLst>
                  <a:ext uri="{FF2B5EF4-FFF2-40B4-BE49-F238E27FC236}">
                    <a16:creationId xmlns:a16="http://schemas.microsoft.com/office/drawing/2014/main" id="{4E382877-4BD3-284B-982B-6D9C1AC3E9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1230" y="2057470"/>
                <a:ext cx="658578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矩形 103">
                <a:extLst>
                  <a:ext uri="{FF2B5EF4-FFF2-40B4-BE49-F238E27FC236}">
                    <a16:creationId xmlns:a16="http://schemas.microsoft.com/office/drawing/2014/main" id="{4165F752-E233-A149-B0C2-0BEA2B9B8846}"/>
                  </a:ext>
                </a:extLst>
              </p:cNvPr>
              <p:cNvSpPr/>
              <p:nvPr/>
            </p:nvSpPr>
            <p:spPr>
              <a:xfrm>
                <a:off x="8616300" y="2871170"/>
                <a:ext cx="65857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kumimoji="1"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  <m:r>
                            <a:rPr kumimoji="1"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4" name="矩形 103">
                <a:extLst>
                  <a:ext uri="{FF2B5EF4-FFF2-40B4-BE49-F238E27FC236}">
                    <a16:creationId xmlns:a16="http://schemas.microsoft.com/office/drawing/2014/main" id="{4165F752-E233-A149-B0C2-0BEA2B9B884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6300" y="2871170"/>
                <a:ext cx="658578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矩形 72">
                <a:extLst>
                  <a:ext uri="{FF2B5EF4-FFF2-40B4-BE49-F238E27FC236}">
                    <a16:creationId xmlns:a16="http://schemas.microsoft.com/office/drawing/2014/main" id="{4238D536-7EAD-E447-A67F-DEB6C8D0B44E}"/>
                  </a:ext>
                </a:extLst>
              </p:cNvPr>
              <p:cNvSpPr/>
              <p:nvPr/>
            </p:nvSpPr>
            <p:spPr>
              <a:xfrm>
                <a:off x="10256746" y="1261646"/>
                <a:ext cx="77239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kumimoji="1"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𝑜𝑢𝑡</m:t>
                          </m:r>
                          <m:r>
                            <a:rPr kumimoji="1"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3" name="矩形 72">
                <a:extLst>
                  <a:ext uri="{FF2B5EF4-FFF2-40B4-BE49-F238E27FC236}">
                    <a16:creationId xmlns:a16="http://schemas.microsoft.com/office/drawing/2014/main" id="{4238D536-7EAD-E447-A67F-DEB6C8D0B4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56746" y="1261646"/>
                <a:ext cx="772391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矩形 74">
                <a:extLst>
                  <a:ext uri="{FF2B5EF4-FFF2-40B4-BE49-F238E27FC236}">
                    <a16:creationId xmlns:a16="http://schemas.microsoft.com/office/drawing/2014/main" id="{E85E60E7-FFB8-434B-9A6A-E0CA7EB36D69}"/>
                  </a:ext>
                </a:extLst>
              </p:cNvPr>
              <p:cNvSpPr/>
              <p:nvPr/>
            </p:nvSpPr>
            <p:spPr>
              <a:xfrm>
                <a:off x="10252941" y="2056036"/>
                <a:ext cx="77239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kumimoji="1"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𝑜𝑢𝑡</m:t>
                          </m:r>
                          <m:r>
                            <a:rPr kumimoji="1"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5" name="矩形 74">
                <a:extLst>
                  <a:ext uri="{FF2B5EF4-FFF2-40B4-BE49-F238E27FC236}">
                    <a16:creationId xmlns:a16="http://schemas.microsoft.com/office/drawing/2014/main" id="{E85E60E7-FFB8-434B-9A6A-E0CA7EB36D6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52941" y="2056036"/>
                <a:ext cx="772391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矩形 76">
                <a:extLst>
                  <a:ext uri="{FF2B5EF4-FFF2-40B4-BE49-F238E27FC236}">
                    <a16:creationId xmlns:a16="http://schemas.microsoft.com/office/drawing/2014/main" id="{665D16D1-B40B-5F43-98FC-7702A28DBAC2}"/>
                  </a:ext>
                </a:extLst>
              </p:cNvPr>
              <p:cNvSpPr/>
              <p:nvPr/>
            </p:nvSpPr>
            <p:spPr>
              <a:xfrm>
                <a:off x="10252941" y="2871170"/>
                <a:ext cx="77239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kumimoji="1"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𝑜𝑢𝑡</m:t>
                          </m:r>
                          <m:r>
                            <a:rPr kumimoji="1"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7" name="矩形 76">
                <a:extLst>
                  <a:ext uri="{FF2B5EF4-FFF2-40B4-BE49-F238E27FC236}">
                    <a16:creationId xmlns:a16="http://schemas.microsoft.com/office/drawing/2014/main" id="{665D16D1-B40B-5F43-98FC-7702A28DBA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52941" y="2871170"/>
                <a:ext cx="772391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4728FAEB-05F5-5E42-BB39-3E0B4FC5FAB6}"/>
                  </a:ext>
                </a:extLst>
              </p:cNvPr>
              <p:cNvSpPr/>
              <p:nvPr/>
            </p:nvSpPr>
            <p:spPr>
              <a:xfrm>
                <a:off x="62393" y="4637254"/>
                <a:ext cx="12067214" cy="189263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kumimoji="1" lang="en-US" altLang="zh-TW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1" lang="en" altLang="zh-TW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f>
                                <m:fPr>
                                  <m:ctrlPr>
                                    <a:rPr kumimoji="1" lang="en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" altLang="zh-TW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kumimoji="1"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𝑡𝑜𝑡𝑎𝑙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kumimoji="1" lang="en" altLang="zh-TW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b>
                                      <m:r>
                                        <a:rPr kumimoji="1" lang="en-US" altLang="zh-TW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𝑜𝑢𝑡</m:t>
                                      </m:r>
                                      <m:r>
                                        <a:rPr kumimoji="1" lang="en-US" altLang="zh-TW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kumimoji="1" lang="en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" altLang="zh-TW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𝑡𝑜𝑡𝑎𝑙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kumimoji="1" lang="en" altLang="zh-TW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b>
                                      <m:r>
                                        <a:rPr kumimoji="1" lang="en-US" altLang="zh-TW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𝑜𝑢𝑡</m:t>
                                      </m:r>
                                      <m:r>
                                        <a:rPr kumimoji="1" lang="en-US" altLang="zh-TW" b="0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kumimoji="1" lang="en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" altLang="zh-TW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𝑡𝑜𝑡𝑎𝑙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kumimoji="1" lang="en" altLang="zh-TW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b>
                                      <m:r>
                                        <a:rPr kumimoji="1" lang="en-US" altLang="zh-TW" i="1" smtClean="0">
                                          <a:solidFill>
                                            <a:srgbClr val="0432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𝑜𝑢𝑡</m:t>
                                      </m:r>
                                      <m:r>
                                        <a:rPr kumimoji="1" lang="en-US" altLang="zh-TW" b="0" i="1" smtClean="0">
                                          <a:solidFill>
                                            <a:srgbClr val="0432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eqArr>
                        </m:e>
                      </m:d>
                      <m:r>
                        <a:rPr kumimoji="1"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d>
                                <m:d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kumimoji="1" lang="en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kumimoji="1" lang="en" altLang="zh-TW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𝐸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kumimoji="1" lang="en" altLang="zh-TW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𝑂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𝑜𝑢𝑡</m:t>
                                          </m:r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d>
                                <m:d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kumimoji="1" lang="en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kumimoji="1" lang="en" altLang="zh-TW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𝑂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𝑜𝑢𝑡</m:t>
                                          </m:r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kumimoji="1" lang="en" altLang="zh-TW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𝑂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𝑖𝑛</m:t>
                                          </m:r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sSub>
                                <m:sSubPr>
                                  <m:ctrlPr>
                                    <a:rPr kumimoji="1" lang="en-US" altLang="zh-TW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TW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kumimoji="1" lang="en-US" altLang="zh-TW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kumimoji="1" lang="en-US" altLang="zh-TW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kumimoji="1" lang="en-US" altLang="zh-TW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kumimoji="1" lang="en-US" altLang="zh-TW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kumimoji="1" lang="en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kumimoji="1" lang="en" altLang="zh-TW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𝐸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kumimoji="1" lang="en" altLang="zh-TW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𝑂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𝑜𝑢𝑡</m:t>
                                          </m:r>
                                          <m:r>
                                            <a:rPr kumimoji="1"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d>
                                <m:d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kumimoji="1" lang="en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kumimoji="1" lang="en" altLang="zh-TW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𝑂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𝑜𝑢𝑡</m:t>
                                          </m:r>
                                          <m:r>
                                            <a:rPr kumimoji="1"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kumimoji="1" lang="en" altLang="zh-TW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𝑂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𝑖𝑛</m:t>
                                          </m:r>
                                          <m:r>
                                            <a:rPr kumimoji="1"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sSub>
                                <m:sSubPr>
                                  <m:ctrlPr>
                                    <a:rPr kumimoji="1" lang="en-US" altLang="zh-TW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TW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kumimoji="1" lang="en-US" altLang="zh-TW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kumimoji="1" lang="en-US" altLang="zh-TW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kumimoji="1" lang="en-US" altLang="zh-TW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kumimoji="1" lang="en-US" altLang="zh-TW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kumimoji="1" lang="en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kumimoji="1" lang="en" altLang="zh-TW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𝐸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kumimoji="1" lang="en" altLang="zh-TW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𝑂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𝑜𝑢𝑡</m:t>
                                          </m:r>
                                          <m:r>
                                            <a:rPr kumimoji="1"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d>
                                <m:d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kumimoji="1" lang="en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kumimoji="1" lang="en" altLang="zh-TW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𝑂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𝑜𝑢𝑡</m:t>
                                          </m:r>
                                          <m:r>
                                            <a:rPr kumimoji="1"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kumimoji="1" lang="en" altLang="zh-TW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𝑂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𝑖𝑛</m:t>
                                          </m:r>
                                          <m:r>
                                            <a:rPr kumimoji="1" lang="en-US" altLang="zh-TW" b="0" i="1" smtClean="0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sSub>
                                <m:sSubPr>
                                  <m:ctrlPr>
                                    <a:rPr kumimoji="1" lang="en-US" altLang="zh-TW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TW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kumimoji="1" lang="en-US" altLang="zh-TW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kumimoji="1" lang="en-US" altLang="zh-TW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kumimoji="1" lang="en-US" altLang="zh-TW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kumimoji="1" lang="en-US" altLang="zh-TW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  <m:e>
                              <m:d>
                                <m:d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kumimoji="1" lang="en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kumimoji="1" lang="en" altLang="zh-TW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𝐸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kumimoji="1" lang="en" altLang="zh-TW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𝑂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𝑜𝑢𝑡</m:t>
                                          </m:r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d>
                                <m:d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kumimoji="1" lang="en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kumimoji="1" lang="en" altLang="zh-TW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𝑂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𝑜𝑢𝑡</m:t>
                                          </m:r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kumimoji="1" lang="en" altLang="zh-TW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𝑂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𝑖𝑛</m:t>
                                          </m:r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sSub>
                                <m:sSubPr>
                                  <m:ctrlPr>
                                    <a:rPr kumimoji="1" lang="en-US" altLang="zh-TW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TW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kumimoji="1" lang="en-US" altLang="zh-TW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kumimoji="1" lang="en-US" altLang="zh-TW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kumimoji="1" lang="en-US" altLang="zh-TW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kumimoji="1" lang="en-US" altLang="zh-TW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kumimoji="1" lang="en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kumimoji="1" lang="en" altLang="zh-TW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𝐸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kumimoji="1" lang="en" altLang="zh-TW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𝑂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𝑜𝑢𝑡</m:t>
                                          </m:r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d>
                                <m:d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kumimoji="1" lang="en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kumimoji="1" lang="en" altLang="zh-TW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𝑂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𝑜𝑢𝑡</m:t>
                                          </m:r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kumimoji="1" lang="en" altLang="zh-TW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𝑂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𝑖𝑛</m:t>
                                          </m:r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sSub>
                                <m:sSubPr>
                                  <m:ctrlPr>
                                    <a:rPr kumimoji="1" lang="en-US" altLang="zh-TW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TW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kumimoji="1" lang="en-US" altLang="zh-TW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kumimoji="1" lang="en-US" altLang="zh-TW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kumimoji="1" lang="en-US" altLang="zh-TW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kumimoji="1" lang="en-US" altLang="zh-TW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kumimoji="1" lang="en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kumimoji="1" lang="en" altLang="zh-TW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𝐸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kumimoji="1" lang="en" altLang="zh-TW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𝑂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𝑜𝑢𝑡</m:t>
                                          </m:r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d>
                                <m:d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kumimoji="1" lang="en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kumimoji="1" lang="en" altLang="zh-TW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𝑂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𝑜𝑢𝑡</m:t>
                                          </m:r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kumimoji="1" lang="en" altLang="zh-TW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𝑂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𝑖𝑛</m:t>
                                          </m:r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sSub>
                                <m:sSubPr>
                                  <m:ctrlPr>
                                    <a:rPr kumimoji="1" lang="en-US" altLang="zh-TW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TW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kumimoji="1" lang="en-US" altLang="zh-TW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kumimoji="1" lang="en-US" altLang="zh-TW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kumimoji="1" lang="en-US" altLang="zh-TW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kumimoji="1" lang="en-US" altLang="zh-TW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  <m:e>
                              <m:d>
                                <m:d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kumimoji="1" lang="en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kumimoji="1" lang="en" altLang="zh-TW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𝐸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kumimoji="1" lang="en" altLang="zh-TW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𝑂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𝑜𝑢𝑡</m:t>
                                          </m:r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d>
                                <m:d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kumimoji="1" lang="en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kumimoji="1" lang="en" altLang="zh-TW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𝑂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𝑜𝑢𝑡</m:t>
                                          </m:r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kumimoji="1" lang="en" altLang="zh-TW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𝑂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𝑖𝑛</m:t>
                                          </m:r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sSub>
                                <m:sSubPr>
                                  <m:ctrlPr>
                                    <a:rPr kumimoji="1" lang="en-US" altLang="zh-TW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TW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kumimoji="1" lang="en-US" altLang="zh-TW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kumimoji="1" lang="en-US" altLang="zh-TW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kumimoji="1" lang="en-US" altLang="zh-TW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kumimoji="1" lang="en-US" altLang="zh-TW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kumimoji="1" lang="en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kumimoji="1" lang="en" altLang="zh-TW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𝐸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kumimoji="1" lang="en" altLang="zh-TW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𝑂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𝑜𝑢𝑡</m:t>
                                          </m:r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d>
                                <m:d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kumimoji="1" lang="en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kumimoji="1" lang="en" altLang="zh-TW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𝑂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𝑜𝑢𝑡</m:t>
                                          </m:r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kumimoji="1" lang="en" altLang="zh-TW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𝑂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𝑖𝑛</m:t>
                                          </m:r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sSub>
                                <m:sSubPr>
                                  <m:ctrlPr>
                                    <a:rPr kumimoji="1" lang="en-US" altLang="zh-TW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TW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kumimoji="1" lang="en-US" altLang="zh-TW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kumimoji="1" lang="en-US" altLang="zh-TW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kumimoji="1" lang="en-US" altLang="zh-TW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kumimoji="1" lang="en-US" altLang="zh-TW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kumimoji="1" lang="en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kumimoji="1" lang="en" altLang="zh-TW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𝐸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kumimoji="1" lang="en" altLang="zh-TW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𝑂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𝑜𝑢𝑡</m:t>
                                          </m:r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d>
                                <m:d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kumimoji="1" lang="en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kumimoji="1" lang="en" altLang="zh-TW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𝑂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𝑜𝑢𝑡</m:t>
                                          </m:r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kumimoji="1" lang="en" altLang="zh-TW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𝑂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𝑖𝑛</m:t>
                                          </m:r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sSub>
                                <m:sSubPr>
                                  <m:ctrlPr>
                                    <a:rPr kumimoji="1" lang="en-US" altLang="zh-TW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TW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kumimoji="1" lang="en-US" altLang="zh-TW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kumimoji="1" lang="en-US" altLang="zh-TW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kumimoji="1" lang="en-US" altLang="zh-TW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kumimoji="1" lang="en-US" altLang="zh-TW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1" lang="en" altLang="zh-TW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−0.8903</m:t>
                              </m:r>
                            </m:e>
                            <m:e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−0.74218</m:t>
                              </m:r>
                            </m:e>
                            <m:e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−1.0810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4728FAEB-05F5-5E42-BB39-3E0B4FC5FA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93" y="4637254"/>
                <a:ext cx="12067214" cy="1892634"/>
              </a:xfrm>
              <a:prstGeom prst="rect">
                <a:avLst/>
              </a:prstGeom>
              <a:blipFill>
                <a:blip r:embed="rId19"/>
                <a:stretch>
                  <a:fillRect b="-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1" name="直線箭頭接點 70">
            <a:extLst>
              <a:ext uri="{FF2B5EF4-FFF2-40B4-BE49-F238E27FC236}">
                <a16:creationId xmlns:a16="http://schemas.microsoft.com/office/drawing/2014/main" id="{434DA7D9-9A28-8341-AD83-5F30C686FDE3}"/>
              </a:ext>
            </a:extLst>
          </p:cNvPr>
          <p:cNvCxnSpPr>
            <a:cxnSpLocks/>
            <a:stCxn id="96" idx="1"/>
            <a:endCxn id="36" idx="6"/>
          </p:cNvCxnSpPr>
          <p:nvPr/>
        </p:nvCxnSpPr>
        <p:spPr>
          <a:xfrm flipH="1">
            <a:off x="6238572" y="1722042"/>
            <a:ext cx="1336799" cy="805645"/>
          </a:xfrm>
          <a:prstGeom prst="straightConnector1">
            <a:avLst/>
          </a:prstGeom>
          <a:ln w="25400">
            <a:solidFill>
              <a:srgbClr val="00B050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線箭頭接點 73">
            <a:extLst>
              <a:ext uri="{FF2B5EF4-FFF2-40B4-BE49-F238E27FC236}">
                <a16:creationId xmlns:a16="http://schemas.microsoft.com/office/drawing/2014/main" id="{F645D661-93C8-FC42-88D6-DB0CC80B8774}"/>
              </a:ext>
            </a:extLst>
          </p:cNvPr>
          <p:cNvCxnSpPr>
            <a:cxnSpLocks/>
            <a:stCxn id="97" idx="1"/>
            <a:endCxn id="36" idx="6"/>
          </p:cNvCxnSpPr>
          <p:nvPr/>
        </p:nvCxnSpPr>
        <p:spPr>
          <a:xfrm flipH="1">
            <a:off x="6238572" y="2525573"/>
            <a:ext cx="1333104" cy="2114"/>
          </a:xfrm>
          <a:prstGeom prst="straightConnector1">
            <a:avLst/>
          </a:prstGeom>
          <a:ln w="25400">
            <a:solidFill>
              <a:srgbClr val="00B050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線箭頭接點 75">
            <a:extLst>
              <a:ext uri="{FF2B5EF4-FFF2-40B4-BE49-F238E27FC236}">
                <a16:creationId xmlns:a16="http://schemas.microsoft.com/office/drawing/2014/main" id="{D9799507-5479-7942-A50F-14CF449153FD}"/>
              </a:ext>
            </a:extLst>
          </p:cNvPr>
          <p:cNvCxnSpPr>
            <a:cxnSpLocks/>
            <a:stCxn id="98" idx="1"/>
            <a:endCxn id="36" idx="6"/>
          </p:cNvCxnSpPr>
          <p:nvPr/>
        </p:nvCxnSpPr>
        <p:spPr>
          <a:xfrm flipH="1" flipV="1">
            <a:off x="6238572" y="2527687"/>
            <a:ext cx="1343545" cy="805643"/>
          </a:xfrm>
          <a:prstGeom prst="straightConnector1">
            <a:avLst/>
          </a:prstGeom>
          <a:ln w="25400">
            <a:solidFill>
              <a:srgbClr val="00B050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線箭頭接點 92">
            <a:extLst>
              <a:ext uri="{FF2B5EF4-FFF2-40B4-BE49-F238E27FC236}">
                <a16:creationId xmlns:a16="http://schemas.microsoft.com/office/drawing/2014/main" id="{EBEE4FC0-CF59-EF4B-BAAC-86D2ABC0DB90}"/>
              </a:ext>
            </a:extLst>
          </p:cNvPr>
          <p:cNvCxnSpPr>
            <a:cxnSpLocks/>
            <a:stCxn id="98" idx="1"/>
            <a:endCxn id="37" idx="6"/>
          </p:cNvCxnSpPr>
          <p:nvPr/>
        </p:nvCxnSpPr>
        <p:spPr>
          <a:xfrm flipH="1">
            <a:off x="6238572" y="3333330"/>
            <a:ext cx="1343545" cy="0"/>
          </a:xfrm>
          <a:prstGeom prst="straightConnector1">
            <a:avLst/>
          </a:prstGeom>
          <a:ln w="25400">
            <a:solidFill>
              <a:srgbClr val="0432FF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線箭頭接點 94">
            <a:extLst>
              <a:ext uri="{FF2B5EF4-FFF2-40B4-BE49-F238E27FC236}">
                <a16:creationId xmlns:a16="http://schemas.microsoft.com/office/drawing/2014/main" id="{C411746B-2DA1-224C-B42B-441F06FF9F21}"/>
              </a:ext>
            </a:extLst>
          </p:cNvPr>
          <p:cNvCxnSpPr>
            <a:cxnSpLocks/>
            <a:stCxn id="97" idx="1"/>
            <a:endCxn id="37" idx="6"/>
          </p:cNvCxnSpPr>
          <p:nvPr/>
        </p:nvCxnSpPr>
        <p:spPr>
          <a:xfrm flipH="1">
            <a:off x="6238572" y="2525573"/>
            <a:ext cx="1333104" cy="807757"/>
          </a:xfrm>
          <a:prstGeom prst="straightConnector1">
            <a:avLst/>
          </a:prstGeom>
          <a:ln w="25400">
            <a:solidFill>
              <a:srgbClr val="0432FF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線箭頭接點 104">
            <a:extLst>
              <a:ext uri="{FF2B5EF4-FFF2-40B4-BE49-F238E27FC236}">
                <a16:creationId xmlns:a16="http://schemas.microsoft.com/office/drawing/2014/main" id="{9518C22A-AC11-DD44-9D96-A8A5325823CA}"/>
              </a:ext>
            </a:extLst>
          </p:cNvPr>
          <p:cNvCxnSpPr>
            <a:cxnSpLocks/>
            <a:stCxn id="96" idx="1"/>
            <a:endCxn id="37" idx="6"/>
          </p:cNvCxnSpPr>
          <p:nvPr/>
        </p:nvCxnSpPr>
        <p:spPr>
          <a:xfrm flipH="1">
            <a:off x="6238572" y="1722042"/>
            <a:ext cx="1336799" cy="1611288"/>
          </a:xfrm>
          <a:prstGeom prst="straightConnector1">
            <a:avLst/>
          </a:prstGeom>
          <a:ln w="25400">
            <a:solidFill>
              <a:srgbClr val="0432FF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矩形 69">
                <a:extLst>
                  <a:ext uri="{FF2B5EF4-FFF2-40B4-BE49-F238E27FC236}">
                    <a16:creationId xmlns:a16="http://schemas.microsoft.com/office/drawing/2014/main" id="{205D4DA8-C9E5-124A-8F82-0AF0BA4D6FBA}"/>
                  </a:ext>
                </a:extLst>
              </p:cNvPr>
              <p:cNvSpPr/>
              <p:nvPr/>
            </p:nvSpPr>
            <p:spPr>
              <a:xfrm>
                <a:off x="6477496" y="1261646"/>
                <a:ext cx="79021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kumimoji="1"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b>
                          <m:r>
                            <a:rPr kumimoji="1"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0" name="矩形 69">
                <a:extLst>
                  <a:ext uri="{FF2B5EF4-FFF2-40B4-BE49-F238E27FC236}">
                    <a16:creationId xmlns:a16="http://schemas.microsoft.com/office/drawing/2014/main" id="{205D4DA8-C9E5-124A-8F82-0AF0BA4D6F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7496" y="1261646"/>
                <a:ext cx="790216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003232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B5A5B166-CE82-6543-87F8-A161C4527D53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BackPropagating</a:t>
            </a:r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error - (Hidden Layer1 - Hidden Layer 2) Weights</a:t>
            </a:r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8D457950-F6F0-354C-BC85-9D9DA02CBF14}"/>
              </a:ext>
            </a:extLst>
          </p:cNvPr>
          <p:cNvSpPr/>
          <p:nvPr/>
        </p:nvSpPr>
        <p:spPr>
          <a:xfrm>
            <a:off x="255549" y="1468894"/>
            <a:ext cx="538060" cy="506746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  <a:tileRect/>
          </a:gra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kumimoji="1" lang="en-US" altLang="zh-TW" sz="24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sz="2400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2B256F6C-05AC-5E4A-A756-277F2B246BBA}"/>
              </a:ext>
            </a:extLst>
          </p:cNvPr>
          <p:cNvSpPr/>
          <p:nvPr/>
        </p:nvSpPr>
        <p:spPr>
          <a:xfrm>
            <a:off x="234697" y="2274537"/>
            <a:ext cx="538060" cy="506746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  <a:tileRect/>
          </a:gra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kumimoji="1" lang="en-US" altLang="zh-TW" sz="24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kumimoji="1" lang="zh-TW" altLang="en-US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03D4249B-BB3B-7A40-BC74-4DF5721E2AA2}"/>
              </a:ext>
            </a:extLst>
          </p:cNvPr>
          <p:cNvSpPr/>
          <p:nvPr/>
        </p:nvSpPr>
        <p:spPr>
          <a:xfrm>
            <a:off x="234697" y="3080182"/>
            <a:ext cx="538060" cy="506746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  <a:tileRect/>
          </a:gra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kumimoji="1" lang="en-US" altLang="zh-TW" sz="24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kumimoji="1" lang="zh-TW" altLang="en-US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2A42B80B-0CBD-BA4E-804F-B7CCDF3C35D4}"/>
              </a:ext>
            </a:extLst>
          </p:cNvPr>
          <p:cNvSpPr/>
          <p:nvPr/>
        </p:nvSpPr>
        <p:spPr>
          <a:xfrm>
            <a:off x="9597325" y="2274314"/>
            <a:ext cx="538060" cy="506746"/>
          </a:xfrm>
          <a:prstGeom prst="ellipse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kumimoji="1" lang="en-US" altLang="zh-TW" sz="24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kumimoji="1" lang="zh-TW" altLang="en-US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橢圓 13">
            <a:extLst>
              <a:ext uri="{FF2B5EF4-FFF2-40B4-BE49-F238E27FC236}">
                <a16:creationId xmlns:a16="http://schemas.microsoft.com/office/drawing/2014/main" id="{94902C33-FE4E-E44A-8560-2E3BE0AA104E}"/>
              </a:ext>
            </a:extLst>
          </p:cNvPr>
          <p:cNvSpPr/>
          <p:nvPr/>
        </p:nvSpPr>
        <p:spPr>
          <a:xfrm>
            <a:off x="9597325" y="3079957"/>
            <a:ext cx="538060" cy="506746"/>
          </a:xfrm>
          <a:prstGeom prst="ellipse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kumimoji="1" lang="en-US" altLang="zh-TW" sz="24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kumimoji="1" lang="zh-TW" altLang="en-US" sz="2400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橢圓 34">
            <a:extLst>
              <a:ext uri="{FF2B5EF4-FFF2-40B4-BE49-F238E27FC236}">
                <a16:creationId xmlns:a16="http://schemas.microsoft.com/office/drawing/2014/main" id="{5D6D42E0-DD24-9B4E-95E7-41E72D008970}"/>
              </a:ext>
            </a:extLst>
          </p:cNvPr>
          <p:cNvSpPr/>
          <p:nvPr/>
        </p:nvSpPr>
        <p:spPr>
          <a:xfrm>
            <a:off x="5721365" y="1468669"/>
            <a:ext cx="538060" cy="506746"/>
          </a:xfrm>
          <a:prstGeom prst="ellipse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kumimoji="1" lang="en-US" altLang="zh-TW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橢圓 35">
            <a:extLst>
              <a:ext uri="{FF2B5EF4-FFF2-40B4-BE49-F238E27FC236}">
                <a16:creationId xmlns:a16="http://schemas.microsoft.com/office/drawing/2014/main" id="{1718272F-4689-7E47-9B19-3CC884990F74}"/>
              </a:ext>
            </a:extLst>
          </p:cNvPr>
          <p:cNvSpPr/>
          <p:nvPr/>
        </p:nvSpPr>
        <p:spPr>
          <a:xfrm>
            <a:off x="5700512" y="2274314"/>
            <a:ext cx="538060" cy="506746"/>
          </a:xfrm>
          <a:prstGeom prst="ellipse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kumimoji="1" lang="en-US" altLang="zh-TW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kumimoji="1" lang="zh-TW" altLang="en-US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橢圓 36">
            <a:extLst>
              <a:ext uri="{FF2B5EF4-FFF2-40B4-BE49-F238E27FC236}">
                <a16:creationId xmlns:a16="http://schemas.microsoft.com/office/drawing/2014/main" id="{E5393C31-65F7-5D48-BEB0-8AF638A00F9E}"/>
              </a:ext>
            </a:extLst>
          </p:cNvPr>
          <p:cNvSpPr/>
          <p:nvPr/>
        </p:nvSpPr>
        <p:spPr>
          <a:xfrm>
            <a:off x="5700512" y="3079957"/>
            <a:ext cx="538060" cy="506746"/>
          </a:xfrm>
          <a:prstGeom prst="ellipse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kumimoji="1" lang="en-US" altLang="zh-TW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kumimoji="1" lang="zh-TW" altLang="en-US" sz="1400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9" name="橢圓 78">
            <a:extLst>
              <a:ext uri="{FF2B5EF4-FFF2-40B4-BE49-F238E27FC236}">
                <a16:creationId xmlns:a16="http://schemas.microsoft.com/office/drawing/2014/main" id="{79E13BF7-24FF-204B-8132-2F6912B2BDD3}"/>
              </a:ext>
            </a:extLst>
          </p:cNvPr>
          <p:cNvSpPr/>
          <p:nvPr/>
        </p:nvSpPr>
        <p:spPr>
          <a:xfrm>
            <a:off x="9597321" y="1468669"/>
            <a:ext cx="538060" cy="506746"/>
          </a:xfrm>
          <a:prstGeom prst="ellipse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kumimoji="1" lang="en-US" altLang="zh-TW" sz="24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sz="2400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7" name="文字方塊 106">
            <a:extLst>
              <a:ext uri="{FF2B5EF4-FFF2-40B4-BE49-F238E27FC236}">
                <a16:creationId xmlns:a16="http://schemas.microsoft.com/office/drawing/2014/main" id="{A0587189-F404-9749-BBE3-2D5F7F2C4862}"/>
              </a:ext>
            </a:extLst>
          </p:cNvPr>
          <p:cNvSpPr txBox="1"/>
          <p:nvPr/>
        </p:nvSpPr>
        <p:spPr>
          <a:xfrm>
            <a:off x="227843" y="1030482"/>
            <a:ext cx="593470" cy="2186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  <a:endParaRPr kumimoji="1" lang="zh-TW" altLang="en-US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1" name="文字方塊 110">
            <a:extLst>
              <a:ext uri="{FF2B5EF4-FFF2-40B4-BE49-F238E27FC236}">
                <a16:creationId xmlns:a16="http://schemas.microsoft.com/office/drawing/2014/main" id="{724C259B-9DAD-DA47-B975-4E3BFAB67206}"/>
              </a:ext>
            </a:extLst>
          </p:cNvPr>
          <p:cNvSpPr txBox="1"/>
          <p:nvPr/>
        </p:nvSpPr>
        <p:spPr>
          <a:xfrm>
            <a:off x="9502410" y="1033932"/>
            <a:ext cx="727880" cy="2186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  <a:endParaRPr kumimoji="1" lang="zh-TW" altLang="en-US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9" name="橢圓 168">
            <a:extLst>
              <a:ext uri="{FF2B5EF4-FFF2-40B4-BE49-F238E27FC236}">
                <a16:creationId xmlns:a16="http://schemas.microsoft.com/office/drawing/2014/main" id="{C4741573-C156-A14B-8DF3-E3B521592680}"/>
              </a:ext>
            </a:extLst>
          </p:cNvPr>
          <p:cNvSpPr/>
          <p:nvPr/>
        </p:nvSpPr>
        <p:spPr>
          <a:xfrm>
            <a:off x="1782125" y="1463528"/>
            <a:ext cx="538060" cy="506746"/>
          </a:xfrm>
          <a:prstGeom prst="ellipse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kumimoji="1" lang="en-US" altLang="zh-TW" sz="24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0" name="橢圓 169">
                <a:extLst>
                  <a:ext uri="{FF2B5EF4-FFF2-40B4-BE49-F238E27FC236}">
                    <a16:creationId xmlns:a16="http://schemas.microsoft.com/office/drawing/2014/main" id="{10967937-361F-434F-893B-DBFDD9CD1415}"/>
                  </a:ext>
                </a:extLst>
              </p:cNvPr>
              <p:cNvSpPr/>
              <p:nvPr/>
            </p:nvSpPr>
            <p:spPr>
              <a:xfrm>
                <a:off x="1784669" y="2274314"/>
                <a:ext cx="538060" cy="506746"/>
              </a:xfrm>
              <a:prstGeom prst="ellipse">
                <a:avLst/>
              </a:prstGeom>
              <a:ln/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kumimoji="1" lang="en-US" altLang="zh-TW" sz="2400" b="1" i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j</m:t>
                      </m:r>
                      <m:r>
                        <m:rPr>
                          <m:nor/>
                        </m:rPr>
                        <a:rPr kumimoji="1" lang="en-US" altLang="zh-TW" sz="2400" b="1" i="1" baseline="-25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2</m:t>
                      </m:r>
                    </m:oMath>
                  </m:oMathPara>
                </a14:m>
                <a:endParaRPr kumimoji="1" lang="zh-TW" altLang="en-US" b="1" i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70" name="橢圓 169">
                <a:extLst>
                  <a:ext uri="{FF2B5EF4-FFF2-40B4-BE49-F238E27FC236}">
                    <a16:creationId xmlns:a16="http://schemas.microsoft.com/office/drawing/2014/main" id="{10967937-361F-434F-893B-DBFDD9CD14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4669" y="2274314"/>
                <a:ext cx="538060" cy="506746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1" name="橢圓 170">
                <a:extLst>
                  <a:ext uri="{FF2B5EF4-FFF2-40B4-BE49-F238E27FC236}">
                    <a16:creationId xmlns:a16="http://schemas.microsoft.com/office/drawing/2014/main" id="{C93997C3-E280-CA49-9ACE-3F3DD49603B2}"/>
                  </a:ext>
                </a:extLst>
              </p:cNvPr>
              <p:cNvSpPr/>
              <p:nvPr/>
            </p:nvSpPr>
            <p:spPr>
              <a:xfrm>
                <a:off x="1784669" y="3079957"/>
                <a:ext cx="538060" cy="506746"/>
              </a:xfrm>
              <a:prstGeom prst="ellipse">
                <a:avLst/>
              </a:prstGeom>
              <a:ln/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kumimoji="1" lang="en-US" altLang="zh-TW" sz="2400" b="1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j</m:t>
                      </m:r>
                      <m:r>
                        <m:rPr>
                          <m:nor/>
                        </m:rPr>
                        <a:rPr kumimoji="1" lang="en-US" altLang="zh-TW" sz="2400" b="1" i="1" baseline="-25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3</m:t>
                      </m:r>
                    </m:oMath>
                  </m:oMathPara>
                </a14:m>
                <a:endParaRPr kumimoji="1" lang="zh-TW" altLang="en-US" b="1" i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71" name="橢圓 170">
                <a:extLst>
                  <a:ext uri="{FF2B5EF4-FFF2-40B4-BE49-F238E27FC236}">
                    <a16:creationId xmlns:a16="http://schemas.microsoft.com/office/drawing/2014/main" id="{C93997C3-E280-CA49-9ACE-3F3DD49603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4669" y="3079957"/>
                <a:ext cx="538060" cy="506746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5" name="文字方塊 174">
                <a:extLst>
                  <a:ext uri="{FF2B5EF4-FFF2-40B4-BE49-F238E27FC236}">
                    <a16:creationId xmlns:a16="http://schemas.microsoft.com/office/drawing/2014/main" id="{BFB7B9FB-2DCB-AF42-BE9B-3942A0CC36C7}"/>
                  </a:ext>
                </a:extLst>
              </p:cNvPr>
              <p:cNvSpPr txBox="1"/>
              <p:nvPr/>
            </p:nvSpPr>
            <p:spPr>
              <a:xfrm>
                <a:off x="1931634" y="1057727"/>
                <a:ext cx="239042" cy="1602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kumimoji="1" lang="en-US" altLang="zh-TW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kumimoji="1" lang="zh-TW" altLang="en-US" b="1" i="1" baseline="-25000" dirty="0"/>
              </a:p>
            </p:txBody>
          </p:sp>
        </mc:Choice>
        <mc:Fallback xmlns="">
          <p:sp>
            <p:nvSpPr>
              <p:cNvPr id="175" name="文字方塊 174">
                <a:extLst>
                  <a:ext uri="{FF2B5EF4-FFF2-40B4-BE49-F238E27FC236}">
                    <a16:creationId xmlns:a16="http://schemas.microsoft.com/office/drawing/2014/main" id="{BFB7B9FB-2DCB-AF42-BE9B-3942A0CC36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1634" y="1057727"/>
                <a:ext cx="239042" cy="160255"/>
              </a:xfrm>
              <a:prstGeom prst="rect">
                <a:avLst/>
              </a:prstGeom>
              <a:blipFill>
                <a:blip r:embed="rId5"/>
                <a:stretch>
                  <a:fillRect l="-30000" r="-25000" b="-8571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6" name="文字方塊 175">
                <a:extLst>
                  <a:ext uri="{FF2B5EF4-FFF2-40B4-BE49-F238E27FC236}">
                    <a16:creationId xmlns:a16="http://schemas.microsoft.com/office/drawing/2014/main" id="{C5AAACFC-AA60-6143-B986-CB49344AD8AF}"/>
                  </a:ext>
                </a:extLst>
              </p:cNvPr>
              <p:cNvSpPr txBox="1"/>
              <p:nvPr/>
            </p:nvSpPr>
            <p:spPr>
              <a:xfrm>
                <a:off x="5865704" y="1057594"/>
                <a:ext cx="249381" cy="1640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kumimoji="1" lang="en-US" altLang="zh-TW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kumimoji="1" lang="zh-TW" altLang="en-US" b="1" dirty="0"/>
              </a:p>
            </p:txBody>
          </p:sp>
        </mc:Choice>
        <mc:Fallback xmlns="">
          <p:sp>
            <p:nvSpPr>
              <p:cNvPr id="176" name="文字方塊 175">
                <a:extLst>
                  <a:ext uri="{FF2B5EF4-FFF2-40B4-BE49-F238E27FC236}">
                    <a16:creationId xmlns:a16="http://schemas.microsoft.com/office/drawing/2014/main" id="{C5AAACFC-AA60-6143-B986-CB49344AD8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5704" y="1057594"/>
                <a:ext cx="249381" cy="164013"/>
              </a:xfrm>
              <a:prstGeom prst="rect">
                <a:avLst/>
              </a:prstGeom>
              <a:blipFill>
                <a:blip r:embed="rId6"/>
                <a:stretch>
                  <a:fillRect l="-28571" r="-14286" b="-8571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矩形 57">
                <a:extLst>
                  <a:ext uri="{FF2B5EF4-FFF2-40B4-BE49-F238E27FC236}">
                    <a16:creationId xmlns:a16="http://schemas.microsoft.com/office/drawing/2014/main" id="{3F7ACFEC-1D22-2846-8E9D-0044388940A6}"/>
                  </a:ext>
                </a:extLst>
              </p:cNvPr>
              <p:cNvSpPr/>
              <p:nvPr/>
            </p:nvSpPr>
            <p:spPr>
              <a:xfrm>
                <a:off x="3879620" y="1469816"/>
                <a:ext cx="693686" cy="509933"/>
              </a:xfrm>
              <a:prstGeom prst="rect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zh-TW" sz="2000" b="1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𝒉</m:t>
                      </m:r>
                      <m:r>
                        <a:rPr kumimoji="1" lang="en-US" altLang="zh-TW" sz="2000" b="1" i="1" baseline="-250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𝟏</m:t>
                      </m:r>
                      <m:r>
                        <a:rPr kumimoji="1" lang="en-US" altLang="zh-TW" sz="2000" b="1" i="1" baseline="-250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kumimoji="1" lang="en-US" altLang="zh-TW" sz="2000" b="1" i="1" baseline="-250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𝒊𝒏</m:t>
                      </m:r>
                      <m:r>
                        <a:rPr kumimoji="1" lang="en-US" altLang="zh-TW" sz="2000" b="1" i="1" baseline="-250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𝟏</m:t>
                      </m:r>
                    </m:oMath>
                  </m:oMathPara>
                </a14:m>
                <a:endParaRPr kumimoji="1" lang="zh-TW" altLang="en-US" sz="1600" b="1" i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8" name="矩形 57">
                <a:extLst>
                  <a:ext uri="{FF2B5EF4-FFF2-40B4-BE49-F238E27FC236}">
                    <a16:creationId xmlns:a16="http://schemas.microsoft.com/office/drawing/2014/main" id="{3F7ACFEC-1D22-2846-8E9D-0044388940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9620" y="1469816"/>
                <a:ext cx="693686" cy="50993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矩形 58">
                <a:extLst>
                  <a:ext uri="{FF2B5EF4-FFF2-40B4-BE49-F238E27FC236}">
                    <a16:creationId xmlns:a16="http://schemas.microsoft.com/office/drawing/2014/main" id="{52CFE497-81E0-D540-AAD6-B68B884228B3}"/>
                  </a:ext>
                </a:extLst>
              </p:cNvPr>
              <p:cNvSpPr/>
              <p:nvPr/>
            </p:nvSpPr>
            <p:spPr>
              <a:xfrm>
                <a:off x="3888785" y="2273064"/>
                <a:ext cx="693686" cy="509933"/>
              </a:xfrm>
              <a:prstGeom prst="rect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zh-TW" sz="2000" b="1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𝒉</m:t>
                      </m:r>
                      <m:r>
                        <a:rPr kumimoji="1" lang="en-US" altLang="zh-TW" sz="2000" b="1" i="1" baseline="-250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𝟏</m:t>
                      </m:r>
                      <m:r>
                        <a:rPr kumimoji="1" lang="en-US" altLang="zh-TW" sz="2000" b="1" i="1" baseline="-250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kumimoji="1" lang="en-US" altLang="zh-TW" sz="2000" b="1" i="1" baseline="-250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𝒊𝒏</m:t>
                      </m:r>
                      <m:r>
                        <a:rPr kumimoji="1" lang="en-US" altLang="zh-TW" sz="2000" b="1" i="1" baseline="-2500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𝟐</m:t>
                      </m:r>
                    </m:oMath>
                  </m:oMathPara>
                </a14:m>
                <a:endParaRPr kumimoji="1" lang="zh-TW" altLang="en-US" sz="1600" b="1" i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9" name="矩形 58">
                <a:extLst>
                  <a:ext uri="{FF2B5EF4-FFF2-40B4-BE49-F238E27FC236}">
                    <a16:creationId xmlns:a16="http://schemas.microsoft.com/office/drawing/2014/main" id="{52CFE497-81E0-D540-AAD6-B68B884228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8785" y="2273064"/>
                <a:ext cx="693686" cy="50993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矩形 59">
                <a:extLst>
                  <a:ext uri="{FF2B5EF4-FFF2-40B4-BE49-F238E27FC236}">
                    <a16:creationId xmlns:a16="http://schemas.microsoft.com/office/drawing/2014/main" id="{B2A6B096-0D48-7F42-BE03-03F7BF1719F1}"/>
                  </a:ext>
                </a:extLst>
              </p:cNvPr>
              <p:cNvSpPr/>
              <p:nvPr/>
            </p:nvSpPr>
            <p:spPr>
              <a:xfrm>
                <a:off x="3879620" y="3081911"/>
                <a:ext cx="693686" cy="509933"/>
              </a:xfrm>
              <a:prstGeom prst="rect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zh-TW" sz="2000" b="1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𝒉</m:t>
                      </m:r>
                      <m:r>
                        <a:rPr kumimoji="1" lang="en-US" altLang="zh-TW" sz="2000" b="1" i="1" baseline="-250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𝟏</m:t>
                      </m:r>
                      <m:r>
                        <a:rPr kumimoji="1" lang="en-US" altLang="zh-TW" sz="2000" b="1" i="1" baseline="-250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kumimoji="1" lang="en-US" altLang="zh-TW" sz="2000" b="1" i="1" baseline="-250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𝒊𝒏</m:t>
                      </m:r>
                      <m:r>
                        <a:rPr kumimoji="1" lang="en-US" altLang="zh-TW" sz="2000" b="1" i="1" baseline="-2500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𝟑</m:t>
                      </m:r>
                    </m:oMath>
                  </m:oMathPara>
                </a14:m>
                <a:endParaRPr kumimoji="1" lang="zh-TW" altLang="en-US" sz="1600" b="1" i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0" name="矩形 59">
                <a:extLst>
                  <a:ext uri="{FF2B5EF4-FFF2-40B4-BE49-F238E27FC236}">
                    <a16:creationId xmlns:a16="http://schemas.microsoft.com/office/drawing/2014/main" id="{B2A6B096-0D48-7F42-BE03-03F7BF1719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9620" y="3081911"/>
                <a:ext cx="693686" cy="50993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" name="直線箭頭接點 60">
            <a:extLst>
              <a:ext uri="{FF2B5EF4-FFF2-40B4-BE49-F238E27FC236}">
                <a16:creationId xmlns:a16="http://schemas.microsoft.com/office/drawing/2014/main" id="{B40CCA58-EAB5-D149-A13D-B7506466B7F5}"/>
              </a:ext>
            </a:extLst>
          </p:cNvPr>
          <p:cNvCxnSpPr>
            <a:cxnSpLocks/>
          </p:cNvCxnSpPr>
          <p:nvPr/>
        </p:nvCxnSpPr>
        <p:spPr>
          <a:xfrm>
            <a:off x="2320185" y="1716902"/>
            <a:ext cx="1559434" cy="788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箭頭接點 61">
            <a:extLst>
              <a:ext uri="{FF2B5EF4-FFF2-40B4-BE49-F238E27FC236}">
                <a16:creationId xmlns:a16="http://schemas.microsoft.com/office/drawing/2014/main" id="{1BF2F332-E22E-D848-A60B-0D6CE154C6C5}"/>
              </a:ext>
            </a:extLst>
          </p:cNvPr>
          <p:cNvCxnSpPr>
            <a:cxnSpLocks/>
          </p:cNvCxnSpPr>
          <p:nvPr/>
        </p:nvCxnSpPr>
        <p:spPr>
          <a:xfrm flipH="1">
            <a:off x="2320185" y="1716902"/>
            <a:ext cx="1568599" cy="811128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箭頭接點 62">
            <a:extLst>
              <a:ext uri="{FF2B5EF4-FFF2-40B4-BE49-F238E27FC236}">
                <a16:creationId xmlns:a16="http://schemas.microsoft.com/office/drawing/2014/main" id="{A20A89F4-39A4-6044-A2F3-AFB4F15308E0}"/>
              </a:ext>
            </a:extLst>
          </p:cNvPr>
          <p:cNvCxnSpPr>
            <a:cxnSpLocks/>
            <a:stCxn id="171" idx="6"/>
            <a:endCxn id="58" idx="1"/>
          </p:cNvCxnSpPr>
          <p:nvPr/>
        </p:nvCxnSpPr>
        <p:spPr>
          <a:xfrm flipV="1">
            <a:off x="2322729" y="1724783"/>
            <a:ext cx="1556891" cy="1608547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箭頭接點 63">
            <a:extLst>
              <a:ext uri="{FF2B5EF4-FFF2-40B4-BE49-F238E27FC236}">
                <a16:creationId xmlns:a16="http://schemas.microsoft.com/office/drawing/2014/main" id="{CF80A26D-0AB8-6945-8B40-5F7B8DD5A8C6}"/>
              </a:ext>
            </a:extLst>
          </p:cNvPr>
          <p:cNvCxnSpPr>
            <a:cxnSpLocks/>
          </p:cNvCxnSpPr>
          <p:nvPr/>
        </p:nvCxnSpPr>
        <p:spPr>
          <a:xfrm flipH="1" flipV="1">
            <a:off x="2322729" y="1724782"/>
            <a:ext cx="1556891" cy="802905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線箭頭接點 64">
            <a:extLst>
              <a:ext uri="{FF2B5EF4-FFF2-40B4-BE49-F238E27FC236}">
                <a16:creationId xmlns:a16="http://schemas.microsoft.com/office/drawing/2014/main" id="{E15DE128-866A-C240-8B10-8A89C46BD9FB}"/>
              </a:ext>
            </a:extLst>
          </p:cNvPr>
          <p:cNvCxnSpPr>
            <a:cxnSpLocks/>
          </p:cNvCxnSpPr>
          <p:nvPr/>
        </p:nvCxnSpPr>
        <p:spPr>
          <a:xfrm>
            <a:off x="2322729" y="2527687"/>
            <a:ext cx="1566056" cy="343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箭頭接點 65">
            <a:extLst>
              <a:ext uri="{FF2B5EF4-FFF2-40B4-BE49-F238E27FC236}">
                <a16:creationId xmlns:a16="http://schemas.microsoft.com/office/drawing/2014/main" id="{C0C11E8A-362F-DC44-809A-DE8F979C5D8F}"/>
              </a:ext>
            </a:extLst>
          </p:cNvPr>
          <p:cNvCxnSpPr>
            <a:cxnSpLocks/>
          </p:cNvCxnSpPr>
          <p:nvPr/>
        </p:nvCxnSpPr>
        <p:spPr>
          <a:xfrm flipH="1">
            <a:off x="2322729" y="2527687"/>
            <a:ext cx="1556891" cy="809190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箭頭接點 66">
            <a:extLst>
              <a:ext uri="{FF2B5EF4-FFF2-40B4-BE49-F238E27FC236}">
                <a16:creationId xmlns:a16="http://schemas.microsoft.com/office/drawing/2014/main" id="{17B541DC-923C-3940-A48F-090F044396D4}"/>
              </a:ext>
            </a:extLst>
          </p:cNvPr>
          <p:cNvCxnSpPr>
            <a:cxnSpLocks/>
          </p:cNvCxnSpPr>
          <p:nvPr/>
        </p:nvCxnSpPr>
        <p:spPr>
          <a:xfrm flipH="1" flipV="1">
            <a:off x="2322729" y="1724782"/>
            <a:ext cx="1556891" cy="1608548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箭頭接點 67">
            <a:extLst>
              <a:ext uri="{FF2B5EF4-FFF2-40B4-BE49-F238E27FC236}">
                <a16:creationId xmlns:a16="http://schemas.microsoft.com/office/drawing/2014/main" id="{721D03A6-BFDA-8E42-B269-AF71CF9F5152}"/>
              </a:ext>
            </a:extLst>
          </p:cNvPr>
          <p:cNvCxnSpPr>
            <a:cxnSpLocks/>
          </p:cNvCxnSpPr>
          <p:nvPr/>
        </p:nvCxnSpPr>
        <p:spPr>
          <a:xfrm flipH="1" flipV="1">
            <a:off x="2322729" y="2528030"/>
            <a:ext cx="1566056" cy="805300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箭頭接點 68">
            <a:extLst>
              <a:ext uri="{FF2B5EF4-FFF2-40B4-BE49-F238E27FC236}">
                <a16:creationId xmlns:a16="http://schemas.microsoft.com/office/drawing/2014/main" id="{C60B45B4-406D-8D41-B7F8-BADAE5DFC565}"/>
              </a:ext>
            </a:extLst>
          </p:cNvPr>
          <p:cNvCxnSpPr>
            <a:cxnSpLocks/>
          </p:cNvCxnSpPr>
          <p:nvPr/>
        </p:nvCxnSpPr>
        <p:spPr>
          <a:xfrm>
            <a:off x="2322729" y="3333330"/>
            <a:ext cx="1556891" cy="3547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線箭頭接點 80">
            <a:extLst>
              <a:ext uri="{FF2B5EF4-FFF2-40B4-BE49-F238E27FC236}">
                <a16:creationId xmlns:a16="http://schemas.microsoft.com/office/drawing/2014/main" id="{3A85CEEB-24D3-EA42-930B-7EB02671F105}"/>
              </a:ext>
            </a:extLst>
          </p:cNvPr>
          <p:cNvCxnSpPr>
            <a:cxnSpLocks/>
          </p:cNvCxnSpPr>
          <p:nvPr/>
        </p:nvCxnSpPr>
        <p:spPr>
          <a:xfrm flipV="1">
            <a:off x="4573306" y="1716903"/>
            <a:ext cx="1120803" cy="788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線箭頭接點 81">
            <a:extLst>
              <a:ext uri="{FF2B5EF4-FFF2-40B4-BE49-F238E27FC236}">
                <a16:creationId xmlns:a16="http://schemas.microsoft.com/office/drawing/2014/main" id="{C45EBF72-83A2-5049-A7E7-DBC371AF1BC5}"/>
              </a:ext>
            </a:extLst>
          </p:cNvPr>
          <p:cNvCxnSpPr>
            <a:cxnSpLocks/>
          </p:cNvCxnSpPr>
          <p:nvPr/>
        </p:nvCxnSpPr>
        <p:spPr>
          <a:xfrm flipV="1">
            <a:off x="4582471" y="2527688"/>
            <a:ext cx="1114181" cy="342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線箭頭接點 82">
            <a:extLst>
              <a:ext uri="{FF2B5EF4-FFF2-40B4-BE49-F238E27FC236}">
                <a16:creationId xmlns:a16="http://schemas.microsoft.com/office/drawing/2014/main" id="{B3B9C4ED-7241-CF4C-84E9-2378C897DC29}"/>
              </a:ext>
            </a:extLst>
          </p:cNvPr>
          <p:cNvCxnSpPr>
            <a:cxnSpLocks/>
          </p:cNvCxnSpPr>
          <p:nvPr/>
        </p:nvCxnSpPr>
        <p:spPr>
          <a:xfrm flipV="1">
            <a:off x="4573306" y="3333330"/>
            <a:ext cx="1123346" cy="3547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箭頭接點 51">
            <a:extLst>
              <a:ext uri="{FF2B5EF4-FFF2-40B4-BE49-F238E27FC236}">
                <a16:creationId xmlns:a16="http://schemas.microsoft.com/office/drawing/2014/main" id="{70BB97C0-1D28-E94C-8897-E000AB22C347}"/>
              </a:ext>
            </a:extLst>
          </p:cNvPr>
          <p:cNvCxnSpPr>
            <a:cxnSpLocks/>
            <a:stCxn id="35" idx="6"/>
            <a:endCxn id="96" idx="1"/>
          </p:cNvCxnSpPr>
          <p:nvPr/>
        </p:nvCxnSpPr>
        <p:spPr>
          <a:xfrm>
            <a:off x="6259425" y="1722042"/>
            <a:ext cx="1315946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箭頭接點 54">
            <a:extLst>
              <a:ext uri="{FF2B5EF4-FFF2-40B4-BE49-F238E27FC236}">
                <a16:creationId xmlns:a16="http://schemas.microsoft.com/office/drawing/2014/main" id="{0CA6F590-9BA2-F746-AA08-96FE43C7BBD2}"/>
              </a:ext>
            </a:extLst>
          </p:cNvPr>
          <p:cNvCxnSpPr>
            <a:cxnSpLocks/>
            <a:stCxn id="98" idx="1"/>
            <a:endCxn id="35" idx="6"/>
          </p:cNvCxnSpPr>
          <p:nvPr/>
        </p:nvCxnSpPr>
        <p:spPr>
          <a:xfrm flipH="1" flipV="1">
            <a:off x="6259425" y="1722042"/>
            <a:ext cx="1322692" cy="1611288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線箭頭接點 79">
            <a:extLst>
              <a:ext uri="{FF2B5EF4-FFF2-40B4-BE49-F238E27FC236}">
                <a16:creationId xmlns:a16="http://schemas.microsoft.com/office/drawing/2014/main" id="{3ACAD503-4176-614F-A9F5-EA256B22A60D}"/>
              </a:ext>
            </a:extLst>
          </p:cNvPr>
          <p:cNvCxnSpPr>
            <a:cxnSpLocks/>
            <a:stCxn id="97" idx="1"/>
            <a:endCxn id="35" idx="6"/>
          </p:cNvCxnSpPr>
          <p:nvPr/>
        </p:nvCxnSpPr>
        <p:spPr>
          <a:xfrm flipH="1" flipV="1">
            <a:off x="6259425" y="1722042"/>
            <a:ext cx="1312251" cy="803531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線箭頭接點 83">
            <a:extLst>
              <a:ext uri="{FF2B5EF4-FFF2-40B4-BE49-F238E27FC236}">
                <a16:creationId xmlns:a16="http://schemas.microsoft.com/office/drawing/2014/main" id="{EAAF5A6F-D05A-704A-B98B-07AF7378077F}"/>
              </a:ext>
            </a:extLst>
          </p:cNvPr>
          <p:cNvCxnSpPr>
            <a:cxnSpLocks/>
          </p:cNvCxnSpPr>
          <p:nvPr/>
        </p:nvCxnSpPr>
        <p:spPr>
          <a:xfrm>
            <a:off x="10135381" y="1714168"/>
            <a:ext cx="104315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線箭頭接點 84">
            <a:extLst>
              <a:ext uri="{FF2B5EF4-FFF2-40B4-BE49-F238E27FC236}">
                <a16:creationId xmlns:a16="http://schemas.microsoft.com/office/drawing/2014/main" id="{509A1E2E-F8AE-2D45-827F-AF0EE30F314B}"/>
              </a:ext>
            </a:extLst>
          </p:cNvPr>
          <p:cNvCxnSpPr>
            <a:cxnSpLocks/>
          </p:cNvCxnSpPr>
          <p:nvPr/>
        </p:nvCxnSpPr>
        <p:spPr>
          <a:xfrm>
            <a:off x="10135380" y="2526889"/>
            <a:ext cx="104315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線箭頭接點 86">
            <a:extLst>
              <a:ext uri="{FF2B5EF4-FFF2-40B4-BE49-F238E27FC236}">
                <a16:creationId xmlns:a16="http://schemas.microsoft.com/office/drawing/2014/main" id="{61B52BB4-D9EC-D445-B116-C607D9A094B8}"/>
              </a:ext>
            </a:extLst>
          </p:cNvPr>
          <p:cNvCxnSpPr>
            <a:cxnSpLocks/>
          </p:cNvCxnSpPr>
          <p:nvPr/>
        </p:nvCxnSpPr>
        <p:spPr>
          <a:xfrm>
            <a:off x="10135379" y="3353434"/>
            <a:ext cx="104315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文字方塊 87">
            <a:extLst>
              <a:ext uri="{FF2B5EF4-FFF2-40B4-BE49-F238E27FC236}">
                <a16:creationId xmlns:a16="http://schemas.microsoft.com/office/drawing/2014/main" id="{4F6AA81D-AFA9-B844-BFD6-2CFCE0513B87}"/>
              </a:ext>
            </a:extLst>
          </p:cNvPr>
          <p:cNvSpPr txBox="1"/>
          <p:nvPr/>
        </p:nvSpPr>
        <p:spPr>
          <a:xfrm>
            <a:off x="11257493" y="1502158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kumimoji="1" lang="en-US" altLang="zh-TW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9" name="文字方塊 88">
            <a:extLst>
              <a:ext uri="{FF2B5EF4-FFF2-40B4-BE49-F238E27FC236}">
                <a16:creationId xmlns:a16="http://schemas.microsoft.com/office/drawing/2014/main" id="{22408C17-1325-BD48-AC44-BA0B945E0BA0}"/>
              </a:ext>
            </a:extLst>
          </p:cNvPr>
          <p:cNvSpPr txBox="1"/>
          <p:nvPr/>
        </p:nvSpPr>
        <p:spPr>
          <a:xfrm>
            <a:off x="11257493" y="232432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kumimoji="1" lang="en-US" altLang="zh-TW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kumimoji="1" lang="zh-TW" altLang="en-US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0" name="文字方塊 89">
            <a:extLst>
              <a:ext uri="{FF2B5EF4-FFF2-40B4-BE49-F238E27FC236}">
                <a16:creationId xmlns:a16="http://schemas.microsoft.com/office/drawing/2014/main" id="{0D57D218-AC46-B140-9500-1C2B5E7B37DF}"/>
              </a:ext>
            </a:extLst>
          </p:cNvPr>
          <p:cNvSpPr txBox="1"/>
          <p:nvPr/>
        </p:nvSpPr>
        <p:spPr>
          <a:xfrm>
            <a:off x="11257493" y="3141701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kumimoji="1" lang="en-US" altLang="zh-TW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kumimoji="1" lang="zh-TW" altLang="en-US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1" name="矩形 90">
            <a:extLst>
              <a:ext uri="{FF2B5EF4-FFF2-40B4-BE49-F238E27FC236}">
                <a16:creationId xmlns:a16="http://schemas.microsoft.com/office/drawing/2014/main" id="{0D33E070-0F13-C44E-8CC5-BA2447E30B40}"/>
              </a:ext>
            </a:extLst>
          </p:cNvPr>
          <p:cNvSpPr/>
          <p:nvPr/>
        </p:nvSpPr>
        <p:spPr>
          <a:xfrm flipV="1">
            <a:off x="1782125" y="970389"/>
            <a:ext cx="9949323" cy="2793827"/>
          </a:xfrm>
          <a:prstGeom prst="rect">
            <a:avLst/>
          </a:prstGeom>
          <a:noFill/>
          <a:ln w="635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矩形 95">
                <a:extLst>
                  <a:ext uri="{FF2B5EF4-FFF2-40B4-BE49-F238E27FC236}">
                    <a16:creationId xmlns:a16="http://schemas.microsoft.com/office/drawing/2014/main" id="{6C24DBCD-5917-5C44-A6E3-4E26C96439FA}"/>
                  </a:ext>
                </a:extLst>
              </p:cNvPr>
              <p:cNvSpPr/>
              <p:nvPr/>
            </p:nvSpPr>
            <p:spPr>
              <a:xfrm>
                <a:off x="7575371" y="1465480"/>
                <a:ext cx="693687" cy="513124"/>
              </a:xfrm>
              <a:prstGeom prst="rect">
                <a:avLst/>
              </a:prstGeom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TW" sz="1600" b="1" dirty="0">
                    <a:cs typeface="Times New Roman" panose="02020603050405020304" pitchFamily="18" charset="0"/>
                  </a:rPr>
                  <a:t>o</a:t>
                </a:r>
                <a14:m>
                  <m:oMath xmlns:m="http://schemas.openxmlformats.org/officeDocument/2006/math">
                    <m:r>
                      <a:rPr kumimoji="1" lang="en-US" altLang="zh-TW" sz="1600" b="1" i="1" baseline="-250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𝟏</m:t>
                    </m:r>
                    <m:r>
                      <a:rPr kumimoji="1" lang="en-US" altLang="zh-TW" sz="1600" b="1" i="1" baseline="-250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kumimoji="1" lang="en-US" altLang="zh-TW" sz="1600" b="1" i="1" baseline="-2500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𝒊𝒏</m:t>
                    </m:r>
                    <m:r>
                      <a:rPr kumimoji="1" lang="en-US" altLang="zh-TW" sz="1600" b="1" i="1" baseline="-2500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𝟏</m:t>
                    </m:r>
                  </m:oMath>
                </a14:m>
                <a:endParaRPr kumimoji="1" lang="zh-TW" altLang="en-US" sz="1200" b="1" i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6" name="矩形 95">
                <a:extLst>
                  <a:ext uri="{FF2B5EF4-FFF2-40B4-BE49-F238E27FC236}">
                    <a16:creationId xmlns:a16="http://schemas.microsoft.com/office/drawing/2014/main" id="{6C24DBCD-5917-5C44-A6E3-4E26C96439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5371" y="1465480"/>
                <a:ext cx="693687" cy="51312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矩形 96">
                <a:extLst>
                  <a:ext uri="{FF2B5EF4-FFF2-40B4-BE49-F238E27FC236}">
                    <a16:creationId xmlns:a16="http://schemas.microsoft.com/office/drawing/2014/main" id="{923921C9-0792-8D4B-A049-5E82929EFD73}"/>
                  </a:ext>
                </a:extLst>
              </p:cNvPr>
              <p:cNvSpPr/>
              <p:nvPr/>
            </p:nvSpPr>
            <p:spPr>
              <a:xfrm>
                <a:off x="7571676" y="2268022"/>
                <a:ext cx="697382" cy="515101"/>
              </a:xfrm>
              <a:prstGeom prst="rect">
                <a:avLst/>
              </a:prstGeom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TW" sz="1600" b="1" dirty="0">
                    <a:cs typeface="Times New Roman" panose="02020603050405020304" pitchFamily="18" charset="0"/>
                  </a:rPr>
                  <a:t>o</a:t>
                </a:r>
                <a14:m>
                  <m:oMath xmlns:m="http://schemas.openxmlformats.org/officeDocument/2006/math">
                    <m:r>
                      <a:rPr kumimoji="1" lang="en-US" altLang="zh-TW" sz="1600" b="1" i="1" baseline="-250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𝟏</m:t>
                    </m:r>
                    <m:r>
                      <a:rPr kumimoji="1" lang="en-US" altLang="zh-TW" sz="1600" b="1" i="1" baseline="-250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kumimoji="1" lang="en-US" altLang="zh-TW" sz="1600" b="1" i="1" baseline="-250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𝒊𝒏</m:t>
                    </m:r>
                    <m:r>
                      <a:rPr kumimoji="1" lang="en-US" altLang="zh-TW" sz="1600" b="1" i="1" baseline="-2500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𝟐</m:t>
                    </m:r>
                  </m:oMath>
                </a14:m>
                <a:endParaRPr kumimoji="1" lang="zh-TW" altLang="en-US" sz="1200" b="1" i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7" name="矩形 96">
                <a:extLst>
                  <a:ext uri="{FF2B5EF4-FFF2-40B4-BE49-F238E27FC236}">
                    <a16:creationId xmlns:a16="http://schemas.microsoft.com/office/drawing/2014/main" id="{923921C9-0792-8D4B-A049-5E82929EFD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1676" y="2268022"/>
                <a:ext cx="697382" cy="51510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矩形 97">
                <a:extLst>
                  <a:ext uri="{FF2B5EF4-FFF2-40B4-BE49-F238E27FC236}">
                    <a16:creationId xmlns:a16="http://schemas.microsoft.com/office/drawing/2014/main" id="{C22DEF38-5B3D-794A-BC18-805D86190ED7}"/>
                  </a:ext>
                </a:extLst>
              </p:cNvPr>
              <p:cNvSpPr/>
              <p:nvPr/>
            </p:nvSpPr>
            <p:spPr>
              <a:xfrm>
                <a:off x="7582117" y="3079956"/>
                <a:ext cx="686296" cy="506747"/>
              </a:xfrm>
              <a:prstGeom prst="rect">
                <a:avLst/>
              </a:prstGeom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TW" sz="1600" b="1" dirty="0">
                    <a:cs typeface="Times New Roman" panose="02020603050405020304" pitchFamily="18" charset="0"/>
                  </a:rPr>
                  <a:t>o</a:t>
                </a:r>
                <a14:m>
                  <m:oMath xmlns:m="http://schemas.openxmlformats.org/officeDocument/2006/math">
                    <m:r>
                      <a:rPr kumimoji="1" lang="en-US" altLang="zh-TW" sz="1600" b="1" i="1" baseline="-250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𝟏</m:t>
                    </m:r>
                    <m:r>
                      <a:rPr kumimoji="1" lang="en-US" altLang="zh-TW" sz="1600" b="1" i="1" baseline="-250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kumimoji="1" lang="en-US" altLang="zh-TW" sz="1600" b="1" i="1" baseline="-250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𝒊𝒏</m:t>
                    </m:r>
                    <m:r>
                      <a:rPr kumimoji="1" lang="en-US" altLang="zh-TW" sz="1600" b="1" i="1" baseline="-2500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𝟑</m:t>
                    </m:r>
                  </m:oMath>
                </a14:m>
                <a:endParaRPr kumimoji="1" lang="zh-TW" altLang="en-US" sz="1200" b="1" i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8" name="矩形 97">
                <a:extLst>
                  <a:ext uri="{FF2B5EF4-FFF2-40B4-BE49-F238E27FC236}">
                    <a16:creationId xmlns:a16="http://schemas.microsoft.com/office/drawing/2014/main" id="{C22DEF38-5B3D-794A-BC18-805D86190E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2117" y="3079956"/>
                <a:ext cx="686296" cy="50674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9" name="直線箭頭接點 98">
            <a:extLst>
              <a:ext uri="{FF2B5EF4-FFF2-40B4-BE49-F238E27FC236}">
                <a16:creationId xmlns:a16="http://schemas.microsoft.com/office/drawing/2014/main" id="{3B75AB86-CDA4-7D40-B326-BC3CDCF11AE1}"/>
              </a:ext>
            </a:extLst>
          </p:cNvPr>
          <p:cNvCxnSpPr>
            <a:cxnSpLocks/>
            <a:stCxn id="96" idx="3"/>
            <a:endCxn id="79" idx="2"/>
          </p:cNvCxnSpPr>
          <p:nvPr/>
        </p:nvCxnSpPr>
        <p:spPr>
          <a:xfrm>
            <a:off x="8269058" y="1722042"/>
            <a:ext cx="1328263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線箭頭接點 99">
            <a:extLst>
              <a:ext uri="{FF2B5EF4-FFF2-40B4-BE49-F238E27FC236}">
                <a16:creationId xmlns:a16="http://schemas.microsoft.com/office/drawing/2014/main" id="{889C0577-C6F4-E544-8FFA-3FF324D8007D}"/>
              </a:ext>
            </a:extLst>
          </p:cNvPr>
          <p:cNvCxnSpPr>
            <a:cxnSpLocks/>
            <a:stCxn id="97" idx="3"/>
            <a:endCxn id="13" idx="2"/>
          </p:cNvCxnSpPr>
          <p:nvPr/>
        </p:nvCxnSpPr>
        <p:spPr>
          <a:xfrm>
            <a:off x="8269058" y="2525573"/>
            <a:ext cx="1328267" cy="2114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線箭頭接點 100">
            <a:extLst>
              <a:ext uri="{FF2B5EF4-FFF2-40B4-BE49-F238E27FC236}">
                <a16:creationId xmlns:a16="http://schemas.microsoft.com/office/drawing/2014/main" id="{B52AB2AB-C249-124B-877C-46DAE322DF03}"/>
              </a:ext>
            </a:extLst>
          </p:cNvPr>
          <p:cNvCxnSpPr>
            <a:cxnSpLocks/>
            <a:stCxn id="98" idx="3"/>
            <a:endCxn id="14" idx="2"/>
          </p:cNvCxnSpPr>
          <p:nvPr/>
        </p:nvCxnSpPr>
        <p:spPr>
          <a:xfrm>
            <a:off x="8268413" y="3333330"/>
            <a:ext cx="1328912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矩形 101">
                <a:extLst>
                  <a:ext uri="{FF2B5EF4-FFF2-40B4-BE49-F238E27FC236}">
                    <a16:creationId xmlns:a16="http://schemas.microsoft.com/office/drawing/2014/main" id="{885E07C3-8416-F842-9121-CF04726631AA}"/>
                  </a:ext>
                </a:extLst>
              </p:cNvPr>
              <p:cNvSpPr/>
              <p:nvPr/>
            </p:nvSpPr>
            <p:spPr>
              <a:xfrm>
                <a:off x="8599194" y="1280580"/>
                <a:ext cx="65857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kumimoji="1" lang="en-US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  <m:r>
                            <a:rPr kumimoji="1"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2" name="矩形 101">
                <a:extLst>
                  <a:ext uri="{FF2B5EF4-FFF2-40B4-BE49-F238E27FC236}">
                    <a16:creationId xmlns:a16="http://schemas.microsoft.com/office/drawing/2014/main" id="{885E07C3-8416-F842-9121-CF04726631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9194" y="1280580"/>
                <a:ext cx="658578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矩形 102">
                <a:extLst>
                  <a:ext uri="{FF2B5EF4-FFF2-40B4-BE49-F238E27FC236}">
                    <a16:creationId xmlns:a16="http://schemas.microsoft.com/office/drawing/2014/main" id="{4E382877-4BD3-284B-982B-6D9C1AC3E9DE}"/>
                  </a:ext>
                </a:extLst>
              </p:cNvPr>
              <p:cNvSpPr/>
              <p:nvPr/>
            </p:nvSpPr>
            <p:spPr>
              <a:xfrm>
                <a:off x="8601230" y="2057470"/>
                <a:ext cx="65857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kumimoji="1"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  <m:r>
                            <a:rPr kumimoji="1"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3" name="矩形 102">
                <a:extLst>
                  <a:ext uri="{FF2B5EF4-FFF2-40B4-BE49-F238E27FC236}">
                    <a16:creationId xmlns:a16="http://schemas.microsoft.com/office/drawing/2014/main" id="{4E382877-4BD3-284B-982B-6D9C1AC3E9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1230" y="2057470"/>
                <a:ext cx="658578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矩形 103">
                <a:extLst>
                  <a:ext uri="{FF2B5EF4-FFF2-40B4-BE49-F238E27FC236}">
                    <a16:creationId xmlns:a16="http://schemas.microsoft.com/office/drawing/2014/main" id="{4165F752-E233-A149-B0C2-0BEA2B9B8846}"/>
                  </a:ext>
                </a:extLst>
              </p:cNvPr>
              <p:cNvSpPr/>
              <p:nvPr/>
            </p:nvSpPr>
            <p:spPr>
              <a:xfrm>
                <a:off x="8616300" y="2871170"/>
                <a:ext cx="65857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kumimoji="1"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  <m:r>
                            <a:rPr kumimoji="1"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4" name="矩形 103">
                <a:extLst>
                  <a:ext uri="{FF2B5EF4-FFF2-40B4-BE49-F238E27FC236}">
                    <a16:creationId xmlns:a16="http://schemas.microsoft.com/office/drawing/2014/main" id="{4165F752-E233-A149-B0C2-0BEA2B9B884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6300" y="2871170"/>
                <a:ext cx="658578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矩形 72">
                <a:extLst>
                  <a:ext uri="{FF2B5EF4-FFF2-40B4-BE49-F238E27FC236}">
                    <a16:creationId xmlns:a16="http://schemas.microsoft.com/office/drawing/2014/main" id="{4238D536-7EAD-E447-A67F-DEB6C8D0B44E}"/>
                  </a:ext>
                </a:extLst>
              </p:cNvPr>
              <p:cNvSpPr/>
              <p:nvPr/>
            </p:nvSpPr>
            <p:spPr>
              <a:xfrm>
                <a:off x="10256746" y="1261646"/>
                <a:ext cx="77239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kumimoji="1"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𝑜𝑢𝑡</m:t>
                          </m:r>
                          <m:r>
                            <a:rPr kumimoji="1"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3" name="矩形 72">
                <a:extLst>
                  <a:ext uri="{FF2B5EF4-FFF2-40B4-BE49-F238E27FC236}">
                    <a16:creationId xmlns:a16="http://schemas.microsoft.com/office/drawing/2014/main" id="{4238D536-7EAD-E447-A67F-DEB6C8D0B4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56746" y="1261646"/>
                <a:ext cx="772391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矩形 74">
                <a:extLst>
                  <a:ext uri="{FF2B5EF4-FFF2-40B4-BE49-F238E27FC236}">
                    <a16:creationId xmlns:a16="http://schemas.microsoft.com/office/drawing/2014/main" id="{E85E60E7-FFB8-434B-9A6A-E0CA7EB36D69}"/>
                  </a:ext>
                </a:extLst>
              </p:cNvPr>
              <p:cNvSpPr/>
              <p:nvPr/>
            </p:nvSpPr>
            <p:spPr>
              <a:xfrm>
                <a:off x="10252941" y="2056036"/>
                <a:ext cx="77239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kumimoji="1"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𝑜𝑢𝑡</m:t>
                          </m:r>
                          <m:r>
                            <a:rPr kumimoji="1"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5" name="矩形 74">
                <a:extLst>
                  <a:ext uri="{FF2B5EF4-FFF2-40B4-BE49-F238E27FC236}">
                    <a16:creationId xmlns:a16="http://schemas.microsoft.com/office/drawing/2014/main" id="{E85E60E7-FFB8-434B-9A6A-E0CA7EB36D6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52941" y="2056036"/>
                <a:ext cx="772391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矩形 76">
                <a:extLst>
                  <a:ext uri="{FF2B5EF4-FFF2-40B4-BE49-F238E27FC236}">
                    <a16:creationId xmlns:a16="http://schemas.microsoft.com/office/drawing/2014/main" id="{665D16D1-B40B-5F43-98FC-7702A28DBAC2}"/>
                  </a:ext>
                </a:extLst>
              </p:cNvPr>
              <p:cNvSpPr/>
              <p:nvPr/>
            </p:nvSpPr>
            <p:spPr>
              <a:xfrm>
                <a:off x="10252941" y="2871170"/>
                <a:ext cx="77239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kumimoji="1"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𝑜𝑢𝑡</m:t>
                          </m:r>
                          <m:r>
                            <a:rPr kumimoji="1"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7" name="矩形 76">
                <a:extLst>
                  <a:ext uri="{FF2B5EF4-FFF2-40B4-BE49-F238E27FC236}">
                    <a16:creationId xmlns:a16="http://schemas.microsoft.com/office/drawing/2014/main" id="{665D16D1-B40B-5F43-98FC-7702A28DBA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52941" y="2871170"/>
                <a:ext cx="772391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1" name="直線箭頭接點 70">
            <a:extLst>
              <a:ext uri="{FF2B5EF4-FFF2-40B4-BE49-F238E27FC236}">
                <a16:creationId xmlns:a16="http://schemas.microsoft.com/office/drawing/2014/main" id="{434DA7D9-9A28-8341-AD83-5F30C686FDE3}"/>
              </a:ext>
            </a:extLst>
          </p:cNvPr>
          <p:cNvCxnSpPr>
            <a:cxnSpLocks/>
            <a:stCxn id="96" idx="1"/>
            <a:endCxn id="36" idx="6"/>
          </p:cNvCxnSpPr>
          <p:nvPr/>
        </p:nvCxnSpPr>
        <p:spPr>
          <a:xfrm flipH="1">
            <a:off x="6238572" y="1722042"/>
            <a:ext cx="1336799" cy="805645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線箭頭接點 73">
            <a:extLst>
              <a:ext uri="{FF2B5EF4-FFF2-40B4-BE49-F238E27FC236}">
                <a16:creationId xmlns:a16="http://schemas.microsoft.com/office/drawing/2014/main" id="{F645D661-93C8-FC42-88D6-DB0CC80B8774}"/>
              </a:ext>
            </a:extLst>
          </p:cNvPr>
          <p:cNvCxnSpPr>
            <a:cxnSpLocks/>
            <a:stCxn id="97" idx="1"/>
            <a:endCxn id="36" idx="6"/>
          </p:cNvCxnSpPr>
          <p:nvPr/>
        </p:nvCxnSpPr>
        <p:spPr>
          <a:xfrm flipH="1">
            <a:off x="6238572" y="2525573"/>
            <a:ext cx="1333104" cy="2114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線箭頭接點 75">
            <a:extLst>
              <a:ext uri="{FF2B5EF4-FFF2-40B4-BE49-F238E27FC236}">
                <a16:creationId xmlns:a16="http://schemas.microsoft.com/office/drawing/2014/main" id="{D9799507-5479-7942-A50F-14CF449153FD}"/>
              </a:ext>
            </a:extLst>
          </p:cNvPr>
          <p:cNvCxnSpPr>
            <a:cxnSpLocks/>
            <a:stCxn id="98" idx="1"/>
            <a:endCxn id="36" idx="6"/>
          </p:cNvCxnSpPr>
          <p:nvPr/>
        </p:nvCxnSpPr>
        <p:spPr>
          <a:xfrm flipH="1" flipV="1">
            <a:off x="6238572" y="2527687"/>
            <a:ext cx="1343545" cy="805643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線箭頭接點 92">
            <a:extLst>
              <a:ext uri="{FF2B5EF4-FFF2-40B4-BE49-F238E27FC236}">
                <a16:creationId xmlns:a16="http://schemas.microsoft.com/office/drawing/2014/main" id="{EBEE4FC0-CF59-EF4B-BAAC-86D2ABC0DB90}"/>
              </a:ext>
            </a:extLst>
          </p:cNvPr>
          <p:cNvCxnSpPr>
            <a:cxnSpLocks/>
            <a:stCxn id="98" idx="1"/>
            <a:endCxn id="37" idx="6"/>
          </p:cNvCxnSpPr>
          <p:nvPr/>
        </p:nvCxnSpPr>
        <p:spPr>
          <a:xfrm flipH="1">
            <a:off x="6238572" y="3333330"/>
            <a:ext cx="1343545" cy="0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線箭頭接點 94">
            <a:extLst>
              <a:ext uri="{FF2B5EF4-FFF2-40B4-BE49-F238E27FC236}">
                <a16:creationId xmlns:a16="http://schemas.microsoft.com/office/drawing/2014/main" id="{C411746B-2DA1-224C-B42B-441F06FF9F21}"/>
              </a:ext>
            </a:extLst>
          </p:cNvPr>
          <p:cNvCxnSpPr>
            <a:cxnSpLocks/>
            <a:stCxn id="97" idx="1"/>
            <a:endCxn id="37" idx="6"/>
          </p:cNvCxnSpPr>
          <p:nvPr/>
        </p:nvCxnSpPr>
        <p:spPr>
          <a:xfrm flipH="1">
            <a:off x="6238572" y="2525573"/>
            <a:ext cx="1333104" cy="807757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線箭頭接點 104">
            <a:extLst>
              <a:ext uri="{FF2B5EF4-FFF2-40B4-BE49-F238E27FC236}">
                <a16:creationId xmlns:a16="http://schemas.microsoft.com/office/drawing/2014/main" id="{9518C22A-AC11-DD44-9D96-A8A5325823CA}"/>
              </a:ext>
            </a:extLst>
          </p:cNvPr>
          <p:cNvCxnSpPr>
            <a:cxnSpLocks/>
            <a:stCxn id="96" idx="1"/>
            <a:endCxn id="37" idx="6"/>
          </p:cNvCxnSpPr>
          <p:nvPr/>
        </p:nvCxnSpPr>
        <p:spPr>
          <a:xfrm flipH="1">
            <a:off x="6238572" y="1722042"/>
            <a:ext cx="1336799" cy="1611288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矩形 69">
                <a:extLst>
                  <a:ext uri="{FF2B5EF4-FFF2-40B4-BE49-F238E27FC236}">
                    <a16:creationId xmlns:a16="http://schemas.microsoft.com/office/drawing/2014/main" id="{22D19318-BBF5-9A46-BE7D-66E37132248A}"/>
                  </a:ext>
                </a:extLst>
              </p:cNvPr>
              <p:cNvSpPr/>
              <p:nvPr/>
            </p:nvSpPr>
            <p:spPr>
              <a:xfrm>
                <a:off x="96758" y="4747140"/>
                <a:ext cx="11973791" cy="15654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" altLang="zh-TW" sz="1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sSub>
                        <m:sSubPr>
                          <m:ctrlPr>
                            <a:rPr kumimoji="1" lang="en" altLang="zh-TW" sz="1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kumimoji="1" lang="en-US" altLang="zh-TW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𝑗𝑘</m:t>
                          </m:r>
                        </m:sub>
                      </m:sSub>
                      <m:r>
                        <a:rPr kumimoji="1" lang="en" altLang="zh-TW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TW" sz="1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TW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1" lang="en" altLang="zh-TW" sz="14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f>
                                <m:fPr>
                                  <m:ctrlPr>
                                    <a:rPr kumimoji="1" lang="en" altLang="zh-TW" sz="1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" altLang="zh-TW" sz="14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" altLang="zh-TW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sz="1400" i="1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kumimoji="1" lang="en-US" altLang="zh-TW" sz="1400" b="0" i="1" smtClean="0">
                                          <a:latin typeface="Cambria Math" panose="02040503050406030204" pitchFamily="18" charset="0"/>
                                        </a:rPr>
                                        <m:t>𝑡𝑜𝑡𝑎𝑙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kumimoji="1" lang="en" altLang="zh-TW" sz="14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" altLang="zh-TW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sz="1400" i="1"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kumimoji="1" lang="en-US" altLang="zh-TW" sz="140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kumimoji="1" lang="en-US" altLang="zh-TW" sz="14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kumimoji="1" lang="en-US" altLang="zh-TW" sz="1400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kumimoji="1" lang="en-US" altLang="zh-TW" sz="14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kumimoji="1" lang="en-US" altLang="zh-TW" sz="1400" b="0" i="1" smtClean="0"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f>
                                <m:fPr>
                                  <m:ctrlPr>
                                    <a:rPr kumimoji="1" lang="en" altLang="zh-TW" sz="1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" altLang="zh-TW" sz="14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" altLang="zh-TW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sz="1400" i="1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kumimoji="1" lang="en-US" altLang="zh-TW" sz="1400" i="1">
                                          <a:latin typeface="Cambria Math" panose="02040503050406030204" pitchFamily="18" charset="0"/>
                                        </a:rPr>
                                        <m:t>𝑡𝑜𝑡𝑎𝑙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kumimoji="1" lang="en" altLang="zh-TW" sz="14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" altLang="zh-TW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sz="1400" i="1"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kumimoji="1" lang="en-US" altLang="zh-TW" sz="1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kumimoji="1" lang="en-US" altLang="zh-TW" sz="14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kumimoji="1" lang="en-US" altLang="zh-TW" sz="14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kumimoji="1" lang="en-US" altLang="zh-TW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kumimoji="1" lang="en-US" altLang="zh-TW" sz="1400" b="0" i="1" smtClean="0"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f>
                                <m:fPr>
                                  <m:ctrlPr>
                                    <a:rPr kumimoji="1" lang="en" altLang="zh-TW" sz="1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" altLang="zh-TW" sz="14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" altLang="zh-TW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sz="1400" i="1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kumimoji="1" lang="en-US" altLang="zh-TW" sz="1400" i="1">
                                          <a:latin typeface="Cambria Math" panose="02040503050406030204" pitchFamily="18" charset="0"/>
                                        </a:rPr>
                                        <m:t>𝑡𝑜𝑡𝑎𝑙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kumimoji="1" lang="en" altLang="zh-TW" sz="14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" altLang="zh-TW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sz="1400" i="1"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kumimoji="1" lang="en-US" altLang="zh-TW" sz="1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kumimoji="1" lang="en-US" altLang="zh-TW" sz="14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kumimoji="1" lang="en-US" altLang="zh-TW" sz="14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kumimoji="1" lang="en-US" altLang="zh-TW" sz="1400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kumimoji="1" lang="en" altLang="zh-TW" sz="1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" altLang="zh-TW" sz="14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" altLang="zh-TW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sz="1400" i="1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kumimoji="1" lang="en-US" altLang="zh-TW" sz="1400" i="1">
                                          <a:latin typeface="Cambria Math" panose="02040503050406030204" pitchFamily="18" charset="0"/>
                                        </a:rPr>
                                        <m:t>𝑡𝑜𝑡𝑎𝑙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kumimoji="1" lang="en" altLang="zh-TW" sz="14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" altLang="zh-TW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sz="1400" i="1"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kumimoji="1" lang="en-US" altLang="zh-TW" sz="1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kumimoji="1" lang="en-US" altLang="zh-TW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kumimoji="1" lang="en-US" altLang="zh-TW" sz="14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kumimoji="1" lang="en-US" altLang="zh-TW" sz="14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kumimoji="1" lang="en-US" altLang="zh-TW" sz="1400" b="0" i="1" smtClean="0"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f>
                                <m:fPr>
                                  <m:ctrlPr>
                                    <a:rPr kumimoji="1" lang="en" altLang="zh-TW" sz="1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" altLang="zh-TW" sz="14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" altLang="zh-TW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sz="1400" i="1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kumimoji="1" lang="en-US" altLang="zh-TW" sz="1400" i="1">
                                          <a:latin typeface="Cambria Math" panose="02040503050406030204" pitchFamily="18" charset="0"/>
                                        </a:rPr>
                                        <m:t>𝑡𝑜𝑡𝑎𝑙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kumimoji="1" lang="en" altLang="zh-TW" sz="14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" altLang="zh-TW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sz="1400" i="1"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kumimoji="1" lang="en-US" altLang="zh-TW" sz="1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kumimoji="1" lang="en-US" altLang="zh-TW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kumimoji="1" lang="en-US" altLang="zh-TW" sz="14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kumimoji="1" lang="en-US" altLang="zh-TW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kumimoji="1" lang="en-US" altLang="zh-TW" sz="1400" b="0" i="1" smtClean="0"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f>
                                <m:fPr>
                                  <m:ctrlPr>
                                    <a:rPr kumimoji="1" lang="en" altLang="zh-TW" sz="1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" altLang="zh-TW" sz="14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" altLang="zh-TW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sz="1400" i="1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kumimoji="1" lang="en-US" altLang="zh-TW" sz="1400" i="1">
                                          <a:latin typeface="Cambria Math" panose="02040503050406030204" pitchFamily="18" charset="0"/>
                                        </a:rPr>
                                        <m:t>𝑡𝑜𝑡𝑎𝑙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kumimoji="1" lang="en" altLang="zh-TW" sz="14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" altLang="zh-TW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sz="1400" i="1"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kumimoji="1" lang="en-US" altLang="zh-TW" sz="1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kumimoji="1" lang="en-US" altLang="zh-TW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kumimoji="1" lang="en-US" altLang="zh-TW" sz="14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kumimoji="1" lang="en-US" altLang="zh-TW" sz="1400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kumimoji="1" lang="en" altLang="zh-TW" sz="1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" altLang="zh-TW" sz="14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" altLang="zh-TW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sz="1400" i="1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kumimoji="1" lang="en-US" altLang="zh-TW" sz="1400" i="1">
                                          <a:latin typeface="Cambria Math" panose="02040503050406030204" pitchFamily="18" charset="0"/>
                                        </a:rPr>
                                        <m:t>𝑡𝑜𝑡𝑎𝑙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kumimoji="1" lang="en" altLang="zh-TW" sz="14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" altLang="zh-TW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sz="1400" i="1"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kumimoji="1" lang="en-US" altLang="zh-TW" sz="1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kumimoji="1" lang="en-US" altLang="zh-TW" sz="1400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kumimoji="1" lang="en-US" altLang="zh-TW" sz="14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kumimoji="1" lang="en-US" altLang="zh-TW" sz="14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kumimoji="1" lang="en-US" altLang="zh-TW" sz="1400" b="0" i="1" smtClean="0"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f>
                                <m:fPr>
                                  <m:ctrlPr>
                                    <a:rPr kumimoji="1" lang="en" altLang="zh-TW" sz="1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" altLang="zh-TW" sz="14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" altLang="zh-TW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sz="1400" i="1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kumimoji="1" lang="en-US" altLang="zh-TW" sz="1400" i="1">
                                          <a:latin typeface="Cambria Math" panose="02040503050406030204" pitchFamily="18" charset="0"/>
                                        </a:rPr>
                                        <m:t>𝑡𝑜𝑡𝑎𝑙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kumimoji="1" lang="en" altLang="zh-TW" sz="14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" altLang="zh-TW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sz="1400" i="1"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kumimoji="1" lang="en-US" altLang="zh-TW" sz="1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kumimoji="1" lang="en-US" altLang="zh-TW" sz="1400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kumimoji="1" lang="en-US" altLang="zh-TW" sz="14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kumimoji="1" lang="en-US" altLang="zh-TW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kumimoji="1" lang="en-US" altLang="zh-TW" sz="1400" b="0" i="1" smtClean="0"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f>
                                <m:fPr>
                                  <m:ctrlPr>
                                    <a:rPr kumimoji="1" lang="en" altLang="zh-TW" sz="1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" altLang="zh-TW" sz="14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" altLang="zh-TW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sz="1400" i="1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kumimoji="1" lang="en-US" altLang="zh-TW" sz="1400" i="1">
                                          <a:latin typeface="Cambria Math" panose="02040503050406030204" pitchFamily="18" charset="0"/>
                                        </a:rPr>
                                        <m:t>𝑡𝑜𝑡𝑎𝑙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kumimoji="1" lang="en" altLang="zh-TW" sz="14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" altLang="zh-TW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sz="1400" i="1"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kumimoji="1" lang="en-US" altLang="zh-TW" sz="1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kumimoji="1" lang="en-US" altLang="zh-TW" sz="1400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kumimoji="1" lang="en-US" altLang="zh-TW" sz="14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kumimoji="1" lang="en-US" altLang="zh-TW" sz="1400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eqArr>
                        </m:e>
                      </m:d>
                      <m:r>
                        <a:rPr kumimoji="1" lang="en-US" altLang="zh-TW" sz="1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TW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1" lang="en-US" altLang="zh-TW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f>
                                <m:fPr>
                                  <m:ctrlPr>
                                    <a:rPr kumimoji="1" lang="en-US" altLang="zh-TW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zh-TW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-US" altLang="zh-TW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kumimoji="1" lang="en-US" altLang="zh-TW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𝑡𝑜𝑡𝑎𝑙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kumimoji="1" lang="en-US" altLang="zh-TW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-US" altLang="zh-TW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  <m:r>
                                        <a:rPr kumimoji="1" lang="en-US" altLang="zh-TW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b>
                                      <m:r>
                                        <a:rPr kumimoji="1" lang="en-US" altLang="zh-TW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𝑜𝑢𝑡</m:t>
                                      </m:r>
                                      <m:r>
                                        <a:rPr kumimoji="1" lang="en-US" altLang="zh-TW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  <m:f>
                                <m:fPr>
                                  <m:ctrlPr>
                                    <a:rPr kumimoji="1" lang="en-US" altLang="zh-TW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zh-TW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-US" altLang="zh-TW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  <m:r>
                                        <a:rPr kumimoji="1" lang="en-US" altLang="zh-TW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b>
                                      <m:r>
                                        <a:rPr kumimoji="1" lang="en-US" altLang="zh-TW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𝑜𝑢𝑡</m:t>
                                      </m:r>
                                      <m:r>
                                        <a:rPr kumimoji="1" lang="en-US" altLang="zh-TW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kumimoji="1" lang="en-US" altLang="zh-TW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-US" altLang="zh-TW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  <m:r>
                                        <a:rPr kumimoji="1" lang="en-US" altLang="zh-TW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b>
                                      <m:r>
                                        <a:rPr kumimoji="1" lang="en-US" altLang="zh-TW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𝑖𝑛</m:t>
                                      </m:r>
                                      <m:r>
                                        <a:rPr kumimoji="1" lang="en-US" altLang="zh-TW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  <m:f>
                                <m:fPr>
                                  <m:ctrlPr>
                                    <a:rPr kumimoji="1" lang="en-US" altLang="zh-TW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zh-TW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-US" altLang="zh-TW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  <m:r>
                                        <a:rPr kumimoji="1" lang="en-US" altLang="zh-TW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b>
                                      <m:r>
                                        <a:rPr kumimoji="1" lang="en-US" altLang="zh-TW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𝑖𝑛</m:t>
                                      </m:r>
                                      <m:r>
                                        <a:rPr kumimoji="1" lang="en-US" altLang="zh-TW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kumimoji="1" lang="en-US" altLang="zh-TW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-US" altLang="zh-TW" sz="140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sz="1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kumimoji="1" lang="en-US" altLang="zh-TW" sz="1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kumimoji="1" lang="en-US" altLang="zh-TW" sz="14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kumimoji="1" lang="en-US" altLang="zh-TW" sz="1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kumimoji="1" lang="en-US" altLang="zh-TW" sz="1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kumimoji="1" lang="en-US" altLang="zh-TW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f>
                                <m:fPr>
                                  <m:ctrlPr>
                                    <a:rPr kumimoji="1" lang="en-US" altLang="zh-TW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zh-TW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-US" altLang="zh-TW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kumimoji="1" lang="en-US" altLang="zh-TW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𝑡𝑜𝑡𝑎𝑙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kumimoji="1" lang="en-US" altLang="zh-TW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-US" altLang="zh-TW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  <m:r>
                                        <a:rPr kumimoji="1" lang="en-US" altLang="zh-TW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b>
                                      <m:r>
                                        <a:rPr kumimoji="1" lang="en-US" altLang="zh-TW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𝑜𝑢𝑡</m:t>
                                      </m:r>
                                      <m:r>
                                        <a:rPr kumimoji="1" lang="en-US" altLang="zh-TW" sz="1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  <m:f>
                                <m:fPr>
                                  <m:ctrlPr>
                                    <a:rPr kumimoji="1" lang="en-US" altLang="zh-TW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zh-TW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-US" altLang="zh-TW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  <m:r>
                                        <a:rPr kumimoji="1" lang="en-US" altLang="zh-TW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b>
                                      <m:r>
                                        <a:rPr kumimoji="1" lang="en-US" altLang="zh-TW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𝑜𝑢𝑡</m:t>
                                      </m:r>
                                      <m:r>
                                        <a:rPr kumimoji="1" lang="en-US" altLang="zh-TW" sz="1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kumimoji="1" lang="en-US" altLang="zh-TW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-US" altLang="zh-TW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  <m:r>
                                        <a:rPr kumimoji="1" lang="en-US" altLang="zh-TW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b>
                                      <m:r>
                                        <a:rPr kumimoji="1" lang="en-US" altLang="zh-TW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𝑖𝑛</m:t>
                                      </m:r>
                                      <m:r>
                                        <a:rPr kumimoji="1" lang="en-US" altLang="zh-TW" sz="1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  <m:f>
                                <m:fPr>
                                  <m:ctrlPr>
                                    <a:rPr kumimoji="1" lang="en-US" altLang="zh-TW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zh-TW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-US" altLang="zh-TW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  <m:r>
                                        <a:rPr kumimoji="1" lang="en-US" altLang="zh-TW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b>
                                      <m:r>
                                        <a:rPr kumimoji="1" lang="en-US" altLang="zh-TW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𝑖𝑛</m:t>
                                      </m:r>
                                      <m:r>
                                        <a:rPr kumimoji="1" lang="en-US" altLang="zh-TW" sz="1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kumimoji="1" lang="en-US" altLang="zh-TW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-US" altLang="zh-TW" sz="140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sz="1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kumimoji="1" lang="en-US" altLang="zh-TW" sz="1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kumimoji="1" lang="en-US" altLang="zh-TW" sz="14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kumimoji="1" lang="en-US" altLang="zh-TW" sz="1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kumimoji="1" lang="en-US" altLang="zh-TW" sz="14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kumimoji="1" lang="en-US" altLang="zh-TW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f>
                                <m:fPr>
                                  <m:ctrlPr>
                                    <a:rPr kumimoji="1" lang="en-US" altLang="zh-TW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zh-TW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-US" altLang="zh-TW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kumimoji="1" lang="en-US" altLang="zh-TW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𝑡𝑜𝑡𝑎𝑙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kumimoji="1" lang="en-US" altLang="zh-TW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-US" altLang="zh-TW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  <m:r>
                                        <a:rPr kumimoji="1" lang="en-US" altLang="zh-TW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b>
                                      <m:r>
                                        <a:rPr kumimoji="1" lang="en-US" altLang="zh-TW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𝑜𝑢𝑡</m:t>
                                      </m:r>
                                      <m:r>
                                        <a:rPr kumimoji="1" lang="en-US" altLang="zh-TW" sz="1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den>
                              </m:f>
                              <m:f>
                                <m:fPr>
                                  <m:ctrlPr>
                                    <a:rPr kumimoji="1" lang="en-US" altLang="zh-TW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zh-TW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-US" altLang="zh-TW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  <m:r>
                                        <a:rPr kumimoji="1" lang="en-US" altLang="zh-TW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b>
                                      <m:r>
                                        <a:rPr kumimoji="1" lang="en-US" altLang="zh-TW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𝑜𝑢𝑡</m:t>
                                      </m:r>
                                      <m:r>
                                        <a:rPr kumimoji="1" lang="en-US" altLang="zh-TW" sz="1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kumimoji="1" lang="en-US" altLang="zh-TW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-US" altLang="zh-TW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  <m:r>
                                        <a:rPr kumimoji="1" lang="en-US" altLang="zh-TW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b>
                                      <m:r>
                                        <a:rPr kumimoji="1" lang="en-US" altLang="zh-TW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𝑖𝑛</m:t>
                                      </m:r>
                                      <m:r>
                                        <a:rPr kumimoji="1" lang="en-US" altLang="zh-TW" sz="1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den>
                              </m:f>
                              <m:f>
                                <m:fPr>
                                  <m:ctrlPr>
                                    <a:rPr kumimoji="1" lang="en-US" altLang="zh-TW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zh-TW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-US" altLang="zh-TW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  <m:r>
                                        <a:rPr kumimoji="1" lang="en-US" altLang="zh-TW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b>
                                      <m:r>
                                        <a:rPr kumimoji="1" lang="en-US" altLang="zh-TW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𝑖𝑛</m:t>
                                      </m:r>
                                      <m:r>
                                        <a:rPr kumimoji="1" lang="en-US" altLang="zh-TW" sz="1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kumimoji="1" lang="en-US" altLang="zh-TW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-US" altLang="zh-TW" sz="140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sz="1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kumimoji="1" lang="en-US" altLang="zh-TW" sz="1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kumimoji="1" lang="en-US" altLang="zh-TW" sz="14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kumimoji="1" lang="en-US" altLang="zh-TW" sz="1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kumimoji="1" lang="en-US" altLang="zh-TW" sz="14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kumimoji="1" lang="en-US" altLang="zh-TW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zh-TW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-US" altLang="zh-TW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kumimoji="1" lang="en-US" altLang="zh-TW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𝑡𝑜𝑡𝑎𝑙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kumimoji="1" lang="en-US" altLang="zh-TW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-US" altLang="zh-TW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  <m:r>
                                        <a:rPr kumimoji="1" lang="en-US" altLang="zh-TW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b>
                                      <m:r>
                                        <a:rPr kumimoji="1" lang="en-US" altLang="zh-TW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𝑜𝑢𝑡</m:t>
                                      </m:r>
                                      <m:r>
                                        <a:rPr kumimoji="1" lang="en-US" altLang="zh-TW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  <m:f>
                                <m:fPr>
                                  <m:ctrlPr>
                                    <a:rPr kumimoji="1" lang="en-US" altLang="zh-TW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zh-TW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-US" altLang="zh-TW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  <m:r>
                                        <a:rPr kumimoji="1" lang="en-US" altLang="zh-TW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b>
                                      <m:r>
                                        <a:rPr kumimoji="1" lang="en-US" altLang="zh-TW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𝑜𝑢𝑡</m:t>
                                      </m:r>
                                      <m:r>
                                        <a:rPr kumimoji="1" lang="en-US" altLang="zh-TW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kumimoji="1" lang="en-US" altLang="zh-TW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-US" altLang="zh-TW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  <m:r>
                                        <a:rPr kumimoji="1" lang="en-US" altLang="zh-TW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b>
                                      <m:r>
                                        <a:rPr kumimoji="1" lang="en-US" altLang="zh-TW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𝑖𝑛</m:t>
                                      </m:r>
                                      <m:r>
                                        <a:rPr kumimoji="1" lang="en-US" altLang="zh-TW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  <m:f>
                                <m:fPr>
                                  <m:ctrlPr>
                                    <a:rPr kumimoji="1" lang="en-US" altLang="zh-TW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zh-TW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-US" altLang="zh-TW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  <m:r>
                                        <a:rPr kumimoji="1" lang="en-US" altLang="zh-TW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b>
                                      <m:r>
                                        <a:rPr kumimoji="1" lang="en-US" altLang="zh-TW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𝑖𝑛</m:t>
                                      </m:r>
                                      <m:r>
                                        <a:rPr kumimoji="1" lang="en-US" altLang="zh-TW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kumimoji="1" lang="en-US" altLang="zh-TW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-US" altLang="zh-TW" sz="140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sz="1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kumimoji="1" lang="en-US" altLang="zh-TW" sz="1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kumimoji="1" lang="en-US" altLang="zh-TW" sz="14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kumimoji="1" lang="en-US" altLang="zh-TW" sz="1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kumimoji="1" lang="en-US" altLang="zh-TW" sz="1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kumimoji="1" lang="en-US" altLang="zh-TW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f>
                                <m:fPr>
                                  <m:ctrlPr>
                                    <a:rPr kumimoji="1" lang="en-US" altLang="zh-TW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zh-TW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-US" altLang="zh-TW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kumimoji="1" lang="en-US" altLang="zh-TW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𝑡𝑜𝑡𝑎𝑙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kumimoji="1" lang="en-US" altLang="zh-TW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-US" altLang="zh-TW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  <m:r>
                                        <a:rPr kumimoji="1" lang="en-US" altLang="zh-TW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b>
                                      <m:r>
                                        <a:rPr kumimoji="1" lang="en-US" altLang="zh-TW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𝑜𝑢𝑡</m:t>
                                      </m:r>
                                      <m:r>
                                        <a:rPr kumimoji="1" lang="en-US" altLang="zh-TW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  <m:f>
                                <m:fPr>
                                  <m:ctrlPr>
                                    <a:rPr kumimoji="1" lang="en-US" altLang="zh-TW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zh-TW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-US" altLang="zh-TW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  <m:r>
                                        <a:rPr kumimoji="1" lang="en-US" altLang="zh-TW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b>
                                      <m:r>
                                        <a:rPr kumimoji="1" lang="en-US" altLang="zh-TW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𝑜𝑢𝑡</m:t>
                                      </m:r>
                                      <m:r>
                                        <a:rPr kumimoji="1" lang="en-US" altLang="zh-TW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kumimoji="1" lang="en-US" altLang="zh-TW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-US" altLang="zh-TW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  <m:r>
                                        <a:rPr kumimoji="1" lang="en-US" altLang="zh-TW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b>
                                      <m:r>
                                        <a:rPr kumimoji="1" lang="en-US" altLang="zh-TW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𝑖𝑛</m:t>
                                      </m:r>
                                      <m:r>
                                        <a:rPr kumimoji="1" lang="en-US" altLang="zh-TW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  <m:f>
                                <m:fPr>
                                  <m:ctrlPr>
                                    <a:rPr kumimoji="1" lang="en-US" altLang="zh-TW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zh-TW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-US" altLang="zh-TW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  <m:r>
                                        <a:rPr kumimoji="1" lang="en-US" altLang="zh-TW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b>
                                      <m:r>
                                        <a:rPr kumimoji="1" lang="en-US" altLang="zh-TW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𝑖𝑛</m:t>
                                      </m:r>
                                      <m:r>
                                        <a:rPr kumimoji="1" lang="en-US" altLang="zh-TW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kumimoji="1" lang="en-US" altLang="zh-TW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-US" altLang="zh-TW" sz="140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sz="1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kumimoji="1" lang="en-US" altLang="zh-TW" sz="1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kumimoji="1" lang="en-US" altLang="zh-TW" sz="14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kumimoji="1" lang="en-US" altLang="zh-TW" sz="1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kumimoji="1" lang="en-US" altLang="zh-TW" sz="1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kumimoji="1" lang="en-US" altLang="zh-TW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f>
                                <m:fPr>
                                  <m:ctrlPr>
                                    <a:rPr kumimoji="1" lang="en-US" altLang="zh-TW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zh-TW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-US" altLang="zh-TW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kumimoji="1" lang="en-US" altLang="zh-TW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𝑡𝑜𝑡𝑎𝑙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kumimoji="1" lang="en-US" altLang="zh-TW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-US" altLang="zh-TW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  <m:r>
                                        <a:rPr kumimoji="1" lang="en-US" altLang="zh-TW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b>
                                      <m:r>
                                        <a:rPr kumimoji="1" lang="en-US" altLang="zh-TW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𝑜𝑢𝑡</m:t>
                                      </m:r>
                                      <m:r>
                                        <a:rPr kumimoji="1" lang="en-US" altLang="zh-TW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den>
                              </m:f>
                              <m:f>
                                <m:fPr>
                                  <m:ctrlPr>
                                    <a:rPr kumimoji="1" lang="en-US" altLang="zh-TW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zh-TW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-US" altLang="zh-TW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  <m:r>
                                        <a:rPr kumimoji="1" lang="en-US" altLang="zh-TW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b>
                                      <m:r>
                                        <a:rPr kumimoji="1" lang="en-US" altLang="zh-TW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𝑜𝑢𝑡</m:t>
                                      </m:r>
                                      <m:r>
                                        <a:rPr kumimoji="1" lang="en-US" altLang="zh-TW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kumimoji="1" lang="en-US" altLang="zh-TW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-US" altLang="zh-TW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  <m:r>
                                        <a:rPr kumimoji="1" lang="en-US" altLang="zh-TW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b>
                                      <m:r>
                                        <a:rPr kumimoji="1" lang="en-US" altLang="zh-TW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𝑖𝑛</m:t>
                                      </m:r>
                                      <m:r>
                                        <a:rPr kumimoji="1" lang="en-US" altLang="zh-TW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den>
                              </m:f>
                              <m:f>
                                <m:fPr>
                                  <m:ctrlPr>
                                    <a:rPr kumimoji="1" lang="en-US" altLang="zh-TW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zh-TW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-US" altLang="zh-TW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  <m:r>
                                        <a:rPr kumimoji="1" lang="en-US" altLang="zh-TW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b>
                                      <m:r>
                                        <a:rPr kumimoji="1" lang="en-US" altLang="zh-TW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𝑖𝑛</m:t>
                                      </m:r>
                                      <m:r>
                                        <a:rPr kumimoji="1" lang="en-US" altLang="zh-TW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kumimoji="1" lang="en-US" altLang="zh-TW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-US" altLang="zh-TW" sz="140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sz="1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kumimoji="1" lang="en-US" altLang="zh-TW" sz="1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kumimoji="1" lang="en-US" altLang="zh-TW" sz="14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kumimoji="1" lang="en-US" altLang="zh-TW" sz="1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kumimoji="1" lang="en-US" altLang="zh-TW" sz="1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kumimoji="1" lang="en-US" altLang="zh-TW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zh-TW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-US" altLang="zh-TW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kumimoji="1" lang="en-US" altLang="zh-TW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𝑡𝑜𝑡𝑎𝑙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kumimoji="1" lang="en-US" altLang="zh-TW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-US" altLang="zh-TW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  <m:r>
                                        <a:rPr kumimoji="1" lang="en-US" altLang="zh-TW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b>
                                      <m:r>
                                        <a:rPr kumimoji="1" lang="en-US" altLang="zh-TW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𝑜𝑢𝑡</m:t>
                                      </m:r>
                                      <m:r>
                                        <a:rPr kumimoji="1" lang="en-US" altLang="zh-TW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  <m:f>
                                <m:fPr>
                                  <m:ctrlPr>
                                    <a:rPr kumimoji="1" lang="en-US" altLang="zh-TW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zh-TW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-US" altLang="zh-TW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  <m:r>
                                        <a:rPr kumimoji="1" lang="en-US" altLang="zh-TW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b>
                                      <m:r>
                                        <a:rPr kumimoji="1" lang="en-US" altLang="zh-TW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𝑜𝑢𝑡</m:t>
                                      </m:r>
                                      <m:r>
                                        <a:rPr kumimoji="1" lang="en-US" altLang="zh-TW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kumimoji="1" lang="en-US" altLang="zh-TW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-US" altLang="zh-TW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  <m:r>
                                        <a:rPr kumimoji="1" lang="en-US" altLang="zh-TW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b>
                                      <m:r>
                                        <a:rPr kumimoji="1" lang="en-US" altLang="zh-TW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𝑖𝑛</m:t>
                                      </m:r>
                                      <m:r>
                                        <a:rPr kumimoji="1" lang="en-US" altLang="zh-TW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  <m:f>
                                <m:fPr>
                                  <m:ctrlPr>
                                    <a:rPr kumimoji="1" lang="en-US" altLang="zh-TW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zh-TW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-US" altLang="zh-TW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  <m:r>
                                        <a:rPr kumimoji="1" lang="en-US" altLang="zh-TW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b>
                                      <m:r>
                                        <a:rPr kumimoji="1" lang="en-US" altLang="zh-TW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𝑖𝑛</m:t>
                                      </m:r>
                                      <m:r>
                                        <a:rPr kumimoji="1" lang="en-US" altLang="zh-TW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kumimoji="1" lang="en-US" altLang="zh-TW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-US" altLang="zh-TW" sz="140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sz="1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kumimoji="1" lang="en-US" altLang="zh-TW" sz="1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kumimoji="1" lang="en-US" altLang="zh-TW" sz="1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kumimoji="1" lang="en-US" altLang="zh-TW" sz="1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kumimoji="1" lang="en-US" altLang="zh-TW" sz="1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kumimoji="1" lang="en-US" altLang="zh-TW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f>
                                <m:fPr>
                                  <m:ctrlPr>
                                    <a:rPr kumimoji="1" lang="en-US" altLang="zh-TW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zh-TW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-US" altLang="zh-TW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kumimoji="1" lang="en-US" altLang="zh-TW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𝑡𝑜𝑡𝑎𝑙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kumimoji="1" lang="en-US" altLang="zh-TW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-US" altLang="zh-TW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  <m:r>
                                        <a:rPr kumimoji="1" lang="en-US" altLang="zh-TW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b>
                                      <m:r>
                                        <a:rPr kumimoji="1" lang="en-US" altLang="zh-TW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𝑜𝑢𝑡</m:t>
                                      </m:r>
                                      <m:r>
                                        <a:rPr kumimoji="1" lang="en-US" altLang="zh-TW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  <m:f>
                                <m:fPr>
                                  <m:ctrlPr>
                                    <a:rPr kumimoji="1" lang="en-US" altLang="zh-TW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zh-TW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-US" altLang="zh-TW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  <m:r>
                                        <a:rPr kumimoji="1" lang="en-US" altLang="zh-TW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b>
                                      <m:r>
                                        <a:rPr kumimoji="1" lang="en-US" altLang="zh-TW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𝑜𝑢𝑡</m:t>
                                      </m:r>
                                      <m:r>
                                        <a:rPr kumimoji="1" lang="en-US" altLang="zh-TW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kumimoji="1" lang="en-US" altLang="zh-TW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-US" altLang="zh-TW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  <m:r>
                                        <a:rPr kumimoji="1" lang="en-US" altLang="zh-TW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b>
                                      <m:r>
                                        <a:rPr kumimoji="1" lang="en-US" altLang="zh-TW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𝑖𝑛</m:t>
                                      </m:r>
                                      <m:r>
                                        <a:rPr kumimoji="1" lang="en-US" altLang="zh-TW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  <m:f>
                                <m:fPr>
                                  <m:ctrlPr>
                                    <a:rPr kumimoji="1" lang="en-US" altLang="zh-TW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zh-TW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-US" altLang="zh-TW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  <m:r>
                                        <a:rPr kumimoji="1" lang="en-US" altLang="zh-TW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b>
                                      <m:r>
                                        <a:rPr kumimoji="1" lang="en-US" altLang="zh-TW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𝑖𝑛</m:t>
                                      </m:r>
                                      <m:r>
                                        <a:rPr kumimoji="1" lang="en-US" altLang="zh-TW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kumimoji="1" lang="en-US" altLang="zh-TW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-US" altLang="zh-TW" sz="140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sz="1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kumimoji="1" lang="en-US" altLang="zh-TW" sz="1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kumimoji="1" lang="en-US" altLang="zh-TW" sz="14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kumimoji="1" lang="en-US" altLang="zh-TW" sz="1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kumimoji="1" lang="en-US" altLang="zh-TW" sz="1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kumimoji="1" lang="en-US" altLang="zh-TW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f>
                                <m:fPr>
                                  <m:ctrlPr>
                                    <a:rPr kumimoji="1" lang="en-US" altLang="zh-TW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zh-TW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-US" altLang="zh-TW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kumimoji="1" lang="en-US" altLang="zh-TW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𝑡𝑜𝑡𝑎𝑙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kumimoji="1" lang="en-US" altLang="zh-TW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-US" altLang="zh-TW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  <m:r>
                                        <a:rPr kumimoji="1" lang="en-US" altLang="zh-TW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b>
                                      <m:r>
                                        <a:rPr kumimoji="1" lang="en-US" altLang="zh-TW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𝑜𝑢𝑡</m:t>
                                      </m:r>
                                      <m:r>
                                        <a:rPr kumimoji="1" lang="en-US" altLang="zh-TW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den>
                              </m:f>
                              <m:f>
                                <m:fPr>
                                  <m:ctrlPr>
                                    <a:rPr kumimoji="1" lang="en-US" altLang="zh-TW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zh-TW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-US" altLang="zh-TW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  <m:r>
                                        <a:rPr kumimoji="1" lang="en-US" altLang="zh-TW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b>
                                      <m:r>
                                        <a:rPr kumimoji="1" lang="en-US" altLang="zh-TW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𝑜𝑢𝑡</m:t>
                                      </m:r>
                                      <m:r>
                                        <a:rPr kumimoji="1" lang="en-US" altLang="zh-TW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kumimoji="1" lang="en-US" altLang="zh-TW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-US" altLang="zh-TW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  <m:r>
                                        <a:rPr kumimoji="1" lang="en-US" altLang="zh-TW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b>
                                      <m:r>
                                        <a:rPr kumimoji="1" lang="en-US" altLang="zh-TW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𝑖𝑛</m:t>
                                      </m:r>
                                      <m:r>
                                        <a:rPr kumimoji="1" lang="en-US" altLang="zh-TW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den>
                              </m:f>
                              <m:f>
                                <m:fPr>
                                  <m:ctrlPr>
                                    <a:rPr kumimoji="1" lang="en-US" altLang="zh-TW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zh-TW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-US" altLang="zh-TW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  <m:r>
                                        <a:rPr kumimoji="1" lang="en-US" altLang="zh-TW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b>
                                      <m:r>
                                        <a:rPr kumimoji="1" lang="en-US" altLang="zh-TW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𝑖𝑛</m:t>
                                      </m:r>
                                      <m:r>
                                        <a:rPr kumimoji="1" lang="en-US" altLang="zh-TW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kumimoji="1" lang="en-US" altLang="zh-TW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kumimoji="1" lang="en-US" altLang="zh-TW" sz="140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sz="1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kumimoji="1" lang="en-US" altLang="zh-TW" sz="1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kumimoji="1" lang="en-US" altLang="zh-TW" sz="14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kumimoji="1" lang="en-US" altLang="zh-TW" sz="1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kumimoji="1" lang="en-US" altLang="zh-TW" sz="1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eqArr>
                        </m:e>
                      </m:d>
                      <m:r>
                        <a:rPr kumimoji="1" lang="en-US" altLang="zh-TW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TW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1" lang="en-US" altLang="zh-TW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kumimoji="1" lang="en-US" altLang="zh-TW" sz="1400" b="0" i="1" smtClean="0">
                                  <a:latin typeface="Cambria Math" panose="02040503050406030204" pitchFamily="18" charset="0"/>
                                </a:rPr>
                                <m:t>−0.06989   −0.0565   −0.0286</m:t>
                              </m:r>
                            </m:e>
                            <m:e>
                              <m:r>
                                <a:rPr kumimoji="1" lang="en-US" altLang="zh-TW" sz="1400" b="0" i="1" smtClean="0">
                                  <a:latin typeface="Cambria Math" panose="02040503050406030204" pitchFamily="18" charset="0"/>
                                </a:rPr>
                                <m:t>−0.06575   −0.05316   −0.0269</m:t>
                              </m:r>
                            </m:e>
                            <m:e>
                              <m:r>
                                <a:rPr kumimoji="1" lang="en-US" altLang="zh-TW" sz="1400" b="0" i="1" smtClean="0">
                                  <a:latin typeface="Cambria Math" panose="02040503050406030204" pitchFamily="18" charset="0"/>
                                </a:rPr>
                                <m:t>−0.0932   −0.0753   −0.03813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sz="1400" dirty="0"/>
              </a:p>
            </p:txBody>
          </p:sp>
        </mc:Choice>
        <mc:Fallback xmlns="">
          <p:sp>
            <p:nvSpPr>
              <p:cNvPr id="70" name="矩形 69">
                <a:extLst>
                  <a:ext uri="{FF2B5EF4-FFF2-40B4-BE49-F238E27FC236}">
                    <a16:creationId xmlns:a16="http://schemas.microsoft.com/office/drawing/2014/main" id="{22D19318-BBF5-9A46-BE7D-66E3713224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758" y="4747140"/>
                <a:ext cx="11973791" cy="1565429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矩形 71">
                <a:extLst>
                  <a:ext uri="{FF2B5EF4-FFF2-40B4-BE49-F238E27FC236}">
                    <a16:creationId xmlns:a16="http://schemas.microsoft.com/office/drawing/2014/main" id="{215571E7-B4F7-4B45-9D21-BFAFC6551F8C}"/>
                  </a:ext>
                </a:extLst>
              </p:cNvPr>
              <p:cNvSpPr/>
              <p:nvPr/>
            </p:nvSpPr>
            <p:spPr>
              <a:xfrm>
                <a:off x="4778862" y="1277270"/>
                <a:ext cx="71525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i="1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kumimoji="1" lang="en-US" altLang="zh-TW" i="1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kumimoji="1" lang="en-US" altLang="zh-TW" i="1" baseline="-25000"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kumimoji="1" lang="en-US" altLang="zh-TW" i="1" baseline="-2500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72" name="矩形 71">
                <a:extLst>
                  <a:ext uri="{FF2B5EF4-FFF2-40B4-BE49-F238E27FC236}">
                    <a16:creationId xmlns:a16="http://schemas.microsoft.com/office/drawing/2014/main" id="{215571E7-B4F7-4B45-9D21-BFAFC6551F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8862" y="1277270"/>
                <a:ext cx="715259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矩形 77">
                <a:extLst>
                  <a:ext uri="{FF2B5EF4-FFF2-40B4-BE49-F238E27FC236}">
                    <a16:creationId xmlns:a16="http://schemas.microsoft.com/office/drawing/2014/main" id="{5C153720-E331-7D40-A2B4-DCB2C048D336}"/>
                  </a:ext>
                </a:extLst>
              </p:cNvPr>
              <p:cNvSpPr/>
              <p:nvPr/>
            </p:nvSpPr>
            <p:spPr>
              <a:xfrm>
                <a:off x="4769886" y="2088055"/>
                <a:ext cx="71526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kumimoji="1" lang="en-US" altLang="zh-TW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kumimoji="1" lang="en-US" altLang="zh-TW" i="1" baseline="-25000"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kumimoji="1" lang="en-US" altLang="zh-TW" b="0" i="1" baseline="-25000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78" name="矩形 77">
                <a:extLst>
                  <a:ext uri="{FF2B5EF4-FFF2-40B4-BE49-F238E27FC236}">
                    <a16:creationId xmlns:a16="http://schemas.microsoft.com/office/drawing/2014/main" id="{5C153720-E331-7D40-A2B4-DCB2C048D3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9886" y="2088055"/>
                <a:ext cx="715260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矩形 85">
                <a:extLst>
                  <a:ext uri="{FF2B5EF4-FFF2-40B4-BE49-F238E27FC236}">
                    <a16:creationId xmlns:a16="http://schemas.microsoft.com/office/drawing/2014/main" id="{F1C1EC81-5643-0341-91C2-72681BB622D7}"/>
                  </a:ext>
                </a:extLst>
              </p:cNvPr>
              <p:cNvSpPr/>
              <p:nvPr/>
            </p:nvSpPr>
            <p:spPr>
              <a:xfrm>
                <a:off x="4776730" y="2882138"/>
                <a:ext cx="71526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kumimoji="1" lang="en-US" altLang="zh-TW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kumimoji="1" lang="en-US" altLang="zh-TW" i="1" baseline="-25000"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kumimoji="1" lang="en-US" altLang="zh-TW" b="0" i="1" baseline="-2500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86" name="矩形 85">
                <a:extLst>
                  <a:ext uri="{FF2B5EF4-FFF2-40B4-BE49-F238E27FC236}">
                    <a16:creationId xmlns:a16="http://schemas.microsoft.com/office/drawing/2014/main" id="{F1C1EC81-5643-0341-91C2-72681BB622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6730" y="2882138"/>
                <a:ext cx="715260" cy="36933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矩形 91">
                <a:extLst>
                  <a:ext uri="{FF2B5EF4-FFF2-40B4-BE49-F238E27FC236}">
                    <a16:creationId xmlns:a16="http://schemas.microsoft.com/office/drawing/2014/main" id="{48C900B7-8B6B-A14E-AF78-C075B859ECDB}"/>
                  </a:ext>
                </a:extLst>
              </p:cNvPr>
              <p:cNvSpPr/>
              <p:nvPr/>
            </p:nvSpPr>
            <p:spPr>
              <a:xfrm>
                <a:off x="2797574" y="1244323"/>
                <a:ext cx="601640" cy="3916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kumimoji="1"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𝑗𝑘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2" name="矩形 91">
                <a:extLst>
                  <a:ext uri="{FF2B5EF4-FFF2-40B4-BE49-F238E27FC236}">
                    <a16:creationId xmlns:a16="http://schemas.microsoft.com/office/drawing/2014/main" id="{48C900B7-8B6B-A14E-AF78-C075B859EC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7574" y="1244323"/>
                <a:ext cx="601640" cy="391646"/>
              </a:xfrm>
              <a:prstGeom prst="rect">
                <a:avLst/>
              </a:prstGeom>
              <a:blipFill>
                <a:blip r:embed="rId23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矩形 93">
                <a:extLst>
                  <a:ext uri="{FF2B5EF4-FFF2-40B4-BE49-F238E27FC236}">
                    <a16:creationId xmlns:a16="http://schemas.microsoft.com/office/drawing/2014/main" id="{2F302AE6-04CC-3B46-8FC9-B036D9F7A51A}"/>
                  </a:ext>
                </a:extLst>
              </p:cNvPr>
              <p:cNvSpPr/>
              <p:nvPr/>
            </p:nvSpPr>
            <p:spPr>
              <a:xfrm>
                <a:off x="6477496" y="1261646"/>
                <a:ext cx="79021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kumimoji="1"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b>
                          <m:r>
                            <a:rPr kumimoji="1"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4" name="矩形 93">
                <a:extLst>
                  <a:ext uri="{FF2B5EF4-FFF2-40B4-BE49-F238E27FC236}">
                    <a16:creationId xmlns:a16="http://schemas.microsoft.com/office/drawing/2014/main" id="{2F302AE6-04CC-3B46-8FC9-B036D9F7A5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7496" y="1261646"/>
                <a:ext cx="790216" cy="369332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326653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B5A5B166-CE82-6543-87F8-A161C4527D53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BackPropagating</a:t>
            </a:r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error - (Hidden Layer1 - Hidden Layer 2) Weights</a:t>
            </a:r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8D457950-F6F0-354C-BC85-9D9DA02CBF14}"/>
              </a:ext>
            </a:extLst>
          </p:cNvPr>
          <p:cNvSpPr/>
          <p:nvPr/>
        </p:nvSpPr>
        <p:spPr>
          <a:xfrm>
            <a:off x="255549" y="1468894"/>
            <a:ext cx="538060" cy="506746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  <a:tileRect/>
          </a:gra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kumimoji="1" lang="en-US" altLang="zh-TW" sz="24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sz="2400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2B256F6C-05AC-5E4A-A756-277F2B246BBA}"/>
              </a:ext>
            </a:extLst>
          </p:cNvPr>
          <p:cNvSpPr/>
          <p:nvPr/>
        </p:nvSpPr>
        <p:spPr>
          <a:xfrm>
            <a:off x="234697" y="2274537"/>
            <a:ext cx="538060" cy="506746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  <a:tileRect/>
          </a:gra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kumimoji="1" lang="en-US" altLang="zh-TW" sz="24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kumimoji="1" lang="zh-TW" altLang="en-US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03D4249B-BB3B-7A40-BC74-4DF5721E2AA2}"/>
              </a:ext>
            </a:extLst>
          </p:cNvPr>
          <p:cNvSpPr/>
          <p:nvPr/>
        </p:nvSpPr>
        <p:spPr>
          <a:xfrm>
            <a:off x="234697" y="3080182"/>
            <a:ext cx="538060" cy="506746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  <a:tileRect/>
          </a:gra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kumimoji="1" lang="en-US" altLang="zh-TW" sz="24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kumimoji="1" lang="zh-TW" altLang="en-US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2A42B80B-0CBD-BA4E-804F-B7CCDF3C35D4}"/>
              </a:ext>
            </a:extLst>
          </p:cNvPr>
          <p:cNvSpPr/>
          <p:nvPr/>
        </p:nvSpPr>
        <p:spPr>
          <a:xfrm>
            <a:off x="9597325" y="2274314"/>
            <a:ext cx="538060" cy="506746"/>
          </a:xfrm>
          <a:prstGeom prst="ellipse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kumimoji="1" lang="en-US" altLang="zh-TW" sz="24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kumimoji="1" lang="zh-TW" altLang="en-US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橢圓 13">
            <a:extLst>
              <a:ext uri="{FF2B5EF4-FFF2-40B4-BE49-F238E27FC236}">
                <a16:creationId xmlns:a16="http://schemas.microsoft.com/office/drawing/2014/main" id="{94902C33-FE4E-E44A-8560-2E3BE0AA104E}"/>
              </a:ext>
            </a:extLst>
          </p:cNvPr>
          <p:cNvSpPr/>
          <p:nvPr/>
        </p:nvSpPr>
        <p:spPr>
          <a:xfrm>
            <a:off x="9597325" y="3079957"/>
            <a:ext cx="538060" cy="506746"/>
          </a:xfrm>
          <a:prstGeom prst="ellipse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kumimoji="1" lang="en-US" altLang="zh-TW" sz="24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kumimoji="1" lang="zh-TW" altLang="en-US" sz="2400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橢圓 34">
            <a:extLst>
              <a:ext uri="{FF2B5EF4-FFF2-40B4-BE49-F238E27FC236}">
                <a16:creationId xmlns:a16="http://schemas.microsoft.com/office/drawing/2014/main" id="{5D6D42E0-DD24-9B4E-95E7-41E72D008970}"/>
              </a:ext>
            </a:extLst>
          </p:cNvPr>
          <p:cNvSpPr/>
          <p:nvPr/>
        </p:nvSpPr>
        <p:spPr>
          <a:xfrm>
            <a:off x="5721365" y="1468669"/>
            <a:ext cx="538060" cy="506746"/>
          </a:xfrm>
          <a:prstGeom prst="ellipse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kumimoji="1" lang="en-US" altLang="zh-TW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橢圓 35">
            <a:extLst>
              <a:ext uri="{FF2B5EF4-FFF2-40B4-BE49-F238E27FC236}">
                <a16:creationId xmlns:a16="http://schemas.microsoft.com/office/drawing/2014/main" id="{1718272F-4689-7E47-9B19-3CC884990F74}"/>
              </a:ext>
            </a:extLst>
          </p:cNvPr>
          <p:cNvSpPr/>
          <p:nvPr/>
        </p:nvSpPr>
        <p:spPr>
          <a:xfrm>
            <a:off x="5700512" y="2274314"/>
            <a:ext cx="538060" cy="506746"/>
          </a:xfrm>
          <a:prstGeom prst="ellipse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kumimoji="1" lang="en-US" altLang="zh-TW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kumimoji="1" lang="zh-TW" altLang="en-US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橢圓 36">
            <a:extLst>
              <a:ext uri="{FF2B5EF4-FFF2-40B4-BE49-F238E27FC236}">
                <a16:creationId xmlns:a16="http://schemas.microsoft.com/office/drawing/2014/main" id="{E5393C31-65F7-5D48-BEB0-8AF638A00F9E}"/>
              </a:ext>
            </a:extLst>
          </p:cNvPr>
          <p:cNvSpPr/>
          <p:nvPr/>
        </p:nvSpPr>
        <p:spPr>
          <a:xfrm>
            <a:off x="5700512" y="3079957"/>
            <a:ext cx="538060" cy="506746"/>
          </a:xfrm>
          <a:prstGeom prst="ellipse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kumimoji="1" lang="en-US" altLang="zh-TW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kumimoji="1" lang="zh-TW" altLang="en-US" sz="1400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9" name="橢圓 78">
            <a:extLst>
              <a:ext uri="{FF2B5EF4-FFF2-40B4-BE49-F238E27FC236}">
                <a16:creationId xmlns:a16="http://schemas.microsoft.com/office/drawing/2014/main" id="{79E13BF7-24FF-204B-8132-2F6912B2BDD3}"/>
              </a:ext>
            </a:extLst>
          </p:cNvPr>
          <p:cNvSpPr/>
          <p:nvPr/>
        </p:nvSpPr>
        <p:spPr>
          <a:xfrm>
            <a:off x="9597321" y="1468669"/>
            <a:ext cx="538060" cy="506746"/>
          </a:xfrm>
          <a:prstGeom prst="ellipse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kumimoji="1" lang="en-US" altLang="zh-TW" sz="24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sz="2400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7" name="文字方塊 106">
            <a:extLst>
              <a:ext uri="{FF2B5EF4-FFF2-40B4-BE49-F238E27FC236}">
                <a16:creationId xmlns:a16="http://schemas.microsoft.com/office/drawing/2014/main" id="{A0587189-F404-9749-BBE3-2D5F7F2C4862}"/>
              </a:ext>
            </a:extLst>
          </p:cNvPr>
          <p:cNvSpPr txBox="1"/>
          <p:nvPr/>
        </p:nvSpPr>
        <p:spPr>
          <a:xfrm>
            <a:off x="227843" y="1030482"/>
            <a:ext cx="593470" cy="2186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  <a:endParaRPr kumimoji="1" lang="zh-TW" altLang="en-US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1" name="文字方塊 110">
            <a:extLst>
              <a:ext uri="{FF2B5EF4-FFF2-40B4-BE49-F238E27FC236}">
                <a16:creationId xmlns:a16="http://schemas.microsoft.com/office/drawing/2014/main" id="{724C259B-9DAD-DA47-B975-4E3BFAB67206}"/>
              </a:ext>
            </a:extLst>
          </p:cNvPr>
          <p:cNvSpPr txBox="1"/>
          <p:nvPr/>
        </p:nvSpPr>
        <p:spPr>
          <a:xfrm>
            <a:off x="9502410" y="1033932"/>
            <a:ext cx="727880" cy="2186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  <a:endParaRPr kumimoji="1" lang="zh-TW" altLang="en-US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9" name="橢圓 168">
            <a:extLst>
              <a:ext uri="{FF2B5EF4-FFF2-40B4-BE49-F238E27FC236}">
                <a16:creationId xmlns:a16="http://schemas.microsoft.com/office/drawing/2014/main" id="{C4741573-C156-A14B-8DF3-E3B521592680}"/>
              </a:ext>
            </a:extLst>
          </p:cNvPr>
          <p:cNvSpPr/>
          <p:nvPr/>
        </p:nvSpPr>
        <p:spPr>
          <a:xfrm>
            <a:off x="1782125" y="1463528"/>
            <a:ext cx="538060" cy="506746"/>
          </a:xfrm>
          <a:prstGeom prst="ellipse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kumimoji="1" lang="en-US" altLang="zh-TW" sz="24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0" name="橢圓 169">
                <a:extLst>
                  <a:ext uri="{FF2B5EF4-FFF2-40B4-BE49-F238E27FC236}">
                    <a16:creationId xmlns:a16="http://schemas.microsoft.com/office/drawing/2014/main" id="{10967937-361F-434F-893B-DBFDD9CD1415}"/>
                  </a:ext>
                </a:extLst>
              </p:cNvPr>
              <p:cNvSpPr/>
              <p:nvPr/>
            </p:nvSpPr>
            <p:spPr>
              <a:xfrm>
                <a:off x="1784669" y="2274314"/>
                <a:ext cx="538060" cy="506746"/>
              </a:xfrm>
              <a:prstGeom prst="ellipse">
                <a:avLst/>
              </a:prstGeom>
              <a:ln/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kumimoji="1" lang="en-US" altLang="zh-TW" sz="2400" b="1" i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j</m:t>
                      </m:r>
                      <m:r>
                        <m:rPr>
                          <m:nor/>
                        </m:rPr>
                        <a:rPr kumimoji="1" lang="en-US" altLang="zh-TW" sz="2400" b="1" i="1" baseline="-25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2</m:t>
                      </m:r>
                    </m:oMath>
                  </m:oMathPara>
                </a14:m>
                <a:endParaRPr kumimoji="1" lang="zh-TW" altLang="en-US" b="1" i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70" name="橢圓 169">
                <a:extLst>
                  <a:ext uri="{FF2B5EF4-FFF2-40B4-BE49-F238E27FC236}">
                    <a16:creationId xmlns:a16="http://schemas.microsoft.com/office/drawing/2014/main" id="{10967937-361F-434F-893B-DBFDD9CD14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4669" y="2274314"/>
                <a:ext cx="538060" cy="506746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1" name="橢圓 170">
                <a:extLst>
                  <a:ext uri="{FF2B5EF4-FFF2-40B4-BE49-F238E27FC236}">
                    <a16:creationId xmlns:a16="http://schemas.microsoft.com/office/drawing/2014/main" id="{C93997C3-E280-CA49-9ACE-3F3DD49603B2}"/>
                  </a:ext>
                </a:extLst>
              </p:cNvPr>
              <p:cNvSpPr/>
              <p:nvPr/>
            </p:nvSpPr>
            <p:spPr>
              <a:xfrm>
                <a:off x="1784669" y="3079957"/>
                <a:ext cx="538060" cy="506746"/>
              </a:xfrm>
              <a:prstGeom prst="ellipse">
                <a:avLst/>
              </a:prstGeom>
              <a:ln/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kumimoji="1" lang="en-US" altLang="zh-TW" sz="2400" b="1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j</m:t>
                      </m:r>
                      <m:r>
                        <m:rPr>
                          <m:nor/>
                        </m:rPr>
                        <a:rPr kumimoji="1" lang="en-US" altLang="zh-TW" sz="2400" b="1" i="1" baseline="-25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3</m:t>
                      </m:r>
                    </m:oMath>
                  </m:oMathPara>
                </a14:m>
                <a:endParaRPr kumimoji="1" lang="zh-TW" altLang="en-US" b="1" i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71" name="橢圓 170">
                <a:extLst>
                  <a:ext uri="{FF2B5EF4-FFF2-40B4-BE49-F238E27FC236}">
                    <a16:creationId xmlns:a16="http://schemas.microsoft.com/office/drawing/2014/main" id="{C93997C3-E280-CA49-9ACE-3F3DD49603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4669" y="3079957"/>
                <a:ext cx="538060" cy="506746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5" name="文字方塊 174">
                <a:extLst>
                  <a:ext uri="{FF2B5EF4-FFF2-40B4-BE49-F238E27FC236}">
                    <a16:creationId xmlns:a16="http://schemas.microsoft.com/office/drawing/2014/main" id="{BFB7B9FB-2DCB-AF42-BE9B-3942A0CC36C7}"/>
                  </a:ext>
                </a:extLst>
              </p:cNvPr>
              <p:cNvSpPr txBox="1"/>
              <p:nvPr/>
            </p:nvSpPr>
            <p:spPr>
              <a:xfrm>
                <a:off x="1931634" y="1057727"/>
                <a:ext cx="239042" cy="1602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kumimoji="1" lang="en-US" altLang="zh-TW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kumimoji="1" lang="zh-TW" altLang="en-US" b="1" i="1" baseline="-25000" dirty="0"/>
              </a:p>
            </p:txBody>
          </p:sp>
        </mc:Choice>
        <mc:Fallback xmlns="">
          <p:sp>
            <p:nvSpPr>
              <p:cNvPr id="175" name="文字方塊 174">
                <a:extLst>
                  <a:ext uri="{FF2B5EF4-FFF2-40B4-BE49-F238E27FC236}">
                    <a16:creationId xmlns:a16="http://schemas.microsoft.com/office/drawing/2014/main" id="{BFB7B9FB-2DCB-AF42-BE9B-3942A0CC36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1634" y="1057727"/>
                <a:ext cx="239042" cy="160255"/>
              </a:xfrm>
              <a:prstGeom prst="rect">
                <a:avLst/>
              </a:prstGeom>
              <a:blipFill>
                <a:blip r:embed="rId5"/>
                <a:stretch>
                  <a:fillRect l="-30000" r="-25000" b="-8571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6" name="文字方塊 175">
                <a:extLst>
                  <a:ext uri="{FF2B5EF4-FFF2-40B4-BE49-F238E27FC236}">
                    <a16:creationId xmlns:a16="http://schemas.microsoft.com/office/drawing/2014/main" id="{C5AAACFC-AA60-6143-B986-CB49344AD8AF}"/>
                  </a:ext>
                </a:extLst>
              </p:cNvPr>
              <p:cNvSpPr txBox="1"/>
              <p:nvPr/>
            </p:nvSpPr>
            <p:spPr>
              <a:xfrm>
                <a:off x="5865704" y="1057594"/>
                <a:ext cx="249381" cy="1640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kumimoji="1" lang="en-US" altLang="zh-TW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kumimoji="1" lang="zh-TW" altLang="en-US" b="1" dirty="0"/>
              </a:p>
            </p:txBody>
          </p:sp>
        </mc:Choice>
        <mc:Fallback xmlns="">
          <p:sp>
            <p:nvSpPr>
              <p:cNvPr id="176" name="文字方塊 175">
                <a:extLst>
                  <a:ext uri="{FF2B5EF4-FFF2-40B4-BE49-F238E27FC236}">
                    <a16:creationId xmlns:a16="http://schemas.microsoft.com/office/drawing/2014/main" id="{C5AAACFC-AA60-6143-B986-CB49344AD8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5704" y="1057594"/>
                <a:ext cx="249381" cy="164013"/>
              </a:xfrm>
              <a:prstGeom prst="rect">
                <a:avLst/>
              </a:prstGeom>
              <a:blipFill>
                <a:blip r:embed="rId6"/>
                <a:stretch>
                  <a:fillRect l="-28571" r="-14286" b="-8571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矩形 57">
                <a:extLst>
                  <a:ext uri="{FF2B5EF4-FFF2-40B4-BE49-F238E27FC236}">
                    <a16:creationId xmlns:a16="http://schemas.microsoft.com/office/drawing/2014/main" id="{3F7ACFEC-1D22-2846-8E9D-0044388940A6}"/>
                  </a:ext>
                </a:extLst>
              </p:cNvPr>
              <p:cNvSpPr/>
              <p:nvPr/>
            </p:nvSpPr>
            <p:spPr>
              <a:xfrm>
                <a:off x="3879620" y="1469816"/>
                <a:ext cx="693686" cy="509933"/>
              </a:xfrm>
              <a:prstGeom prst="rect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zh-TW" sz="2000" b="1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𝒉</m:t>
                      </m:r>
                      <m:r>
                        <a:rPr kumimoji="1" lang="en-US" altLang="zh-TW" sz="2000" b="1" i="1" baseline="-250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𝟏</m:t>
                      </m:r>
                      <m:r>
                        <a:rPr kumimoji="1" lang="en-US" altLang="zh-TW" sz="2000" b="1" i="1" baseline="-250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kumimoji="1" lang="en-US" altLang="zh-TW" sz="2000" b="1" i="1" baseline="-250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𝒊𝒏</m:t>
                      </m:r>
                      <m:r>
                        <a:rPr kumimoji="1" lang="en-US" altLang="zh-TW" sz="2000" b="1" i="1" baseline="-250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𝟏</m:t>
                      </m:r>
                    </m:oMath>
                  </m:oMathPara>
                </a14:m>
                <a:endParaRPr kumimoji="1" lang="zh-TW" altLang="en-US" sz="1600" b="1" i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8" name="矩形 57">
                <a:extLst>
                  <a:ext uri="{FF2B5EF4-FFF2-40B4-BE49-F238E27FC236}">
                    <a16:creationId xmlns:a16="http://schemas.microsoft.com/office/drawing/2014/main" id="{3F7ACFEC-1D22-2846-8E9D-0044388940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9620" y="1469816"/>
                <a:ext cx="693686" cy="50993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矩形 58">
                <a:extLst>
                  <a:ext uri="{FF2B5EF4-FFF2-40B4-BE49-F238E27FC236}">
                    <a16:creationId xmlns:a16="http://schemas.microsoft.com/office/drawing/2014/main" id="{52CFE497-81E0-D540-AAD6-B68B884228B3}"/>
                  </a:ext>
                </a:extLst>
              </p:cNvPr>
              <p:cNvSpPr/>
              <p:nvPr/>
            </p:nvSpPr>
            <p:spPr>
              <a:xfrm>
                <a:off x="3888785" y="2273064"/>
                <a:ext cx="693686" cy="509933"/>
              </a:xfrm>
              <a:prstGeom prst="rect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zh-TW" sz="2000" b="1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𝒉</m:t>
                      </m:r>
                      <m:r>
                        <a:rPr kumimoji="1" lang="en-US" altLang="zh-TW" sz="2000" b="1" i="1" baseline="-250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𝟏</m:t>
                      </m:r>
                      <m:r>
                        <a:rPr kumimoji="1" lang="en-US" altLang="zh-TW" sz="2000" b="1" i="1" baseline="-250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kumimoji="1" lang="en-US" altLang="zh-TW" sz="2000" b="1" i="1" baseline="-250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𝒊𝒏</m:t>
                      </m:r>
                      <m:r>
                        <a:rPr kumimoji="1" lang="en-US" altLang="zh-TW" sz="2000" b="1" i="1" baseline="-2500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𝟐</m:t>
                      </m:r>
                    </m:oMath>
                  </m:oMathPara>
                </a14:m>
                <a:endParaRPr kumimoji="1" lang="zh-TW" altLang="en-US" sz="1600" b="1" i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9" name="矩形 58">
                <a:extLst>
                  <a:ext uri="{FF2B5EF4-FFF2-40B4-BE49-F238E27FC236}">
                    <a16:creationId xmlns:a16="http://schemas.microsoft.com/office/drawing/2014/main" id="{52CFE497-81E0-D540-AAD6-B68B884228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8785" y="2273064"/>
                <a:ext cx="693686" cy="50993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矩形 59">
                <a:extLst>
                  <a:ext uri="{FF2B5EF4-FFF2-40B4-BE49-F238E27FC236}">
                    <a16:creationId xmlns:a16="http://schemas.microsoft.com/office/drawing/2014/main" id="{B2A6B096-0D48-7F42-BE03-03F7BF1719F1}"/>
                  </a:ext>
                </a:extLst>
              </p:cNvPr>
              <p:cNvSpPr/>
              <p:nvPr/>
            </p:nvSpPr>
            <p:spPr>
              <a:xfrm>
                <a:off x="3879620" y="3081911"/>
                <a:ext cx="693686" cy="509933"/>
              </a:xfrm>
              <a:prstGeom prst="rect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zh-TW" sz="2000" b="1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𝒉</m:t>
                      </m:r>
                      <m:r>
                        <a:rPr kumimoji="1" lang="en-US" altLang="zh-TW" sz="2000" b="1" i="1" baseline="-250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𝟏</m:t>
                      </m:r>
                      <m:r>
                        <a:rPr kumimoji="1" lang="en-US" altLang="zh-TW" sz="2000" b="1" i="1" baseline="-250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kumimoji="1" lang="en-US" altLang="zh-TW" sz="2000" b="1" i="1" baseline="-250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𝒊𝒏</m:t>
                      </m:r>
                      <m:r>
                        <a:rPr kumimoji="1" lang="en-US" altLang="zh-TW" sz="2000" b="1" i="1" baseline="-2500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𝟑</m:t>
                      </m:r>
                    </m:oMath>
                  </m:oMathPara>
                </a14:m>
                <a:endParaRPr kumimoji="1" lang="zh-TW" altLang="en-US" sz="1600" b="1" i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0" name="矩形 59">
                <a:extLst>
                  <a:ext uri="{FF2B5EF4-FFF2-40B4-BE49-F238E27FC236}">
                    <a16:creationId xmlns:a16="http://schemas.microsoft.com/office/drawing/2014/main" id="{B2A6B096-0D48-7F42-BE03-03F7BF1719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9620" y="3081911"/>
                <a:ext cx="693686" cy="50993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" name="直線箭頭接點 60">
            <a:extLst>
              <a:ext uri="{FF2B5EF4-FFF2-40B4-BE49-F238E27FC236}">
                <a16:creationId xmlns:a16="http://schemas.microsoft.com/office/drawing/2014/main" id="{B40CCA58-EAB5-D149-A13D-B7506466B7F5}"/>
              </a:ext>
            </a:extLst>
          </p:cNvPr>
          <p:cNvCxnSpPr>
            <a:cxnSpLocks/>
          </p:cNvCxnSpPr>
          <p:nvPr/>
        </p:nvCxnSpPr>
        <p:spPr>
          <a:xfrm>
            <a:off x="2320185" y="1716902"/>
            <a:ext cx="1559434" cy="788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箭頭接點 61">
            <a:extLst>
              <a:ext uri="{FF2B5EF4-FFF2-40B4-BE49-F238E27FC236}">
                <a16:creationId xmlns:a16="http://schemas.microsoft.com/office/drawing/2014/main" id="{1BF2F332-E22E-D848-A60B-0D6CE154C6C5}"/>
              </a:ext>
            </a:extLst>
          </p:cNvPr>
          <p:cNvCxnSpPr>
            <a:cxnSpLocks/>
          </p:cNvCxnSpPr>
          <p:nvPr/>
        </p:nvCxnSpPr>
        <p:spPr>
          <a:xfrm flipH="1">
            <a:off x="2320185" y="1716902"/>
            <a:ext cx="1568599" cy="811128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箭頭接點 62">
            <a:extLst>
              <a:ext uri="{FF2B5EF4-FFF2-40B4-BE49-F238E27FC236}">
                <a16:creationId xmlns:a16="http://schemas.microsoft.com/office/drawing/2014/main" id="{A20A89F4-39A4-6044-A2F3-AFB4F15308E0}"/>
              </a:ext>
            </a:extLst>
          </p:cNvPr>
          <p:cNvCxnSpPr>
            <a:cxnSpLocks/>
            <a:stCxn id="171" idx="6"/>
            <a:endCxn id="58" idx="1"/>
          </p:cNvCxnSpPr>
          <p:nvPr/>
        </p:nvCxnSpPr>
        <p:spPr>
          <a:xfrm flipV="1">
            <a:off x="2322729" y="1724783"/>
            <a:ext cx="1556891" cy="1608547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箭頭接點 63">
            <a:extLst>
              <a:ext uri="{FF2B5EF4-FFF2-40B4-BE49-F238E27FC236}">
                <a16:creationId xmlns:a16="http://schemas.microsoft.com/office/drawing/2014/main" id="{CF80A26D-0AB8-6945-8B40-5F7B8DD5A8C6}"/>
              </a:ext>
            </a:extLst>
          </p:cNvPr>
          <p:cNvCxnSpPr>
            <a:cxnSpLocks/>
          </p:cNvCxnSpPr>
          <p:nvPr/>
        </p:nvCxnSpPr>
        <p:spPr>
          <a:xfrm flipH="1" flipV="1">
            <a:off x="2322729" y="1724782"/>
            <a:ext cx="1556891" cy="802905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線箭頭接點 64">
            <a:extLst>
              <a:ext uri="{FF2B5EF4-FFF2-40B4-BE49-F238E27FC236}">
                <a16:creationId xmlns:a16="http://schemas.microsoft.com/office/drawing/2014/main" id="{E15DE128-866A-C240-8B10-8A89C46BD9FB}"/>
              </a:ext>
            </a:extLst>
          </p:cNvPr>
          <p:cNvCxnSpPr>
            <a:cxnSpLocks/>
          </p:cNvCxnSpPr>
          <p:nvPr/>
        </p:nvCxnSpPr>
        <p:spPr>
          <a:xfrm>
            <a:off x="2322729" y="2527687"/>
            <a:ext cx="1566056" cy="343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箭頭接點 65">
            <a:extLst>
              <a:ext uri="{FF2B5EF4-FFF2-40B4-BE49-F238E27FC236}">
                <a16:creationId xmlns:a16="http://schemas.microsoft.com/office/drawing/2014/main" id="{C0C11E8A-362F-DC44-809A-DE8F979C5D8F}"/>
              </a:ext>
            </a:extLst>
          </p:cNvPr>
          <p:cNvCxnSpPr>
            <a:cxnSpLocks/>
          </p:cNvCxnSpPr>
          <p:nvPr/>
        </p:nvCxnSpPr>
        <p:spPr>
          <a:xfrm flipH="1">
            <a:off x="2322729" y="2527687"/>
            <a:ext cx="1556891" cy="809190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箭頭接點 66">
            <a:extLst>
              <a:ext uri="{FF2B5EF4-FFF2-40B4-BE49-F238E27FC236}">
                <a16:creationId xmlns:a16="http://schemas.microsoft.com/office/drawing/2014/main" id="{17B541DC-923C-3940-A48F-090F044396D4}"/>
              </a:ext>
            </a:extLst>
          </p:cNvPr>
          <p:cNvCxnSpPr>
            <a:cxnSpLocks/>
          </p:cNvCxnSpPr>
          <p:nvPr/>
        </p:nvCxnSpPr>
        <p:spPr>
          <a:xfrm flipH="1" flipV="1">
            <a:off x="2322729" y="1724782"/>
            <a:ext cx="1556891" cy="1608548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箭頭接點 67">
            <a:extLst>
              <a:ext uri="{FF2B5EF4-FFF2-40B4-BE49-F238E27FC236}">
                <a16:creationId xmlns:a16="http://schemas.microsoft.com/office/drawing/2014/main" id="{721D03A6-BFDA-8E42-B269-AF71CF9F5152}"/>
              </a:ext>
            </a:extLst>
          </p:cNvPr>
          <p:cNvCxnSpPr>
            <a:cxnSpLocks/>
          </p:cNvCxnSpPr>
          <p:nvPr/>
        </p:nvCxnSpPr>
        <p:spPr>
          <a:xfrm flipH="1" flipV="1">
            <a:off x="2322729" y="2528030"/>
            <a:ext cx="1566056" cy="805300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箭頭接點 68">
            <a:extLst>
              <a:ext uri="{FF2B5EF4-FFF2-40B4-BE49-F238E27FC236}">
                <a16:creationId xmlns:a16="http://schemas.microsoft.com/office/drawing/2014/main" id="{C60B45B4-406D-8D41-B7F8-BADAE5DFC565}"/>
              </a:ext>
            </a:extLst>
          </p:cNvPr>
          <p:cNvCxnSpPr>
            <a:cxnSpLocks/>
          </p:cNvCxnSpPr>
          <p:nvPr/>
        </p:nvCxnSpPr>
        <p:spPr>
          <a:xfrm>
            <a:off x="2322729" y="3333330"/>
            <a:ext cx="1556891" cy="3547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線箭頭接點 80">
            <a:extLst>
              <a:ext uri="{FF2B5EF4-FFF2-40B4-BE49-F238E27FC236}">
                <a16:creationId xmlns:a16="http://schemas.microsoft.com/office/drawing/2014/main" id="{3A85CEEB-24D3-EA42-930B-7EB02671F105}"/>
              </a:ext>
            </a:extLst>
          </p:cNvPr>
          <p:cNvCxnSpPr>
            <a:cxnSpLocks/>
          </p:cNvCxnSpPr>
          <p:nvPr/>
        </p:nvCxnSpPr>
        <p:spPr>
          <a:xfrm flipV="1">
            <a:off x="4573306" y="1716903"/>
            <a:ext cx="1120803" cy="788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線箭頭接點 81">
            <a:extLst>
              <a:ext uri="{FF2B5EF4-FFF2-40B4-BE49-F238E27FC236}">
                <a16:creationId xmlns:a16="http://schemas.microsoft.com/office/drawing/2014/main" id="{C45EBF72-83A2-5049-A7E7-DBC371AF1BC5}"/>
              </a:ext>
            </a:extLst>
          </p:cNvPr>
          <p:cNvCxnSpPr>
            <a:cxnSpLocks/>
          </p:cNvCxnSpPr>
          <p:nvPr/>
        </p:nvCxnSpPr>
        <p:spPr>
          <a:xfrm flipV="1">
            <a:off x="4582471" y="2527688"/>
            <a:ext cx="1114181" cy="342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線箭頭接點 82">
            <a:extLst>
              <a:ext uri="{FF2B5EF4-FFF2-40B4-BE49-F238E27FC236}">
                <a16:creationId xmlns:a16="http://schemas.microsoft.com/office/drawing/2014/main" id="{B3B9C4ED-7241-CF4C-84E9-2378C897DC29}"/>
              </a:ext>
            </a:extLst>
          </p:cNvPr>
          <p:cNvCxnSpPr>
            <a:cxnSpLocks/>
          </p:cNvCxnSpPr>
          <p:nvPr/>
        </p:nvCxnSpPr>
        <p:spPr>
          <a:xfrm flipV="1">
            <a:off x="4573306" y="3333330"/>
            <a:ext cx="1123346" cy="3547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箭頭接點 51">
            <a:extLst>
              <a:ext uri="{FF2B5EF4-FFF2-40B4-BE49-F238E27FC236}">
                <a16:creationId xmlns:a16="http://schemas.microsoft.com/office/drawing/2014/main" id="{70BB97C0-1D28-E94C-8897-E000AB22C347}"/>
              </a:ext>
            </a:extLst>
          </p:cNvPr>
          <p:cNvCxnSpPr>
            <a:cxnSpLocks/>
            <a:stCxn id="35" idx="6"/>
            <a:endCxn id="96" idx="1"/>
          </p:cNvCxnSpPr>
          <p:nvPr/>
        </p:nvCxnSpPr>
        <p:spPr>
          <a:xfrm>
            <a:off x="6259425" y="1722042"/>
            <a:ext cx="1315946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箭頭接點 54">
            <a:extLst>
              <a:ext uri="{FF2B5EF4-FFF2-40B4-BE49-F238E27FC236}">
                <a16:creationId xmlns:a16="http://schemas.microsoft.com/office/drawing/2014/main" id="{0CA6F590-9BA2-F746-AA08-96FE43C7BBD2}"/>
              </a:ext>
            </a:extLst>
          </p:cNvPr>
          <p:cNvCxnSpPr>
            <a:cxnSpLocks/>
            <a:stCxn id="98" idx="1"/>
            <a:endCxn id="35" idx="6"/>
          </p:cNvCxnSpPr>
          <p:nvPr/>
        </p:nvCxnSpPr>
        <p:spPr>
          <a:xfrm flipH="1" flipV="1">
            <a:off x="6259425" y="1722042"/>
            <a:ext cx="1322692" cy="1611288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線箭頭接點 79">
            <a:extLst>
              <a:ext uri="{FF2B5EF4-FFF2-40B4-BE49-F238E27FC236}">
                <a16:creationId xmlns:a16="http://schemas.microsoft.com/office/drawing/2014/main" id="{3ACAD503-4176-614F-A9F5-EA256B22A60D}"/>
              </a:ext>
            </a:extLst>
          </p:cNvPr>
          <p:cNvCxnSpPr>
            <a:cxnSpLocks/>
            <a:stCxn id="97" idx="1"/>
            <a:endCxn id="35" idx="6"/>
          </p:cNvCxnSpPr>
          <p:nvPr/>
        </p:nvCxnSpPr>
        <p:spPr>
          <a:xfrm flipH="1" flipV="1">
            <a:off x="6259425" y="1722042"/>
            <a:ext cx="1312251" cy="803531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線箭頭接點 83">
            <a:extLst>
              <a:ext uri="{FF2B5EF4-FFF2-40B4-BE49-F238E27FC236}">
                <a16:creationId xmlns:a16="http://schemas.microsoft.com/office/drawing/2014/main" id="{EAAF5A6F-D05A-704A-B98B-07AF7378077F}"/>
              </a:ext>
            </a:extLst>
          </p:cNvPr>
          <p:cNvCxnSpPr>
            <a:cxnSpLocks/>
          </p:cNvCxnSpPr>
          <p:nvPr/>
        </p:nvCxnSpPr>
        <p:spPr>
          <a:xfrm>
            <a:off x="10135381" y="1714168"/>
            <a:ext cx="104315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線箭頭接點 84">
            <a:extLst>
              <a:ext uri="{FF2B5EF4-FFF2-40B4-BE49-F238E27FC236}">
                <a16:creationId xmlns:a16="http://schemas.microsoft.com/office/drawing/2014/main" id="{509A1E2E-F8AE-2D45-827F-AF0EE30F314B}"/>
              </a:ext>
            </a:extLst>
          </p:cNvPr>
          <p:cNvCxnSpPr>
            <a:cxnSpLocks/>
          </p:cNvCxnSpPr>
          <p:nvPr/>
        </p:nvCxnSpPr>
        <p:spPr>
          <a:xfrm>
            <a:off x="10135380" y="2526889"/>
            <a:ext cx="104315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線箭頭接點 86">
            <a:extLst>
              <a:ext uri="{FF2B5EF4-FFF2-40B4-BE49-F238E27FC236}">
                <a16:creationId xmlns:a16="http://schemas.microsoft.com/office/drawing/2014/main" id="{61B52BB4-D9EC-D445-B116-C607D9A094B8}"/>
              </a:ext>
            </a:extLst>
          </p:cNvPr>
          <p:cNvCxnSpPr>
            <a:cxnSpLocks/>
          </p:cNvCxnSpPr>
          <p:nvPr/>
        </p:nvCxnSpPr>
        <p:spPr>
          <a:xfrm>
            <a:off x="10135379" y="3353434"/>
            <a:ext cx="104315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文字方塊 87">
            <a:extLst>
              <a:ext uri="{FF2B5EF4-FFF2-40B4-BE49-F238E27FC236}">
                <a16:creationId xmlns:a16="http://schemas.microsoft.com/office/drawing/2014/main" id="{4F6AA81D-AFA9-B844-BFD6-2CFCE0513B87}"/>
              </a:ext>
            </a:extLst>
          </p:cNvPr>
          <p:cNvSpPr txBox="1"/>
          <p:nvPr/>
        </p:nvSpPr>
        <p:spPr>
          <a:xfrm>
            <a:off x="11257493" y="1502158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kumimoji="1" lang="en-US" altLang="zh-TW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9" name="文字方塊 88">
            <a:extLst>
              <a:ext uri="{FF2B5EF4-FFF2-40B4-BE49-F238E27FC236}">
                <a16:creationId xmlns:a16="http://schemas.microsoft.com/office/drawing/2014/main" id="{22408C17-1325-BD48-AC44-BA0B945E0BA0}"/>
              </a:ext>
            </a:extLst>
          </p:cNvPr>
          <p:cNvSpPr txBox="1"/>
          <p:nvPr/>
        </p:nvSpPr>
        <p:spPr>
          <a:xfrm>
            <a:off x="11257493" y="232432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kumimoji="1" lang="en-US" altLang="zh-TW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kumimoji="1" lang="zh-TW" altLang="en-US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0" name="文字方塊 89">
            <a:extLst>
              <a:ext uri="{FF2B5EF4-FFF2-40B4-BE49-F238E27FC236}">
                <a16:creationId xmlns:a16="http://schemas.microsoft.com/office/drawing/2014/main" id="{0D57D218-AC46-B140-9500-1C2B5E7B37DF}"/>
              </a:ext>
            </a:extLst>
          </p:cNvPr>
          <p:cNvSpPr txBox="1"/>
          <p:nvPr/>
        </p:nvSpPr>
        <p:spPr>
          <a:xfrm>
            <a:off x="11257493" y="3141701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kumimoji="1" lang="en-US" altLang="zh-TW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kumimoji="1" lang="zh-TW" altLang="en-US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1" name="矩形 90">
            <a:extLst>
              <a:ext uri="{FF2B5EF4-FFF2-40B4-BE49-F238E27FC236}">
                <a16:creationId xmlns:a16="http://schemas.microsoft.com/office/drawing/2014/main" id="{0D33E070-0F13-C44E-8CC5-BA2447E30B40}"/>
              </a:ext>
            </a:extLst>
          </p:cNvPr>
          <p:cNvSpPr/>
          <p:nvPr/>
        </p:nvSpPr>
        <p:spPr>
          <a:xfrm flipV="1">
            <a:off x="1782125" y="970389"/>
            <a:ext cx="9949323" cy="2793827"/>
          </a:xfrm>
          <a:prstGeom prst="rect">
            <a:avLst/>
          </a:prstGeom>
          <a:noFill/>
          <a:ln w="635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矩形 95">
                <a:extLst>
                  <a:ext uri="{FF2B5EF4-FFF2-40B4-BE49-F238E27FC236}">
                    <a16:creationId xmlns:a16="http://schemas.microsoft.com/office/drawing/2014/main" id="{6C24DBCD-5917-5C44-A6E3-4E26C96439FA}"/>
                  </a:ext>
                </a:extLst>
              </p:cNvPr>
              <p:cNvSpPr/>
              <p:nvPr/>
            </p:nvSpPr>
            <p:spPr>
              <a:xfrm>
                <a:off x="7575371" y="1465480"/>
                <a:ext cx="693687" cy="513124"/>
              </a:xfrm>
              <a:prstGeom prst="rect">
                <a:avLst/>
              </a:prstGeom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TW" sz="1600" b="1" dirty="0">
                    <a:cs typeface="Times New Roman" panose="02020603050405020304" pitchFamily="18" charset="0"/>
                  </a:rPr>
                  <a:t>o</a:t>
                </a:r>
                <a14:m>
                  <m:oMath xmlns:m="http://schemas.openxmlformats.org/officeDocument/2006/math">
                    <m:r>
                      <a:rPr kumimoji="1" lang="en-US" altLang="zh-TW" sz="1600" b="1" i="1" baseline="-250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𝟏</m:t>
                    </m:r>
                    <m:r>
                      <a:rPr kumimoji="1" lang="en-US" altLang="zh-TW" sz="1600" b="1" i="1" baseline="-250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kumimoji="1" lang="en-US" altLang="zh-TW" sz="1600" b="1" i="1" baseline="-2500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𝒊𝒏</m:t>
                    </m:r>
                    <m:r>
                      <a:rPr kumimoji="1" lang="en-US" altLang="zh-TW" sz="1600" b="1" i="1" baseline="-2500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𝟏</m:t>
                    </m:r>
                  </m:oMath>
                </a14:m>
                <a:endParaRPr kumimoji="1" lang="zh-TW" altLang="en-US" sz="1200" b="1" i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6" name="矩形 95">
                <a:extLst>
                  <a:ext uri="{FF2B5EF4-FFF2-40B4-BE49-F238E27FC236}">
                    <a16:creationId xmlns:a16="http://schemas.microsoft.com/office/drawing/2014/main" id="{6C24DBCD-5917-5C44-A6E3-4E26C96439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5371" y="1465480"/>
                <a:ext cx="693687" cy="51312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矩形 96">
                <a:extLst>
                  <a:ext uri="{FF2B5EF4-FFF2-40B4-BE49-F238E27FC236}">
                    <a16:creationId xmlns:a16="http://schemas.microsoft.com/office/drawing/2014/main" id="{923921C9-0792-8D4B-A049-5E82929EFD73}"/>
                  </a:ext>
                </a:extLst>
              </p:cNvPr>
              <p:cNvSpPr/>
              <p:nvPr/>
            </p:nvSpPr>
            <p:spPr>
              <a:xfrm>
                <a:off x="7571676" y="2268022"/>
                <a:ext cx="697382" cy="515101"/>
              </a:xfrm>
              <a:prstGeom prst="rect">
                <a:avLst/>
              </a:prstGeom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TW" sz="1600" b="1" dirty="0">
                    <a:cs typeface="Times New Roman" panose="02020603050405020304" pitchFamily="18" charset="0"/>
                  </a:rPr>
                  <a:t>o</a:t>
                </a:r>
                <a14:m>
                  <m:oMath xmlns:m="http://schemas.openxmlformats.org/officeDocument/2006/math">
                    <m:r>
                      <a:rPr kumimoji="1" lang="en-US" altLang="zh-TW" sz="1600" b="1" i="1" baseline="-250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𝟏</m:t>
                    </m:r>
                    <m:r>
                      <a:rPr kumimoji="1" lang="en-US" altLang="zh-TW" sz="1600" b="1" i="1" baseline="-250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kumimoji="1" lang="en-US" altLang="zh-TW" sz="1600" b="1" i="1" baseline="-250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𝒊𝒏</m:t>
                    </m:r>
                    <m:r>
                      <a:rPr kumimoji="1" lang="en-US" altLang="zh-TW" sz="1600" b="1" i="1" baseline="-2500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𝟐</m:t>
                    </m:r>
                  </m:oMath>
                </a14:m>
                <a:endParaRPr kumimoji="1" lang="zh-TW" altLang="en-US" sz="1200" b="1" i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7" name="矩形 96">
                <a:extLst>
                  <a:ext uri="{FF2B5EF4-FFF2-40B4-BE49-F238E27FC236}">
                    <a16:creationId xmlns:a16="http://schemas.microsoft.com/office/drawing/2014/main" id="{923921C9-0792-8D4B-A049-5E82929EFD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1676" y="2268022"/>
                <a:ext cx="697382" cy="51510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矩形 97">
                <a:extLst>
                  <a:ext uri="{FF2B5EF4-FFF2-40B4-BE49-F238E27FC236}">
                    <a16:creationId xmlns:a16="http://schemas.microsoft.com/office/drawing/2014/main" id="{C22DEF38-5B3D-794A-BC18-805D86190ED7}"/>
                  </a:ext>
                </a:extLst>
              </p:cNvPr>
              <p:cNvSpPr/>
              <p:nvPr/>
            </p:nvSpPr>
            <p:spPr>
              <a:xfrm>
                <a:off x="7582117" y="3079956"/>
                <a:ext cx="686296" cy="506747"/>
              </a:xfrm>
              <a:prstGeom prst="rect">
                <a:avLst/>
              </a:prstGeom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TW" sz="1600" b="1" dirty="0">
                    <a:cs typeface="Times New Roman" panose="02020603050405020304" pitchFamily="18" charset="0"/>
                  </a:rPr>
                  <a:t>o</a:t>
                </a:r>
                <a14:m>
                  <m:oMath xmlns:m="http://schemas.openxmlformats.org/officeDocument/2006/math">
                    <m:r>
                      <a:rPr kumimoji="1" lang="en-US" altLang="zh-TW" sz="1600" b="1" i="1" baseline="-250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𝟏</m:t>
                    </m:r>
                    <m:r>
                      <a:rPr kumimoji="1" lang="en-US" altLang="zh-TW" sz="1600" b="1" i="1" baseline="-250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kumimoji="1" lang="en-US" altLang="zh-TW" sz="1600" b="1" i="1" baseline="-250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𝒊𝒏</m:t>
                    </m:r>
                    <m:r>
                      <a:rPr kumimoji="1" lang="en-US" altLang="zh-TW" sz="1600" b="1" i="1" baseline="-2500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𝟑</m:t>
                    </m:r>
                  </m:oMath>
                </a14:m>
                <a:endParaRPr kumimoji="1" lang="zh-TW" altLang="en-US" sz="1200" b="1" i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8" name="矩形 97">
                <a:extLst>
                  <a:ext uri="{FF2B5EF4-FFF2-40B4-BE49-F238E27FC236}">
                    <a16:creationId xmlns:a16="http://schemas.microsoft.com/office/drawing/2014/main" id="{C22DEF38-5B3D-794A-BC18-805D86190E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2117" y="3079956"/>
                <a:ext cx="686296" cy="50674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9" name="直線箭頭接點 98">
            <a:extLst>
              <a:ext uri="{FF2B5EF4-FFF2-40B4-BE49-F238E27FC236}">
                <a16:creationId xmlns:a16="http://schemas.microsoft.com/office/drawing/2014/main" id="{3B75AB86-CDA4-7D40-B326-BC3CDCF11AE1}"/>
              </a:ext>
            </a:extLst>
          </p:cNvPr>
          <p:cNvCxnSpPr>
            <a:cxnSpLocks/>
            <a:stCxn id="96" idx="3"/>
            <a:endCxn id="79" idx="2"/>
          </p:cNvCxnSpPr>
          <p:nvPr/>
        </p:nvCxnSpPr>
        <p:spPr>
          <a:xfrm>
            <a:off x="8269058" y="1722042"/>
            <a:ext cx="1328263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線箭頭接點 99">
            <a:extLst>
              <a:ext uri="{FF2B5EF4-FFF2-40B4-BE49-F238E27FC236}">
                <a16:creationId xmlns:a16="http://schemas.microsoft.com/office/drawing/2014/main" id="{889C0577-C6F4-E544-8FFA-3FF324D8007D}"/>
              </a:ext>
            </a:extLst>
          </p:cNvPr>
          <p:cNvCxnSpPr>
            <a:cxnSpLocks/>
            <a:stCxn id="97" idx="3"/>
            <a:endCxn id="13" idx="2"/>
          </p:cNvCxnSpPr>
          <p:nvPr/>
        </p:nvCxnSpPr>
        <p:spPr>
          <a:xfrm>
            <a:off x="8269058" y="2525573"/>
            <a:ext cx="1328267" cy="2114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線箭頭接點 100">
            <a:extLst>
              <a:ext uri="{FF2B5EF4-FFF2-40B4-BE49-F238E27FC236}">
                <a16:creationId xmlns:a16="http://schemas.microsoft.com/office/drawing/2014/main" id="{B52AB2AB-C249-124B-877C-46DAE322DF03}"/>
              </a:ext>
            </a:extLst>
          </p:cNvPr>
          <p:cNvCxnSpPr>
            <a:cxnSpLocks/>
            <a:stCxn id="98" idx="3"/>
            <a:endCxn id="14" idx="2"/>
          </p:cNvCxnSpPr>
          <p:nvPr/>
        </p:nvCxnSpPr>
        <p:spPr>
          <a:xfrm>
            <a:off x="8268413" y="3333330"/>
            <a:ext cx="1328912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矩形 101">
                <a:extLst>
                  <a:ext uri="{FF2B5EF4-FFF2-40B4-BE49-F238E27FC236}">
                    <a16:creationId xmlns:a16="http://schemas.microsoft.com/office/drawing/2014/main" id="{885E07C3-8416-F842-9121-CF04726631AA}"/>
                  </a:ext>
                </a:extLst>
              </p:cNvPr>
              <p:cNvSpPr/>
              <p:nvPr/>
            </p:nvSpPr>
            <p:spPr>
              <a:xfrm>
                <a:off x="8599194" y="1280580"/>
                <a:ext cx="65857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kumimoji="1" lang="en-US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  <m:r>
                            <a:rPr kumimoji="1"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2" name="矩形 101">
                <a:extLst>
                  <a:ext uri="{FF2B5EF4-FFF2-40B4-BE49-F238E27FC236}">
                    <a16:creationId xmlns:a16="http://schemas.microsoft.com/office/drawing/2014/main" id="{885E07C3-8416-F842-9121-CF04726631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9194" y="1280580"/>
                <a:ext cx="658578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矩形 102">
                <a:extLst>
                  <a:ext uri="{FF2B5EF4-FFF2-40B4-BE49-F238E27FC236}">
                    <a16:creationId xmlns:a16="http://schemas.microsoft.com/office/drawing/2014/main" id="{4E382877-4BD3-284B-982B-6D9C1AC3E9DE}"/>
                  </a:ext>
                </a:extLst>
              </p:cNvPr>
              <p:cNvSpPr/>
              <p:nvPr/>
            </p:nvSpPr>
            <p:spPr>
              <a:xfrm>
                <a:off x="8601230" y="2057470"/>
                <a:ext cx="65857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kumimoji="1"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  <m:r>
                            <a:rPr kumimoji="1"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3" name="矩形 102">
                <a:extLst>
                  <a:ext uri="{FF2B5EF4-FFF2-40B4-BE49-F238E27FC236}">
                    <a16:creationId xmlns:a16="http://schemas.microsoft.com/office/drawing/2014/main" id="{4E382877-4BD3-284B-982B-6D9C1AC3E9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1230" y="2057470"/>
                <a:ext cx="658578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矩形 103">
                <a:extLst>
                  <a:ext uri="{FF2B5EF4-FFF2-40B4-BE49-F238E27FC236}">
                    <a16:creationId xmlns:a16="http://schemas.microsoft.com/office/drawing/2014/main" id="{4165F752-E233-A149-B0C2-0BEA2B9B8846}"/>
                  </a:ext>
                </a:extLst>
              </p:cNvPr>
              <p:cNvSpPr/>
              <p:nvPr/>
            </p:nvSpPr>
            <p:spPr>
              <a:xfrm>
                <a:off x="8616300" y="2871170"/>
                <a:ext cx="65857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kumimoji="1"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  <m:r>
                            <a:rPr kumimoji="1"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4" name="矩形 103">
                <a:extLst>
                  <a:ext uri="{FF2B5EF4-FFF2-40B4-BE49-F238E27FC236}">
                    <a16:creationId xmlns:a16="http://schemas.microsoft.com/office/drawing/2014/main" id="{4165F752-E233-A149-B0C2-0BEA2B9B884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6300" y="2871170"/>
                <a:ext cx="658578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矩形 72">
                <a:extLst>
                  <a:ext uri="{FF2B5EF4-FFF2-40B4-BE49-F238E27FC236}">
                    <a16:creationId xmlns:a16="http://schemas.microsoft.com/office/drawing/2014/main" id="{4238D536-7EAD-E447-A67F-DEB6C8D0B44E}"/>
                  </a:ext>
                </a:extLst>
              </p:cNvPr>
              <p:cNvSpPr/>
              <p:nvPr/>
            </p:nvSpPr>
            <p:spPr>
              <a:xfrm>
                <a:off x="10256746" y="1261646"/>
                <a:ext cx="77239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kumimoji="1"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𝑜𝑢𝑡</m:t>
                          </m:r>
                          <m:r>
                            <a:rPr kumimoji="1"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3" name="矩形 72">
                <a:extLst>
                  <a:ext uri="{FF2B5EF4-FFF2-40B4-BE49-F238E27FC236}">
                    <a16:creationId xmlns:a16="http://schemas.microsoft.com/office/drawing/2014/main" id="{4238D536-7EAD-E447-A67F-DEB6C8D0B4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56746" y="1261646"/>
                <a:ext cx="772391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矩形 74">
                <a:extLst>
                  <a:ext uri="{FF2B5EF4-FFF2-40B4-BE49-F238E27FC236}">
                    <a16:creationId xmlns:a16="http://schemas.microsoft.com/office/drawing/2014/main" id="{E85E60E7-FFB8-434B-9A6A-E0CA7EB36D69}"/>
                  </a:ext>
                </a:extLst>
              </p:cNvPr>
              <p:cNvSpPr/>
              <p:nvPr/>
            </p:nvSpPr>
            <p:spPr>
              <a:xfrm>
                <a:off x="10252941" y="2056036"/>
                <a:ext cx="77239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kumimoji="1"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𝑜𝑢𝑡</m:t>
                          </m:r>
                          <m:r>
                            <a:rPr kumimoji="1"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5" name="矩形 74">
                <a:extLst>
                  <a:ext uri="{FF2B5EF4-FFF2-40B4-BE49-F238E27FC236}">
                    <a16:creationId xmlns:a16="http://schemas.microsoft.com/office/drawing/2014/main" id="{E85E60E7-FFB8-434B-9A6A-E0CA7EB36D6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52941" y="2056036"/>
                <a:ext cx="772391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矩形 76">
                <a:extLst>
                  <a:ext uri="{FF2B5EF4-FFF2-40B4-BE49-F238E27FC236}">
                    <a16:creationId xmlns:a16="http://schemas.microsoft.com/office/drawing/2014/main" id="{665D16D1-B40B-5F43-98FC-7702A28DBAC2}"/>
                  </a:ext>
                </a:extLst>
              </p:cNvPr>
              <p:cNvSpPr/>
              <p:nvPr/>
            </p:nvSpPr>
            <p:spPr>
              <a:xfrm>
                <a:off x="10252941" y="2871170"/>
                <a:ext cx="77239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kumimoji="1"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𝑜𝑢𝑡</m:t>
                          </m:r>
                          <m:r>
                            <a:rPr kumimoji="1"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7" name="矩形 76">
                <a:extLst>
                  <a:ext uri="{FF2B5EF4-FFF2-40B4-BE49-F238E27FC236}">
                    <a16:creationId xmlns:a16="http://schemas.microsoft.com/office/drawing/2014/main" id="{665D16D1-B40B-5F43-98FC-7702A28DBA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52941" y="2871170"/>
                <a:ext cx="772391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1" name="直線箭頭接點 70">
            <a:extLst>
              <a:ext uri="{FF2B5EF4-FFF2-40B4-BE49-F238E27FC236}">
                <a16:creationId xmlns:a16="http://schemas.microsoft.com/office/drawing/2014/main" id="{434DA7D9-9A28-8341-AD83-5F30C686FDE3}"/>
              </a:ext>
            </a:extLst>
          </p:cNvPr>
          <p:cNvCxnSpPr>
            <a:cxnSpLocks/>
            <a:stCxn id="96" idx="1"/>
            <a:endCxn id="36" idx="6"/>
          </p:cNvCxnSpPr>
          <p:nvPr/>
        </p:nvCxnSpPr>
        <p:spPr>
          <a:xfrm flipH="1">
            <a:off x="6238572" y="1722042"/>
            <a:ext cx="1336799" cy="805645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線箭頭接點 73">
            <a:extLst>
              <a:ext uri="{FF2B5EF4-FFF2-40B4-BE49-F238E27FC236}">
                <a16:creationId xmlns:a16="http://schemas.microsoft.com/office/drawing/2014/main" id="{F645D661-93C8-FC42-88D6-DB0CC80B8774}"/>
              </a:ext>
            </a:extLst>
          </p:cNvPr>
          <p:cNvCxnSpPr>
            <a:cxnSpLocks/>
            <a:stCxn id="97" idx="1"/>
            <a:endCxn id="36" idx="6"/>
          </p:cNvCxnSpPr>
          <p:nvPr/>
        </p:nvCxnSpPr>
        <p:spPr>
          <a:xfrm flipH="1">
            <a:off x="6238572" y="2525573"/>
            <a:ext cx="1333104" cy="2114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線箭頭接點 75">
            <a:extLst>
              <a:ext uri="{FF2B5EF4-FFF2-40B4-BE49-F238E27FC236}">
                <a16:creationId xmlns:a16="http://schemas.microsoft.com/office/drawing/2014/main" id="{D9799507-5479-7942-A50F-14CF449153FD}"/>
              </a:ext>
            </a:extLst>
          </p:cNvPr>
          <p:cNvCxnSpPr>
            <a:cxnSpLocks/>
            <a:stCxn id="98" idx="1"/>
            <a:endCxn id="36" idx="6"/>
          </p:cNvCxnSpPr>
          <p:nvPr/>
        </p:nvCxnSpPr>
        <p:spPr>
          <a:xfrm flipH="1" flipV="1">
            <a:off x="6238572" y="2527687"/>
            <a:ext cx="1343545" cy="805643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線箭頭接點 92">
            <a:extLst>
              <a:ext uri="{FF2B5EF4-FFF2-40B4-BE49-F238E27FC236}">
                <a16:creationId xmlns:a16="http://schemas.microsoft.com/office/drawing/2014/main" id="{EBEE4FC0-CF59-EF4B-BAAC-86D2ABC0DB90}"/>
              </a:ext>
            </a:extLst>
          </p:cNvPr>
          <p:cNvCxnSpPr>
            <a:cxnSpLocks/>
            <a:stCxn id="98" idx="1"/>
            <a:endCxn id="37" idx="6"/>
          </p:cNvCxnSpPr>
          <p:nvPr/>
        </p:nvCxnSpPr>
        <p:spPr>
          <a:xfrm flipH="1">
            <a:off x="6238572" y="3333330"/>
            <a:ext cx="1343545" cy="0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線箭頭接點 94">
            <a:extLst>
              <a:ext uri="{FF2B5EF4-FFF2-40B4-BE49-F238E27FC236}">
                <a16:creationId xmlns:a16="http://schemas.microsoft.com/office/drawing/2014/main" id="{C411746B-2DA1-224C-B42B-441F06FF9F21}"/>
              </a:ext>
            </a:extLst>
          </p:cNvPr>
          <p:cNvCxnSpPr>
            <a:cxnSpLocks/>
            <a:stCxn id="97" idx="1"/>
            <a:endCxn id="37" idx="6"/>
          </p:cNvCxnSpPr>
          <p:nvPr/>
        </p:nvCxnSpPr>
        <p:spPr>
          <a:xfrm flipH="1">
            <a:off x="6238572" y="2525573"/>
            <a:ext cx="1333104" cy="807757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線箭頭接點 104">
            <a:extLst>
              <a:ext uri="{FF2B5EF4-FFF2-40B4-BE49-F238E27FC236}">
                <a16:creationId xmlns:a16="http://schemas.microsoft.com/office/drawing/2014/main" id="{9518C22A-AC11-DD44-9D96-A8A5325823CA}"/>
              </a:ext>
            </a:extLst>
          </p:cNvPr>
          <p:cNvCxnSpPr>
            <a:cxnSpLocks/>
            <a:stCxn id="96" idx="1"/>
            <a:endCxn id="37" idx="6"/>
          </p:cNvCxnSpPr>
          <p:nvPr/>
        </p:nvCxnSpPr>
        <p:spPr>
          <a:xfrm flipH="1">
            <a:off x="6238572" y="1722042"/>
            <a:ext cx="1336799" cy="1611288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矩形 71">
                <a:extLst>
                  <a:ext uri="{FF2B5EF4-FFF2-40B4-BE49-F238E27FC236}">
                    <a16:creationId xmlns:a16="http://schemas.microsoft.com/office/drawing/2014/main" id="{2B8C4FD5-26E6-6D4F-9C4D-784590D75387}"/>
                  </a:ext>
                </a:extLst>
              </p:cNvPr>
              <p:cNvSpPr/>
              <p:nvPr/>
            </p:nvSpPr>
            <p:spPr>
              <a:xfrm>
                <a:off x="-1295217" y="4402782"/>
                <a:ext cx="10586096" cy="21443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𝑗𝑘</m:t>
                          </m:r>
                        </m:sub>
                        <m:sup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kumimoji="1"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1" lang="en" altLang="zh-TW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kumimoji="1" lang="en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kumimoji="1"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kumimoji="1"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kumimoji="1"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𝑙𝑟</m:t>
                                  </m:r>
                                  <m:r>
                                    <a:rPr kumimoji="1"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×</m:t>
                                  </m:r>
                                  <m:r>
                                    <a:rPr kumimoji="1" lang="en" altLang="zh-TW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  <m:sSub>
                                    <m:sSubPr>
                                      <m:ctrlPr>
                                        <a:rPr kumimoji="1" lang="en" altLang="zh-TW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kumimoji="1" lang="en-US" altLang="zh-TW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kumimoji="1" lang="en-US" altLang="zh-TW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kumimoji="1" lang="en-US" altLang="zh-TW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kumimoji="1" lang="en-US" altLang="zh-TW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kumimoji="1" lang="en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  </m:t>
                                  </m:r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kumimoji="1"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kumimoji="1"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kumimoji="1"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kumimoji="1"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𝑙𝑟</m:t>
                                  </m:r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×</m:t>
                                  </m:r>
                                  <m:r>
                                    <a:rPr kumimoji="1" lang="en" altLang="zh-TW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  <m:sSub>
                                    <m:sSubPr>
                                      <m:ctrlPr>
                                        <a:rPr kumimoji="1" lang="en" altLang="zh-TW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kumimoji="1" lang="en-US" altLang="zh-TW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kumimoji="1" lang="en-US" altLang="zh-TW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kumimoji="1" lang="en-US" altLang="zh-TW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kumimoji="1" lang="en-US" altLang="zh-TW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kumimoji="1" lang="en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  </m:t>
                                  </m:r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kumimoji="1"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kumimoji="1"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kumimoji="1"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kumimoji="1"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𝑙𝑟</m:t>
                                  </m:r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×</m:t>
                                  </m:r>
                                  <m:r>
                                    <a:rPr kumimoji="1" lang="en" altLang="zh-TW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  <m:sSub>
                                    <m:sSubPr>
                                      <m:ctrlPr>
                                        <a:rPr kumimoji="1" lang="en" altLang="zh-TW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kumimoji="1" lang="en-US" altLang="zh-TW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kumimoji="1" lang="en-US" altLang="zh-TW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kumimoji="1" lang="en-US" altLang="zh-TW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kumimoji="1" lang="en-US" altLang="zh-TW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e>
                              <m:sSub>
                                <m:sSubPr>
                                  <m:ctrlPr>
                                    <a:rPr kumimoji="1" lang="en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kumimoji="1"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kumimoji="1"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kumimoji="1"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kumimoji="1"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𝑙𝑟</m:t>
                                  </m:r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×</m:t>
                                  </m:r>
                                  <m:r>
                                    <a:rPr kumimoji="1" lang="en" altLang="zh-TW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  <m:sSub>
                                    <m:sSubPr>
                                      <m:ctrlPr>
                                        <a:rPr kumimoji="1" lang="en" altLang="zh-TW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kumimoji="1" lang="en-US" altLang="zh-TW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kumimoji="1" lang="en-US" altLang="zh-TW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kumimoji="1" lang="en-US" altLang="zh-TW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kumimoji="1" lang="en-US" altLang="zh-TW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kumimoji="1" lang="en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  </m:t>
                                  </m:r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kumimoji="1"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kumimoji="1"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kumimoji="1"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kumimoji="1"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𝑙𝑟</m:t>
                                  </m:r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×</m:t>
                                  </m:r>
                                  <m:r>
                                    <a:rPr kumimoji="1" lang="en" altLang="zh-TW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  <m:sSub>
                                    <m:sSubPr>
                                      <m:ctrlPr>
                                        <a:rPr kumimoji="1" lang="en" altLang="zh-TW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kumimoji="1" lang="en-US" altLang="zh-TW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kumimoji="1" lang="en-US" altLang="zh-TW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kumimoji="1" lang="en-US" altLang="zh-TW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kumimoji="1" lang="en-US" altLang="zh-TW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kumimoji="1" lang="en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  </m:t>
                                  </m:r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kumimoji="1"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kumimoji="1"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kumimoji="1"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kumimoji="1"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𝑙𝑟</m:t>
                                  </m:r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×</m:t>
                                  </m:r>
                                  <m:r>
                                    <a:rPr kumimoji="1" lang="en" altLang="zh-TW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  <m:sSub>
                                    <m:sSubPr>
                                      <m:ctrlPr>
                                        <a:rPr kumimoji="1" lang="en" altLang="zh-TW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kumimoji="1" lang="en-US" altLang="zh-TW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kumimoji="1" lang="en-US" altLang="zh-TW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kumimoji="1" lang="en-US" altLang="zh-TW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kumimoji="1" lang="en-US" altLang="zh-TW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e>
                              <m:sSub>
                                <m:sSubPr>
                                  <m:ctrlPr>
                                    <a:rPr kumimoji="1" lang="en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kumimoji="1"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kumimoji="1"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kumimoji="1"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kumimoji="1"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𝑙𝑟</m:t>
                                  </m:r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×</m:t>
                                  </m:r>
                                  <m:r>
                                    <a:rPr kumimoji="1" lang="en" altLang="zh-TW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  <m:sSub>
                                    <m:sSubPr>
                                      <m:ctrlPr>
                                        <a:rPr kumimoji="1" lang="en" altLang="zh-TW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kumimoji="1" lang="en-US" altLang="zh-TW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kumimoji="1" lang="en-US" altLang="zh-TW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kumimoji="1" lang="en-US" altLang="zh-TW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kumimoji="1" lang="en-US" altLang="zh-TW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kumimoji="1" lang="en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  </m:t>
                                  </m:r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kumimoji="1"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kumimoji="1"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kumimoji="1"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kumimoji="1"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𝑙𝑟</m:t>
                                  </m:r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×</m:t>
                                  </m:r>
                                  <m:r>
                                    <a:rPr kumimoji="1" lang="en" altLang="zh-TW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  <m:sSub>
                                    <m:sSubPr>
                                      <m:ctrlPr>
                                        <a:rPr kumimoji="1" lang="en" altLang="zh-TW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kumimoji="1" lang="en-US" altLang="zh-TW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kumimoji="1" lang="en-US" altLang="zh-TW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kumimoji="1" lang="en-US" altLang="zh-TW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kumimoji="1" lang="en-US" altLang="zh-TW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kumimoji="1" lang="en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  </m:t>
                                  </m:r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kumimoji="1"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kumimoji="1"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kumimoji="1"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kumimoji="1"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𝑙𝑟</m:t>
                                  </m:r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×</m:t>
                                  </m:r>
                                  <m:r>
                                    <a:rPr kumimoji="1" lang="en" altLang="zh-TW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  <m:sSub>
                                    <m:sSubPr>
                                      <m:ctrlPr>
                                        <a:rPr kumimoji="1" lang="en" altLang="zh-TW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kumimoji="1" lang="en-US" altLang="zh-TW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kumimoji="1" lang="en-US" altLang="zh-TW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kumimoji="1" lang="en-US" altLang="zh-TW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kumimoji="1" lang="en-US" altLang="zh-TW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eqArr>
                        </m:e>
                      </m:d>
                    </m:oMath>
                  </m:oMathPara>
                </a14:m>
                <a:endParaRPr lang="en-US" altLang="zh-TW" dirty="0"/>
              </a:p>
              <a:p>
                <a:r>
                  <a:rPr lang="en-US" altLang="zh-TW" dirty="0"/>
                  <a:t>          </a:t>
                </a:r>
              </a:p>
              <a:p>
                <a:r>
                  <a:rPr lang="en-US" altLang="zh-TW" dirty="0"/>
                  <a:t>                                     </a:t>
                </a:r>
                <a14:m>
                  <m:oMath xmlns:m="http://schemas.openxmlformats.org/officeDocument/2006/math">
                    <m:r>
                      <a:rPr lang="en-US" altLang="zh-TW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kumimoji="1"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kumimoji="1" lang="en" altLang="zh-TW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kumimoji="1"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0.2006989   0.300565   0.500286</m:t>
                            </m:r>
                          </m:e>
                          <m:e>
                            <m:r>
                              <a:rPr kumimoji="1"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0.3006575</m:t>
                            </m:r>
                            <m:r>
                              <a:rPr kumimoji="1"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  </m:t>
                            </m:r>
                            <m:r>
                              <a:rPr kumimoji="1"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0.5005316   0.700269</m:t>
                            </m:r>
                          </m:e>
                          <m:e>
                            <m:r>
                              <a:rPr kumimoji="1"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0.600932</m:t>
                            </m:r>
                            <m:r>
                              <a:rPr kumimoji="1"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 </m:t>
                            </m:r>
                            <m:r>
                              <a:rPr kumimoji="1"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0. 400753  </m:t>
                            </m:r>
                            <m:r>
                              <a:rPr kumimoji="1"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kumimoji="1"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0.803813</m:t>
                            </m:r>
                          </m:e>
                        </m:eqArr>
                      </m:e>
                    </m:d>
                  </m:oMath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72" name="矩形 71">
                <a:extLst>
                  <a:ext uri="{FF2B5EF4-FFF2-40B4-BE49-F238E27FC236}">
                    <a16:creationId xmlns:a16="http://schemas.microsoft.com/office/drawing/2014/main" id="{2B8C4FD5-26E6-6D4F-9C4D-784590D753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295217" y="4402782"/>
                <a:ext cx="10586096" cy="214437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8" name="直線箭頭接點 77">
            <a:extLst>
              <a:ext uri="{FF2B5EF4-FFF2-40B4-BE49-F238E27FC236}">
                <a16:creationId xmlns:a16="http://schemas.microsoft.com/office/drawing/2014/main" id="{96C64B2D-C4D8-3D40-9754-5B222F5120E4}"/>
              </a:ext>
            </a:extLst>
          </p:cNvPr>
          <p:cNvCxnSpPr>
            <a:cxnSpLocks/>
          </p:cNvCxnSpPr>
          <p:nvPr/>
        </p:nvCxnSpPr>
        <p:spPr>
          <a:xfrm flipV="1">
            <a:off x="8611006" y="4525962"/>
            <a:ext cx="0" cy="1657112"/>
          </a:xfrm>
          <a:prstGeom prst="straightConnector1">
            <a:avLst/>
          </a:prstGeom>
          <a:ln w="32384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線箭頭接點 85">
            <a:extLst>
              <a:ext uri="{FF2B5EF4-FFF2-40B4-BE49-F238E27FC236}">
                <a16:creationId xmlns:a16="http://schemas.microsoft.com/office/drawing/2014/main" id="{DF90F89C-4DB4-454E-B349-0734B2B85857}"/>
              </a:ext>
            </a:extLst>
          </p:cNvPr>
          <p:cNvCxnSpPr>
            <a:cxnSpLocks/>
          </p:cNvCxnSpPr>
          <p:nvPr/>
        </p:nvCxnSpPr>
        <p:spPr>
          <a:xfrm>
            <a:off x="8602427" y="6175814"/>
            <a:ext cx="2503992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文字方塊 91">
            <a:extLst>
              <a:ext uri="{FF2B5EF4-FFF2-40B4-BE49-F238E27FC236}">
                <a16:creationId xmlns:a16="http://schemas.microsoft.com/office/drawing/2014/main" id="{3139B95B-FB4E-5946-A07F-2CAC2E71DDAB}"/>
              </a:ext>
            </a:extLst>
          </p:cNvPr>
          <p:cNvSpPr txBox="1"/>
          <p:nvPr/>
        </p:nvSpPr>
        <p:spPr>
          <a:xfrm>
            <a:off x="8209371" y="4106083"/>
            <a:ext cx="393056" cy="5027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40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endParaRPr kumimoji="1" lang="zh-TW" altLang="en-US" sz="2800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4" name="文字方塊 93">
            <a:extLst>
              <a:ext uri="{FF2B5EF4-FFF2-40B4-BE49-F238E27FC236}">
                <a16:creationId xmlns:a16="http://schemas.microsoft.com/office/drawing/2014/main" id="{FE716B30-8761-784A-BE5E-AC0C58A710E5}"/>
              </a:ext>
            </a:extLst>
          </p:cNvPr>
          <p:cNvSpPr txBox="1"/>
          <p:nvPr/>
        </p:nvSpPr>
        <p:spPr>
          <a:xfrm>
            <a:off x="11029137" y="6066879"/>
            <a:ext cx="239071" cy="2323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40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endParaRPr kumimoji="1" lang="zh-TW" altLang="en-US" sz="2800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6" name="直線接點 105">
            <a:extLst>
              <a:ext uri="{FF2B5EF4-FFF2-40B4-BE49-F238E27FC236}">
                <a16:creationId xmlns:a16="http://schemas.microsoft.com/office/drawing/2014/main" id="{130FEDB0-2DD8-294F-A7A3-4D348F25DD67}"/>
              </a:ext>
            </a:extLst>
          </p:cNvPr>
          <p:cNvCxnSpPr>
            <a:cxnSpLocks/>
          </p:cNvCxnSpPr>
          <p:nvPr/>
        </p:nvCxnSpPr>
        <p:spPr>
          <a:xfrm>
            <a:off x="8720686" y="4824020"/>
            <a:ext cx="864067" cy="1184963"/>
          </a:xfrm>
          <a:prstGeom prst="line">
            <a:avLst/>
          </a:prstGeom>
          <a:ln w="63500">
            <a:solidFill>
              <a:srgbClr val="C0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8" name="直線接點 107">
            <a:extLst>
              <a:ext uri="{FF2B5EF4-FFF2-40B4-BE49-F238E27FC236}">
                <a16:creationId xmlns:a16="http://schemas.microsoft.com/office/drawing/2014/main" id="{2B806E02-0BB6-DE4E-A2E3-78CEC360FDB3}"/>
              </a:ext>
            </a:extLst>
          </p:cNvPr>
          <p:cNvCxnSpPr>
            <a:cxnSpLocks/>
            <a:stCxn id="115" idx="0"/>
            <a:endCxn id="110" idx="0"/>
          </p:cNvCxnSpPr>
          <p:nvPr/>
        </p:nvCxnSpPr>
        <p:spPr>
          <a:xfrm flipH="1">
            <a:off x="9145063" y="5350336"/>
            <a:ext cx="7897" cy="846487"/>
          </a:xfrm>
          <a:prstGeom prst="line">
            <a:avLst/>
          </a:prstGeom>
          <a:ln w="44450">
            <a:solidFill>
              <a:srgbClr val="C00000"/>
            </a:solidFill>
            <a:prstDash val="sysDot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9" name="直線接點 108">
            <a:extLst>
              <a:ext uri="{FF2B5EF4-FFF2-40B4-BE49-F238E27FC236}">
                <a16:creationId xmlns:a16="http://schemas.microsoft.com/office/drawing/2014/main" id="{D3659685-84B2-354D-92F5-43A1A795A023}"/>
              </a:ext>
            </a:extLst>
          </p:cNvPr>
          <p:cNvCxnSpPr>
            <a:cxnSpLocks/>
            <a:endCxn id="116" idx="2"/>
          </p:cNvCxnSpPr>
          <p:nvPr/>
        </p:nvCxnSpPr>
        <p:spPr>
          <a:xfrm>
            <a:off x="9200277" y="6174188"/>
            <a:ext cx="388684" cy="0"/>
          </a:xfrm>
          <a:prstGeom prst="line">
            <a:avLst/>
          </a:prstGeom>
          <a:ln w="63500">
            <a:solidFill>
              <a:srgbClr val="C0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矩形 109">
                <a:extLst>
                  <a:ext uri="{FF2B5EF4-FFF2-40B4-BE49-F238E27FC236}">
                    <a16:creationId xmlns:a16="http://schemas.microsoft.com/office/drawing/2014/main" id="{70CFA4DE-0D5A-3A4C-809C-04872F1F3DCD}"/>
                  </a:ext>
                </a:extLst>
              </p:cNvPr>
              <p:cNvSpPr/>
              <p:nvPr/>
            </p:nvSpPr>
            <p:spPr>
              <a:xfrm>
                <a:off x="8787016" y="6196823"/>
                <a:ext cx="716093" cy="49141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𝑗𝑘</m:t>
                          </m:r>
                        </m:sub>
                      </m:sSub>
                    </m:oMath>
                  </m:oMathPara>
                </a14:m>
                <a:endParaRPr lang="zh-TW" altLang="en-US" sz="3200" i="1" baseline="-25000" dirty="0"/>
              </a:p>
            </p:txBody>
          </p:sp>
        </mc:Choice>
        <mc:Fallback xmlns="">
          <p:sp>
            <p:nvSpPr>
              <p:cNvPr id="110" name="矩形 109">
                <a:extLst>
                  <a:ext uri="{FF2B5EF4-FFF2-40B4-BE49-F238E27FC236}">
                    <a16:creationId xmlns:a16="http://schemas.microsoft.com/office/drawing/2014/main" id="{70CFA4DE-0D5A-3A4C-809C-04872F1F3D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7016" y="6196823"/>
                <a:ext cx="716093" cy="491417"/>
              </a:xfrm>
              <a:prstGeom prst="rect">
                <a:avLst/>
              </a:prstGeom>
              <a:blipFill>
                <a:blip r:embed="rId20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矩形 111">
                <a:extLst>
                  <a:ext uri="{FF2B5EF4-FFF2-40B4-BE49-F238E27FC236}">
                    <a16:creationId xmlns:a16="http://schemas.microsoft.com/office/drawing/2014/main" id="{2554F7BC-2A07-5449-9EC6-162BAC133C9B}"/>
                  </a:ext>
                </a:extLst>
              </p:cNvPr>
              <p:cNvSpPr/>
              <p:nvPr/>
            </p:nvSpPr>
            <p:spPr>
              <a:xfrm>
                <a:off x="9452668" y="6196823"/>
                <a:ext cx="716093" cy="50372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𝑗𝑘</m:t>
                          </m:r>
                        </m:sub>
                        <m:sup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zh-TW" altLang="en-US" sz="3200" i="1" baseline="30000" dirty="0"/>
              </a:p>
            </p:txBody>
          </p:sp>
        </mc:Choice>
        <mc:Fallback xmlns="">
          <p:sp>
            <p:nvSpPr>
              <p:cNvPr id="112" name="矩形 111">
                <a:extLst>
                  <a:ext uri="{FF2B5EF4-FFF2-40B4-BE49-F238E27FC236}">
                    <a16:creationId xmlns:a16="http://schemas.microsoft.com/office/drawing/2014/main" id="{2554F7BC-2A07-5449-9EC6-162BAC133C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2668" y="6196823"/>
                <a:ext cx="716093" cy="503728"/>
              </a:xfrm>
              <a:prstGeom prst="rect">
                <a:avLst/>
              </a:prstGeom>
              <a:blipFill>
                <a:blip r:embed="rId21"/>
                <a:stretch>
                  <a:fillRect b="-975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3" name="手繪多邊形 112">
            <a:extLst>
              <a:ext uri="{FF2B5EF4-FFF2-40B4-BE49-F238E27FC236}">
                <a16:creationId xmlns:a16="http://schemas.microsoft.com/office/drawing/2014/main" id="{EA56CD6D-BD4C-184F-8687-CE346944C0BC}"/>
              </a:ext>
            </a:extLst>
          </p:cNvPr>
          <p:cNvSpPr/>
          <p:nvPr/>
        </p:nvSpPr>
        <p:spPr>
          <a:xfrm>
            <a:off x="8612678" y="5085327"/>
            <a:ext cx="2621659" cy="779281"/>
          </a:xfrm>
          <a:custGeom>
            <a:avLst/>
            <a:gdLst>
              <a:gd name="connsiteX0" fmla="*/ 0 w 4521200"/>
              <a:gd name="connsiteY0" fmla="*/ 788121 h 1685731"/>
              <a:gd name="connsiteX1" fmla="*/ 355600 w 4521200"/>
              <a:gd name="connsiteY1" fmla="*/ 313987 h 1685731"/>
              <a:gd name="connsiteX2" fmla="*/ 812800 w 4521200"/>
              <a:gd name="connsiteY2" fmla="*/ 534121 h 1685731"/>
              <a:gd name="connsiteX3" fmla="*/ 1270000 w 4521200"/>
              <a:gd name="connsiteY3" fmla="*/ 1296121 h 1685731"/>
              <a:gd name="connsiteX4" fmla="*/ 1761067 w 4521200"/>
              <a:gd name="connsiteY4" fmla="*/ 1685587 h 1685731"/>
              <a:gd name="connsiteX5" fmla="*/ 2286000 w 4521200"/>
              <a:gd name="connsiteY5" fmla="*/ 1329987 h 1685731"/>
              <a:gd name="connsiteX6" fmla="*/ 2590800 w 4521200"/>
              <a:gd name="connsiteY6" fmla="*/ 483321 h 1685731"/>
              <a:gd name="connsiteX7" fmla="*/ 2963333 w 4521200"/>
              <a:gd name="connsiteY7" fmla="*/ 9187 h 1685731"/>
              <a:gd name="connsiteX8" fmla="*/ 3623733 w 4521200"/>
              <a:gd name="connsiteY8" fmla="*/ 889721 h 1685731"/>
              <a:gd name="connsiteX9" fmla="*/ 4182533 w 4521200"/>
              <a:gd name="connsiteY9" fmla="*/ 991321 h 1685731"/>
              <a:gd name="connsiteX10" fmla="*/ 4521200 w 4521200"/>
              <a:gd name="connsiteY10" fmla="*/ 381721 h 1685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521200" h="1685731">
                <a:moveTo>
                  <a:pt x="0" y="788121"/>
                </a:moveTo>
                <a:cubicBezTo>
                  <a:pt x="110066" y="572220"/>
                  <a:pt x="220133" y="356320"/>
                  <a:pt x="355600" y="313987"/>
                </a:cubicBezTo>
                <a:cubicBezTo>
                  <a:pt x="491067" y="271654"/>
                  <a:pt x="660400" y="370432"/>
                  <a:pt x="812800" y="534121"/>
                </a:cubicBezTo>
                <a:cubicBezTo>
                  <a:pt x="965200" y="697810"/>
                  <a:pt x="1111956" y="1104210"/>
                  <a:pt x="1270000" y="1296121"/>
                </a:cubicBezTo>
                <a:cubicBezTo>
                  <a:pt x="1428044" y="1488032"/>
                  <a:pt x="1591734" y="1679943"/>
                  <a:pt x="1761067" y="1685587"/>
                </a:cubicBezTo>
                <a:cubicBezTo>
                  <a:pt x="1930400" y="1691231"/>
                  <a:pt x="2147711" y="1530365"/>
                  <a:pt x="2286000" y="1329987"/>
                </a:cubicBezTo>
                <a:cubicBezTo>
                  <a:pt x="2424289" y="1129609"/>
                  <a:pt x="2477911" y="703454"/>
                  <a:pt x="2590800" y="483321"/>
                </a:cubicBezTo>
                <a:cubicBezTo>
                  <a:pt x="2703689" y="263188"/>
                  <a:pt x="2791178" y="-58546"/>
                  <a:pt x="2963333" y="9187"/>
                </a:cubicBezTo>
                <a:cubicBezTo>
                  <a:pt x="3135488" y="76920"/>
                  <a:pt x="3420533" y="726032"/>
                  <a:pt x="3623733" y="889721"/>
                </a:cubicBezTo>
                <a:cubicBezTo>
                  <a:pt x="3826933" y="1053410"/>
                  <a:pt x="4032955" y="1075988"/>
                  <a:pt x="4182533" y="991321"/>
                </a:cubicBezTo>
                <a:cubicBezTo>
                  <a:pt x="4332111" y="906654"/>
                  <a:pt x="4426655" y="644187"/>
                  <a:pt x="4521200" y="381721"/>
                </a:cubicBezTo>
              </a:path>
            </a:pathLst>
          </a:custGeom>
          <a:noFill/>
          <a:ln w="635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矩形 113">
                <a:extLst>
                  <a:ext uri="{FF2B5EF4-FFF2-40B4-BE49-F238E27FC236}">
                    <a16:creationId xmlns:a16="http://schemas.microsoft.com/office/drawing/2014/main" id="{C4F6FAF8-724B-8D4A-9721-4EF940C73389}"/>
                  </a:ext>
                </a:extLst>
              </p:cNvPr>
              <p:cNvSpPr/>
              <p:nvPr/>
            </p:nvSpPr>
            <p:spPr>
              <a:xfrm>
                <a:off x="11114077" y="4735151"/>
                <a:ext cx="107792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14" name="矩形 113">
                <a:extLst>
                  <a:ext uri="{FF2B5EF4-FFF2-40B4-BE49-F238E27FC236}">
                    <a16:creationId xmlns:a16="http://schemas.microsoft.com/office/drawing/2014/main" id="{C4F6FAF8-724B-8D4A-9721-4EF940C733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14077" y="4735151"/>
                <a:ext cx="1077923" cy="52322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5" name="橢圓 114">
            <a:extLst>
              <a:ext uri="{FF2B5EF4-FFF2-40B4-BE49-F238E27FC236}">
                <a16:creationId xmlns:a16="http://schemas.microsoft.com/office/drawing/2014/main" id="{7935D6B6-A7FE-2C48-92D9-CF6A65D1146D}"/>
              </a:ext>
            </a:extLst>
          </p:cNvPr>
          <p:cNvSpPr/>
          <p:nvPr/>
        </p:nvSpPr>
        <p:spPr>
          <a:xfrm>
            <a:off x="9095902" y="5350336"/>
            <a:ext cx="114115" cy="13233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6" name="橢圓 115">
            <a:extLst>
              <a:ext uri="{FF2B5EF4-FFF2-40B4-BE49-F238E27FC236}">
                <a16:creationId xmlns:a16="http://schemas.microsoft.com/office/drawing/2014/main" id="{648112D3-C018-AF4D-B6F6-56F36FF8A655}"/>
              </a:ext>
            </a:extLst>
          </p:cNvPr>
          <p:cNvSpPr/>
          <p:nvPr/>
        </p:nvSpPr>
        <p:spPr>
          <a:xfrm>
            <a:off x="9588961" y="6108023"/>
            <a:ext cx="114115" cy="13233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7" name="橢圓 116">
            <a:extLst>
              <a:ext uri="{FF2B5EF4-FFF2-40B4-BE49-F238E27FC236}">
                <a16:creationId xmlns:a16="http://schemas.microsoft.com/office/drawing/2014/main" id="{878DE36C-E026-D24B-BABE-296B5BD9C52B}"/>
              </a:ext>
            </a:extLst>
          </p:cNvPr>
          <p:cNvSpPr/>
          <p:nvPr/>
        </p:nvSpPr>
        <p:spPr>
          <a:xfrm>
            <a:off x="9086162" y="6107723"/>
            <a:ext cx="114115" cy="132330"/>
          </a:xfrm>
          <a:prstGeom prst="ellipse">
            <a:avLst/>
          </a:prstGeom>
          <a:noFill/>
          <a:ln w="63500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矩形 117">
                <a:extLst>
                  <a:ext uri="{FF2B5EF4-FFF2-40B4-BE49-F238E27FC236}">
                    <a16:creationId xmlns:a16="http://schemas.microsoft.com/office/drawing/2014/main" id="{BC6CB871-D673-FD46-B52A-A580A348F540}"/>
                  </a:ext>
                </a:extLst>
              </p:cNvPr>
              <p:cNvSpPr/>
              <p:nvPr/>
            </p:nvSpPr>
            <p:spPr>
              <a:xfrm>
                <a:off x="2797574" y="1284210"/>
                <a:ext cx="601640" cy="3916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kumimoji="1"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𝑗𝑘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8" name="矩形 117">
                <a:extLst>
                  <a:ext uri="{FF2B5EF4-FFF2-40B4-BE49-F238E27FC236}">
                    <a16:creationId xmlns:a16="http://schemas.microsoft.com/office/drawing/2014/main" id="{BC6CB871-D673-FD46-B52A-A580A348F5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7574" y="1284210"/>
                <a:ext cx="601640" cy="391646"/>
              </a:xfrm>
              <a:prstGeom prst="rect">
                <a:avLst/>
              </a:prstGeom>
              <a:blipFill>
                <a:blip r:embed="rId23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矩形 118">
                <a:extLst>
                  <a:ext uri="{FF2B5EF4-FFF2-40B4-BE49-F238E27FC236}">
                    <a16:creationId xmlns:a16="http://schemas.microsoft.com/office/drawing/2014/main" id="{3BB4DC5E-84EE-2343-BECC-91DC97F07494}"/>
                  </a:ext>
                </a:extLst>
              </p:cNvPr>
              <p:cNvSpPr/>
              <p:nvPr/>
            </p:nvSpPr>
            <p:spPr>
              <a:xfrm>
                <a:off x="4778862" y="1276504"/>
                <a:ext cx="71525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i="1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kumimoji="1" lang="en-US" altLang="zh-TW" i="1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kumimoji="1" lang="en-US" altLang="zh-TW" i="1" baseline="-25000"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kumimoji="1" lang="en-US" altLang="zh-TW" i="1" baseline="-2500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19" name="矩形 118">
                <a:extLst>
                  <a:ext uri="{FF2B5EF4-FFF2-40B4-BE49-F238E27FC236}">
                    <a16:creationId xmlns:a16="http://schemas.microsoft.com/office/drawing/2014/main" id="{3BB4DC5E-84EE-2343-BECC-91DC97F074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8862" y="1276504"/>
                <a:ext cx="715259" cy="369332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矩形 119">
                <a:extLst>
                  <a:ext uri="{FF2B5EF4-FFF2-40B4-BE49-F238E27FC236}">
                    <a16:creationId xmlns:a16="http://schemas.microsoft.com/office/drawing/2014/main" id="{4AC00E87-5750-144B-92DD-173F4E5EC563}"/>
                  </a:ext>
                </a:extLst>
              </p:cNvPr>
              <p:cNvSpPr/>
              <p:nvPr/>
            </p:nvSpPr>
            <p:spPr>
              <a:xfrm>
                <a:off x="4769886" y="2088055"/>
                <a:ext cx="71526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kumimoji="1" lang="en-US" altLang="zh-TW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kumimoji="1" lang="en-US" altLang="zh-TW" i="1" baseline="-25000"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kumimoji="1" lang="en-US" altLang="zh-TW" b="0" i="1" baseline="-25000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20" name="矩形 119">
                <a:extLst>
                  <a:ext uri="{FF2B5EF4-FFF2-40B4-BE49-F238E27FC236}">
                    <a16:creationId xmlns:a16="http://schemas.microsoft.com/office/drawing/2014/main" id="{4AC00E87-5750-144B-92DD-173F4E5EC5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9886" y="2088055"/>
                <a:ext cx="715260" cy="369332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矩形 120">
                <a:extLst>
                  <a:ext uri="{FF2B5EF4-FFF2-40B4-BE49-F238E27FC236}">
                    <a16:creationId xmlns:a16="http://schemas.microsoft.com/office/drawing/2014/main" id="{635672B5-7D2A-4946-B68D-1A1CDB9E4390}"/>
                  </a:ext>
                </a:extLst>
              </p:cNvPr>
              <p:cNvSpPr/>
              <p:nvPr/>
            </p:nvSpPr>
            <p:spPr>
              <a:xfrm>
                <a:off x="4776730" y="2882138"/>
                <a:ext cx="71526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kumimoji="1" lang="en-US" altLang="zh-TW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kumimoji="1" lang="en-US" altLang="zh-TW" i="1" baseline="-25000"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kumimoji="1" lang="en-US" altLang="zh-TW" b="0" i="1" baseline="-2500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21" name="矩形 120">
                <a:extLst>
                  <a:ext uri="{FF2B5EF4-FFF2-40B4-BE49-F238E27FC236}">
                    <a16:creationId xmlns:a16="http://schemas.microsoft.com/office/drawing/2014/main" id="{635672B5-7D2A-4946-B68D-1A1CDB9E43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6730" y="2882138"/>
                <a:ext cx="715260" cy="369332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矩形 121">
                <a:extLst>
                  <a:ext uri="{FF2B5EF4-FFF2-40B4-BE49-F238E27FC236}">
                    <a16:creationId xmlns:a16="http://schemas.microsoft.com/office/drawing/2014/main" id="{FFFE637F-E477-EF48-B407-3C270F62C302}"/>
                  </a:ext>
                </a:extLst>
              </p:cNvPr>
              <p:cNvSpPr/>
              <p:nvPr/>
            </p:nvSpPr>
            <p:spPr>
              <a:xfrm>
                <a:off x="6477496" y="1261646"/>
                <a:ext cx="79021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kumimoji="1"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b>
                          <m:r>
                            <a:rPr kumimoji="1"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2" name="矩形 121">
                <a:extLst>
                  <a:ext uri="{FF2B5EF4-FFF2-40B4-BE49-F238E27FC236}">
                    <a16:creationId xmlns:a16="http://schemas.microsoft.com/office/drawing/2014/main" id="{FFFE637F-E477-EF48-B407-3C270F62C3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7496" y="1261646"/>
                <a:ext cx="790216" cy="369332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0046150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BE933B71-2017-1947-BC08-BC666FF660A0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</a:t>
            </a:r>
            <a:endParaRPr kumimoji="1" lang="zh-TW" altLang="en-US" sz="4400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433A515-32C0-4AA3-B340-3B205FBD1A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27" b="1"/>
          <a:stretch/>
        </p:blipFill>
        <p:spPr>
          <a:xfrm>
            <a:off x="2890807" y="1469224"/>
            <a:ext cx="6410386" cy="4281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15303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BE933B71-2017-1947-BC08-BC666FF660A0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Sigmoid</a:t>
            </a:r>
            <a:endParaRPr kumimoji="1" lang="zh-TW" altLang="en-US" sz="4400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E662A7A1-BF62-594F-933F-6FB6A06365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0802" y="2674550"/>
            <a:ext cx="6123245" cy="4080569"/>
          </a:xfrm>
          <a:prstGeom prst="rect">
            <a:avLst/>
          </a:prstGeom>
        </p:spPr>
      </p:pic>
      <p:sp>
        <p:nvSpPr>
          <p:cNvPr id="9" name="橢圓 8">
            <a:extLst>
              <a:ext uri="{FF2B5EF4-FFF2-40B4-BE49-F238E27FC236}">
                <a16:creationId xmlns:a16="http://schemas.microsoft.com/office/drawing/2014/main" id="{8DDDBAAF-85E3-3542-BC23-E6463E2919F9}"/>
              </a:ext>
            </a:extLst>
          </p:cNvPr>
          <p:cNvSpPr/>
          <p:nvPr/>
        </p:nvSpPr>
        <p:spPr>
          <a:xfrm>
            <a:off x="8371513" y="4095551"/>
            <a:ext cx="914400" cy="9144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A58BAE0C-4100-004E-B134-22CF281F50CD}"/>
              </a:ext>
            </a:extLst>
          </p:cNvPr>
          <p:cNvSpPr txBox="1"/>
          <p:nvPr/>
        </p:nvSpPr>
        <p:spPr>
          <a:xfrm>
            <a:off x="8025632" y="4875938"/>
            <a:ext cx="12602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sensitive</a:t>
            </a:r>
            <a:endParaRPr kumimoji="1" lang="zh-TW" altLang="en-US" sz="105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BC1C2A1C-CAB2-DF4F-9C69-618BBA27A9D3}"/>
              </a:ext>
            </a:extLst>
          </p:cNvPr>
          <p:cNvSpPr/>
          <p:nvPr/>
        </p:nvSpPr>
        <p:spPr>
          <a:xfrm>
            <a:off x="10671478" y="2609287"/>
            <a:ext cx="914400" cy="9144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5D3EE38C-3964-E544-8A86-91A775AF5B2B}"/>
              </a:ext>
            </a:extLst>
          </p:cNvPr>
          <p:cNvSpPr txBox="1"/>
          <p:nvPr/>
        </p:nvSpPr>
        <p:spPr>
          <a:xfrm>
            <a:off x="9840729" y="3458423"/>
            <a:ext cx="25758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Vanishing gradient</a:t>
            </a:r>
            <a:endParaRPr kumimoji="1" lang="zh-TW" altLang="en-US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272B227C-EC35-4E43-8B1F-4EC85EB9E369}"/>
              </a:ext>
            </a:extLst>
          </p:cNvPr>
          <p:cNvSpPr/>
          <p:nvPr/>
        </p:nvSpPr>
        <p:spPr>
          <a:xfrm>
            <a:off x="126290" y="973330"/>
            <a:ext cx="10375993" cy="44579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Advantages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Smooth gradient, preventing “jumps” in output values.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 values bound between 0 and 1, normalizing the output of each neuron.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Clear predictions</a:t>
            </a:r>
          </a:p>
          <a:p>
            <a:pPr>
              <a:lnSpc>
                <a:spcPct val="150000"/>
              </a:lnSpc>
            </a:pPr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Disadvantages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Vanishing gradient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Outputs not zero centered.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(Zig Zag Learning)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Computationally expensive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A145B3BA-BAB5-4566-9174-1478DC08A713}"/>
              </a:ext>
            </a:extLst>
          </p:cNvPr>
          <p:cNvSpPr/>
          <p:nvPr/>
        </p:nvSpPr>
        <p:spPr>
          <a:xfrm>
            <a:off x="6178892" y="5695390"/>
            <a:ext cx="914400" cy="9144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DB72114B-ACFE-402D-AE30-7F1FF7D57534}"/>
              </a:ext>
            </a:extLst>
          </p:cNvPr>
          <p:cNvSpPr txBox="1"/>
          <p:nvPr/>
        </p:nvSpPr>
        <p:spPr>
          <a:xfrm>
            <a:off x="2867659" y="6396335"/>
            <a:ext cx="36002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Vanishing gradient problem</a:t>
            </a:r>
            <a:endParaRPr kumimoji="1" lang="zh-TW" altLang="en-US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70260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B5A5B166-CE82-6543-87F8-A161C4527D53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Layer 1</a:t>
            </a:r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8D457950-F6F0-354C-BC85-9D9DA02CBF14}"/>
              </a:ext>
            </a:extLst>
          </p:cNvPr>
          <p:cNvSpPr/>
          <p:nvPr/>
        </p:nvSpPr>
        <p:spPr>
          <a:xfrm>
            <a:off x="1435563" y="1312739"/>
            <a:ext cx="667372" cy="855837"/>
          </a:xfrm>
          <a:prstGeom prst="ellipse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kumimoji="1" lang="en-US" altLang="zh-TW" sz="24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sz="2400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2B256F6C-05AC-5E4A-A756-277F2B246BBA}"/>
              </a:ext>
            </a:extLst>
          </p:cNvPr>
          <p:cNvSpPr/>
          <p:nvPr/>
        </p:nvSpPr>
        <p:spPr>
          <a:xfrm>
            <a:off x="1409700" y="2673379"/>
            <a:ext cx="667372" cy="855837"/>
          </a:xfrm>
          <a:prstGeom prst="ellipse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kumimoji="1" lang="en-US" altLang="zh-TW" sz="24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kumimoji="1" lang="zh-TW" altLang="en-US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03D4249B-BB3B-7A40-BC74-4DF5721E2AA2}"/>
              </a:ext>
            </a:extLst>
          </p:cNvPr>
          <p:cNvSpPr/>
          <p:nvPr/>
        </p:nvSpPr>
        <p:spPr>
          <a:xfrm>
            <a:off x="1409700" y="4034021"/>
            <a:ext cx="667372" cy="855837"/>
          </a:xfrm>
          <a:prstGeom prst="ellipse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kumimoji="1" lang="en-US" altLang="zh-TW" sz="24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kumimoji="1" lang="zh-TW" altLang="en-US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2A42B80B-0CBD-BA4E-804F-B7CCDF3C35D4}"/>
              </a:ext>
            </a:extLst>
          </p:cNvPr>
          <p:cNvSpPr/>
          <p:nvPr/>
        </p:nvSpPr>
        <p:spPr>
          <a:xfrm>
            <a:off x="10871882" y="2673002"/>
            <a:ext cx="667372" cy="855837"/>
          </a:xfrm>
          <a:prstGeom prst="ellipse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kumimoji="1" lang="en-US" altLang="zh-TW" sz="24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kumimoji="1" lang="zh-TW" altLang="en-US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橢圓 13">
            <a:extLst>
              <a:ext uri="{FF2B5EF4-FFF2-40B4-BE49-F238E27FC236}">
                <a16:creationId xmlns:a16="http://schemas.microsoft.com/office/drawing/2014/main" id="{94902C33-FE4E-E44A-8560-2E3BE0AA104E}"/>
              </a:ext>
            </a:extLst>
          </p:cNvPr>
          <p:cNvSpPr/>
          <p:nvPr/>
        </p:nvSpPr>
        <p:spPr>
          <a:xfrm>
            <a:off x="10871882" y="4033641"/>
            <a:ext cx="667372" cy="855837"/>
          </a:xfrm>
          <a:prstGeom prst="ellipse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kumimoji="1" lang="en-US" altLang="zh-TW" sz="24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kumimoji="1" lang="zh-TW" altLang="en-US" sz="2400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橢圓 34">
            <a:extLst>
              <a:ext uri="{FF2B5EF4-FFF2-40B4-BE49-F238E27FC236}">
                <a16:creationId xmlns:a16="http://schemas.microsoft.com/office/drawing/2014/main" id="{5D6D42E0-DD24-9B4E-95E7-41E72D008970}"/>
              </a:ext>
            </a:extLst>
          </p:cNvPr>
          <p:cNvSpPr/>
          <p:nvPr/>
        </p:nvSpPr>
        <p:spPr>
          <a:xfrm>
            <a:off x="8214979" y="1312360"/>
            <a:ext cx="667372" cy="855837"/>
          </a:xfrm>
          <a:prstGeom prst="ellipse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kumimoji="1" lang="en-US" altLang="zh-TW" sz="24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sz="2400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橢圓 35">
            <a:extLst>
              <a:ext uri="{FF2B5EF4-FFF2-40B4-BE49-F238E27FC236}">
                <a16:creationId xmlns:a16="http://schemas.microsoft.com/office/drawing/2014/main" id="{1718272F-4689-7E47-9B19-3CC884990F74}"/>
              </a:ext>
            </a:extLst>
          </p:cNvPr>
          <p:cNvSpPr/>
          <p:nvPr/>
        </p:nvSpPr>
        <p:spPr>
          <a:xfrm>
            <a:off x="8189115" y="2673002"/>
            <a:ext cx="667372" cy="855837"/>
          </a:xfrm>
          <a:prstGeom prst="ellipse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kumimoji="1" lang="en-US" altLang="zh-TW" sz="24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kumimoji="1" lang="zh-TW" altLang="en-US" sz="2400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橢圓 36">
            <a:extLst>
              <a:ext uri="{FF2B5EF4-FFF2-40B4-BE49-F238E27FC236}">
                <a16:creationId xmlns:a16="http://schemas.microsoft.com/office/drawing/2014/main" id="{E5393C31-65F7-5D48-BEB0-8AF638A00F9E}"/>
              </a:ext>
            </a:extLst>
          </p:cNvPr>
          <p:cNvSpPr/>
          <p:nvPr/>
        </p:nvSpPr>
        <p:spPr>
          <a:xfrm>
            <a:off x="8189115" y="4033641"/>
            <a:ext cx="667372" cy="855837"/>
          </a:xfrm>
          <a:prstGeom prst="ellipse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kumimoji="1" lang="en-US" altLang="zh-TW" sz="24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kumimoji="1" lang="zh-TW" altLang="en-US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9" name="橢圓 78">
            <a:extLst>
              <a:ext uri="{FF2B5EF4-FFF2-40B4-BE49-F238E27FC236}">
                <a16:creationId xmlns:a16="http://schemas.microsoft.com/office/drawing/2014/main" id="{79E13BF7-24FF-204B-8132-2F6912B2BDD3}"/>
              </a:ext>
            </a:extLst>
          </p:cNvPr>
          <p:cNvSpPr/>
          <p:nvPr/>
        </p:nvSpPr>
        <p:spPr>
          <a:xfrm>
            <a:off x="10871877" y="1312360"/>
            <a:ext cx="667372" cy="855837"/>
          </a:xfrm>
          <a:prstGeom prst="ellipse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kumimoji="1" lang="en-US" altLang="zh-TW" sz="24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sz="2400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7" name="文字方塊 106">
            <a:extLst>
              <a:ext uri="{FF2B5EF4-FFF2-40B4-BE49-F238E27FC236}">
                <a16:creationId xmlns:a16="http://schemas.microsoft.com/office/drawing/2014/main" id="{A0587189-F404-9749-BBE3-2D5F7F2C4862}"/>
              </a:ext>
            </a:extLst>
          </p:cNvPr>
          <p:cNvSpPr txBox="1"/>
          <p:nvPr/>
        </p:nvSpPr>
        <p:spPr>
          <a:xfrm>
            <a:off x="1401199" y="892758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  <a:endParaRPr kumimoji="1" lang="zh-TW" altLang="en-US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1" name="文字方塊 110">
            <a:extLst>
              <a:ext uri="{FF2B5EF4-FFF2-40B4-BE49-F238E27FC236}">
                <a16:creationId xmlns:a16="http://schemas.microsoft.com/office/drawing/2014/main" id="{724C259B-9DAD-DA47-B975-4E3BFAB67206}"/>
              </a:ext>
            </a:extLst>
          </p:cNvPr>
          <p:cNvSpPr txBox="1"/>
          <p:nvPr/>
        </p:nvSpPr>
        <p:spPr>
          <a:xfrm>
            <a:off x="10754157" y="898585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  <a:endParaRPr kumimoji="1" lang="zh-TW" altLang="en-US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2" name="文字方塊 131">
            <a:extLst>
              <a:ext uri="{FF2B5EF4-FFF2-40B4-BE49-F238E27FC236}">
                <a16:creationId xmlns:a16="http://schemas.microsoft.com/office/drawing/2014/main" id="{44434351-CE0D-C94A-B6EC-BAF04BFA8243}"/>
              </a:ext>
            </a:extLst>
          </p:cNvPr>
          <p:cNvSpPr txBox="1"/>
          <p:nvPr/>
        </p:nvSpPr>
        <p:spPr>
          <a:xfrm>
            <a:off x="6116964" y="4898159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ReLU</a:t>
            </a:r>
            <a:endParaRPr kumimoji="1" lang="zh-TW" altLang="en-US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3" name="文字方塊 132">
            <a:extLst>
              <a:ext uri="{FF2B5EF4-FFF2-40B4-BE49-F238E27FC236}">
                <a16:creationId xmlns:a16="http://schemas.microsoft.com/office/drawing/2014/main" id="{C646C819-51E8-7946-8BCA-E4ED717FD850}"/>
              </a:ext>
            </a:extLst>
          </p:cNvPr>
          <p:cNvSpPr txBox="1"/>
          <p:nvPr/>
        </p:nvSpPr>
        <p:spPr>
          <a:xfrm>
            <a:off x="8026511" y="4898159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Sigmoid</a:t>
            </a:r>
            <a:endParaRPr kumimoji="1" lang="zh-TW" altLang="en-US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4" name="文字方塊 133">
            <a:extLst>
              <a:ext uri="{FF2B5EF4-FFF2-40B4-BE49-F238E27FC236}">
                <a16:creationId xmlns:a16="http://schemas.microsoft.com/office/drawing/2014/main" id="{469BCA19-4336-084A-962D-CE48B0DF8793}"/>
              </a:ext>
            </a:extLst>
          </p:cNvPr>
          <p:cNvSpPr txBox="1"/>
          <p:nvPr/>
        </p:nvSpPr>
        <p:spPr>
          <a:xfrm>
            <a:off x="10702860" y="4898626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Softmax</a:t>
            </a:r>
            <a:endParaRPr kumimoji="1" lang="zh-TW" altLang="en-US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文字方塊 134">
                <a:extLst>
                  <a:ext uri="{FF2B5EF4-FFF2-40B4-BE49-F238E27FC236}">
                    <a16:creationId xmlns:a16="http://schemas.microsoft.com/office/drawing/2014/main" id="{D8D9CC80-DFDC-5A4A-8D41-2B803B9FDD04}"/>
                  </a:ext>
                </a:extLst>
              </p:cNvPr>
              <p:cNvSpPr txBox="1"/>
              <p:nvPr/>
            </p:nvSpPr>
            <p:spPr>
              <a:xfrm>
                <a:off x="348553" y="5925340"/>
                <a:ext cx="10721204" cy="6861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kumimoji="1" lang="en-US" altLang="zh-TW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TW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14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kumimoji="1" lang="en-US" altLang="zh-TW" sz="1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sub>
                              <m:r>
                                <a:rPr kumimoji="1" lang="en-US" altLang="zh-TW" sz="1400" i="1"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  <m:r>
                                <a:rPr kumimoji="1" lang="en-US" altLang="zh-TW" sz="1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1" lang="en-US" altLang="zh-TW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1400" i="1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kumimoji="1" lang="en-US" altLang="zh-TW" sz="14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kumimoji="1" lang="en-US" altLang="zh-TW" sz="1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sub>
                              <m:r>
                                <a:rPr kumimoji="1" lang="en-US" altLang="zh-TW" sz="1400" i="1"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  <m:r>
                                <a:rPr kumimoji="1" lang="en-US" altLang="zh-TW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1" lang="en-US" altLang="zh-TW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1400" i="1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kumimoji="1" lang="en-US" altLang="zh-TW" sz="14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kumimoji="1" lang="en-US" altLang="zh-TW" sz="1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sub>
                              <m:r>
                                <a:rPr kumimoji="1" lang="en-US" altLang="zh-TW" sz="1400" i="1"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  <m:r>
                                <a:rPr kumimoji="1" lang="en-US" altLang="zh-TW" sz="14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kumimoji="1" lang="en-US" altLang="zh-TW" sz="1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TW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TW" sz="1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1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kumimoji="1" lang="en-US" altLang="zh-TW" sz="1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zh-TW" sz="1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kumimoji="1" lang="en-US" altLang="zh-TW" sz="1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1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kumimoji="1" lang="en-US" altLang="zh-TW" sz="1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kumimoji="1" lang="en-US" altLang="zh-TW" sz="1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kumimoji="1" lang="en-US" altLang="zh-TW" sz="1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1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kumimoji="1" lang="en-US" altLang="zh-TW" sz="1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kumimoji="1" lang="en-US" altLang="zh-TW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TW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TW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TW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sz="1400" b="0" i="1" smtClean="0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kumimoji="1" lang="en-US" altLang="zh-TW" sz="14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kumimoji="1" lang="en-US" altLang="zh-TW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kumimoji="1" lang="en-US" altLang="zh-TW" sz="14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kumimoji="1" lang="en-US" altLang="zh-TW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kumimoji="1" lang="en-US" altLang="zh-TW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sz="1400" i="1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kumimoji="1" lang="en-US" altLang="zh-TW" sz="1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kumimoji="1" lang="en-US" altLang="zh-TW" sz="1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kumimoji="1" lang="en-US" altLang="zh-TW" sz="14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kumimoji="1" lang="en-US" altLang="zh-TW" sz="1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kumimoji="1" lang="en-US" altLang="zh-TW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sz="1400" i="1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kumimoji="1" lang="en-US" altLang="zh-TW" sz="1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kumimoji="1" lang="en-US" altLang="zh-TW" sz="1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kumimoji="1" lang="en-US" altLang="zh-TW" sz="14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kumimoji="1" lang="en-US" altLang="zh-TW" sz="1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TW" sz="14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sz="14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kumimoji="1" lang="en-US" altLang="zh-TW" sz="14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kumimoji="1" lang="en-US" altLang="zh-TW" sz="14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kumimoji="1" lang="en-US" altLang="zh-TW" sz="14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kumimoji="1" lang="en-US" altLang="zh-TW" sz="14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kumimoji="1" lang="en-US" altLang="zh-TW" sz="14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sz="14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kumimoji="1" lang="en-US" altLang="zh-TW" sz="14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kumimoji="1" lang="en-US" altLang="zh-TW" sz="14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kumimoji="1" lang="en-US" altLang="zh-TW" sz="14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kumimoji="1" lang="en-US" altLang="zh-TW" sz="14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kumimoji="1" lang="en-US" altLang="zh-TW" sz="14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sz="14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kumimoji="1" lang="en-US" altLang="zh-TW" sz="14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kumimoji="1" lang="en-US" altLang="zh-TW" sz="14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kumimoji="1" lang="en-US" altLang="zh-TW" sz="14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kumimoji="1" lang="en-US" altLang="zh-TW" sz="14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TW" sz="1400" i="1" smtClean="0">
                                        <a:solidFill>
                                          <a:schemeClr val="accent4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sz="1400" i="1">
                                        <a:solidFill>
                                          <a:schemeClr val="accent4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kumimoji="1" lang="en-US" altLang="zh-TW" sz="1400" i="1">
                                        <a:solidFill>
                                          <a:schemeClr val="accent4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kumimoji="1" lang="en-US" altLang="zh-TW" sz="1400" b="0" i="1" smtClean="0">
                                        <a:solidFill>
                                          <a:schemeClr val="accent4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kumimoji="1" lang="en-US" altLang="zh-TW" sz="1400" i="1">
                                        <a:solidFill>
                                          <a:schemeClr val="accent4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kumimoji="1" lang="en-US" altLang="zh-TW" sz="1400" i="1">
                                        <a:solidFill>
                                          <a:schemeClr val="accent4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kumimoji="1" lang="en-US" altLang="zh-TW" sz="1400" i="1" smtClean="0">
                                        <a:solidFill>
                                          <a:schemeClr val="accent4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sz="1400" i="1">
                                        <a:solidFill>
                                          <a:schemeClr val="accent4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kumimoji="1" lang="en-US" altLang="zh-TW" sz="1400" i="1">
                                        <a:solidFill>
                                          <a:schemeClr val="accent4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kumimoji="1" lang="en-US" altLang="zh-TW" sz="1400" b="0" i="1" smtClean="0">
                                        <a:solidFill>
                                          <a:schemeClr val="accent4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kumimoji="1" lang="en-US" altLang="zh-TW" sz="1400" i="1">
                                        <a:solidFill>
                                          <a:schemeClr val="accent4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kumimoji="1" lang="en-US" altLang="zh-TW" sz="1400" b="0" i="1" smtClean="0">
                                        <a:solidFill>
                                          <a:schemeClr val="accent4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kumimoji="1" lang="en-US" altLang="zh-TW" sz="1400" i="1" smtClean="0">
                                        <a:solidFill>
                                          <a:schemeClr val="accent4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sz="1400" i="1">
                                        <a:solidFill>
                                          <a:schemeClr val="accent4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kumimoji="1" lang="en-US" altLang="zh-TW" sz="1400" i="1">
                                        <a:solidFill>
                                          <a:schemeClr val="accent4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kumimoji="1" lang="en-US" altLang="zh-TW" sz="1400" b="0" i="1" smtClean="0">
                                        <a:solidFill>
                                          <a:schemeClr val="accent4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kumimoji="1" lang="en-US" altLang="zh-TW" sz="1400" i="1">
                                        <a:solidFill>
                                          <a:schemeClr val="accent4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kumimoji="1" lang="en-US" altLang="zh-TW" sz="1400" b="0" i="1" smtClean="0">
                                        <a:solidFill>
                                          <a:schemeClr val="accent4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kumimoji="1" lang="en-US" altLang="zh-TW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TW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TW" sz="140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14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kumimoji="1" lang="en-US" altLang="zh-TW" sz="14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kumimoji="1" lang="en-US" altLang="zh-TW" sz="14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zh-TW" sz="14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kumimoji="1" lang="en-US" altLang="zh-TW" sz="14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14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kumimoji="1" lang="en-US" altLang="zh-TW" sz="14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kumimoji="1" lang="en-US" altLang="zh-TW" sz="14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kumimoji="1" lang="en-US" altLang="zh-TW" sz="14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kumimoji="1" lang="en-US" altLang="zh-TW" sz="14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14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kumimoji="1" lang="en-US" altLang="zh-TW" sz="14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kumimoji="1" lang="en-US" altLang="zh-TW" sz="14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kumimoji="1" lang="en-US" altLang="zh-TW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TW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TW" sz="14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0.1  0.2  0.7</m:t>
                          </m:r>
                        </m:e>
                      </m:d>
                      <m:r>
                        <a:rPr kumimoji="1" lang="en-US" altLang="zh-TW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TW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TW" sz="1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1" lang="en-US" altLang="zh-TW" sz="1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kumimoji="1" lang="en-US" altLang="zh-TW" sz="1400" i="1">
                                    <a:latin typeface="Cambria Math" panose="02040503050406030204" pitchFamily="18" charset="0"/>
                                  </a:rPr>
                                  <m:t>.1</m:t>
                                </m:r>
                              </m:e>
                              <m:e>
                                <m:r>
                                  <a:rPr kumimoji="1" lang="en-US" altLang="zh-TW" sz="1400" i="1">
                                    <a:latin typeface="Cambria Math" panose="02040503050406030204" pitchFamily="18" charset="0"/>
                                  </a:rPr>
                                  <m:t>0.4</m:t>
                                </m:r>
                              </m:e>
                              <m:e>
                                <m:r>
                                  <a:rPr kumimoji="1" lang="en-US" altLang="zh-TW" sz="1400" i="1">
                                    <a:latin typeface="Cambria Math" panose="02040503050406030204" pitchFamily="18" charset="0"/>
                                  </a:rPr>
                                  <m:t>0.3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TW" sz="14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0.3</m:t>
                                </m:r>
                              </m:e>
                              <m:e>
                                <m:r>
                                  <a:rPr kumimoji="1" lang="en-US" altLang="zh-TW" sz="14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0.7</m:t>
                                </m:r>
                              </m:e>
                              <m:e>
                                <m:r>
                                  <a:rPr kumimoji="1" lang="en-US" altLang="zh-TW" sz="14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0.7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TW" sz="1400" i="1">
                                    <a:solidFill>
                                      <a:schemeClr val="accent4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0.5</m:t>
                                </m:r>
                              </m:e>
                              <m:e>
                                <m:r>
                                  <a:rPr kumimoji="1" lang="en-US" altLang="zh-TW" sz="1400" i="1">
                                    <a:solidFill>
                                      <a:schemeClr val="accent4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0.2</m:t>
                                </m:r>
                              </m:e>
                              <m:e>
                                <m:r>
                                  <a:rPr kumimoji="1" lang="en-US" altLang="zh-TW" sz="1400" i="1">
                                    <a:solidFill>
                                      <a:schemeClr val="accent4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0.9</m:t>
                                </m:r>
                              </m:e>
                            </m:mr>
                          </m:m>
                        </m:e>
                      </m:d>
                      <m:r>
                        <a:rPr kumimoji="1" lang="en-US" altLang="zh-TW" sz="1400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TW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TW" sz="140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1.0</m:t>
                          </m:r>
                          <m:r>
                            <a:rPr kumimoji="1" lang="en-US" altLang="zh-TW" sz="14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  1.0  1.0</m:t>
                          </m:r>
                        </m:e>
                      </m:d>
                      <m:r>
                        <a:rPr kumimoji="1" lang="en-US" altLang="zh-TW" sz="1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TW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TW" sz="1400" i="1">
                              <a:latin typeface="Cambria Math" panose="02040503050406030204" pitchFamily="18" charset="0"/>
                            </a:rPr>
                            <m:t>1.35  1.27  1.8</m:t>
                          </m:r>
                        </m:e>
                      </m:d>
                    </m:oMath>
                  </m:oMathPara>
                </a14:m>
                <a:endParaRPr kumimoji="1" lang="zh-TW" altLang="en-US" sz="1400" dirty="0"/>
              </a:p>
            </p:txBody>
          </p:sp>
        </mc:Choice>
        <mc:Fallback xmlns="">
          <p:sp>
            <p:nvSpPr>
              <p:cNvPr id="135" name="文字方塊 134">
                <a:extLst>
                  <a:ext uri="{FF2B5EF4-FFF2-40B4-BE49-F238E27FC236}">
                    <a16:creationId xmlns:a16="http://schemas.microsoft.com/office/drawing/2014/main" id="{D8D9CC80-DFDC-5A4A-8D41-2B803B9FDD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553" y="5925340"/>
                <a:ext cx="10721204" cy="68615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4" name="文字方塊 83">
            <a:extLst>
              <a:ext uri="{FF2B5EF4-FFF2-40B4-BE49-F238E27FC236}">
                <a16:creationId xmlns:a16="http://schemas.microsoft.com/office/drawing/2014/main" id="{33F0AB20-FC40-A040-B4DF-7D798B8C1328}"/>
              </a:ext>
            </a:extLst>
          </p:cNvPr>
          <p:cNvSpPr txBox="1"/>
          <p:nvPr/>
        </p:nvSpPr>
        <p:spPr>
          <a:xfrm>
            <a:off x="5279180" y="1391379"/>
            <a:ext cx="428002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kumimoji="1" lang="en-US" altLang="zh-TW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kumimoji="1" lang="en-US" altLang="zh-TW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kumimoji="1" lang="en-US" altLang="zh-TW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8" name="直線箭頭接點 87">
            <a:extLst>
              <a:ext uri="{FF2B5EF4-FFF2-40B4-BE49-F238E27FC236}">
                <a16:creationId xmlns:a16="http://schemas.microsoft.com/office/drawing/2014/main" id="{2F9A315A-8DEB-3545-8847-B05AA40D9F8C}"/>
              </a:ext>
            </a:extLst>
          </p:cNvPr>
          <p:cNvCxnSpPr>
            <a:cxnSpLocks/>
          </p:cNvCxnSpPr>
          <p:nvPr/>
        </p:nvCxnSpPr>
        <p:spPr>
          <a:xfrm>
            <a:off x="639268" y="1740279"/>
            <a:ext cx="796295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線箭頭接點 88">
            <a:extLst>
              <a:ext uri="{FF2B5EF4-FFF2-40B4-BE49-F238E27FC236}">
                <a16:creationId xmlns:a16="http://schemas.microsoft.com/office/drawing/2014/main" id="{BDB2E4FB-F7C0-FC4C-AFF7-58C23E4090E3}"/>
              </a:ext>
            </a:extLst>
          </p:cNvPr>
          <p:cNvCxnSpPr>
            <a:cxnSpLocks/>
          </p:cNvCxnSpPr>
          <p:nvPr/>
        </p:nvCxnSpPr>
        <p:spPr>
          <a:xfrm>
            <a:off x="604904" y="3109738"/>
            <a:ext cx="796295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線箭頭接點 90">
            <a:extLst>
              <a:ext uri="{FF2B5EF4-FFF2-40B4-BE49-F238E27FC236}">
                <a16:creationId xmlns:a16="http://schemas.microsoft.com/office/drawing/2014/main" id="{CC32DAD3-0DBA-034F-99A9-5F37029A45C8}"/>
              </a:ext>
            </a:extLst>
          </p:cNvPr>
          <p:cNvCxnSpPr>
            <a:cxnSpLocks/>
          </p:cNvCxnSpPr>
          <p:nvPr/>
        </p:nvCxnSpPr>
        <p:spPr>
          <a:xfrm>
            <a:off x="604904" y="4457878"/>
            <a:ext cx="796295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字方塊 1">
            <a:extLst>
              <a:ext uri="{FF2B5EF4-FFF2-40B4-BE49-F238E27FC236}">
                <a16:creationId xmlns:a16="http://schemas.microsoft.com/office/drawing/2014/main" id="{8DFDFEAB-C8DB-9245-BF44-AC93EE16FA73}"/>
              </a:ext>
            </a:extLst>
          </p:cNvPr>
          <p:cNvSpPr txBox="1"/>
          <p:nvPr/>
        </p:nvSpPr>
        <p:spPr>
          <a:xfrm>
            <a:off x="81023" y="1551007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0.1</a:t>
            </a:r>
            <a:endParaRPr kumimoji="1" lang="zh-TW" altLang="en-US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2" name="文字方塊 91">
            <a:extLst>
              <a:ext uri="{FF2B5EF4-FFF2-40B4-BE49-F238E27FC236}">
                <a16:creationId xmlns:a16="http://schemas.microsoft.com/office/drawing/2014/main" id="{1AFF9A0C-8289-C446-A8E6-922DC5FA0E21}"/>
              </a:ext>
            </a:extLst>
          </p:cNvPr>
          <p:cNvSpPr txBox="1"/>
          <p:nvPr/>
        </p:nvSpPr>
        <p:spPr>
          <a:xfrm>
            <a:off x="78954" y="4273212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0.7</a:t>
            </a:r>
            <a:endParaRPr kumimoji="1" lang="zh-TW" altLang="en-US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5" name="文字方塊 94">
            <a:extLst>
              <a:ext uri="{FF2B5EF4-FFF2-40B4-BE49-F238E27FC236}">
                <a16:creationId xmlns:a16="http://schemas.microsoft.com/office/drawing/2014/main" id="{66D27809-30C7-A443-B2F0-C5BB45E80122}"/>
              </a:ext>
            </a:extLst>
          </p:cNvPr>
          <p:cNvSpPr txBox="1"/>
          <p:nvPr/>
        </p:nvSpPr>
        <p:spPr>
          <a:xfrm>
            <a:off x="82160" y="2925072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0.2</a:t>
            </a:r>
            <a:endParaRPr kumimoji="1" lang="zh-TW" altLang="en-US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47" name="直線箭頭接點 146">
            <a:extLst>
              <a:ext uri="{FF2B5EF4-FFF2-40B4-BE49-F238E27FC236}">
                <a16:creationId xmlns:a16="http://schemas.microsoft.com/office/drawing/2014/main" id="{F9508409-48B5-784F-8D9D-6561CD94EA68}"/>
              </a:ext>
            </a:extLst>
          </p:cNvPr>
          <p:cNvCxnSpPr>
            <a:cxnSpLocks/>
          </p:cNvCxnSpPr>
          <p:nvPr/>
        </p:nvCxnSpPr>
        <p:spPr>
          <a:xfrm flipV="1">
            <a:off x="2102935" y="1740279"/>
            <a:ext cx="1989529" cy="379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直線箭頭接點 147">
            <a:extLst>
              <a:ext uri="{FF2B5EF4-FFF2-40B4-BE49-F238E27FC236}">
                <a16:creationId xmlns:a16="http://schemas.microsoft.com/office/drawing/2014/main" id="{7C4A79D3-564A-014A-8CB3-BE175FFDB153}"/>
              </a:ext>
            </a:extLst>
          </p:cNvPr>
          <p:cNvCxnSpPr>
            <a:cxnSpLocks/>
          </p:cNvCxnSpPr>
          <p:nvPr/>
        </p:nvCxnSpPr>
        <p:spPr>
          <a:xfrm>
            <a:off x="2102935" y="1740658"/>
            <a:ext cx="1963666" cy="1360263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直線箭頭接點 148">
            <a:extLst>
              <a:ext uri="{FF2B5EF4-FFF2-40B4-BE49-F238E27FC236}">
                <a16:creationId xmlns:a16="http://schemas.microsoft.com/office/drawing/2014/main" id="{CBC7D36B-56E3-D74C-8258-9CC939087CE4}"/>
              </a:ext>
            </a:extLst>
          </p:cNvPr>
          <p:cNvCxnSpPr>
            <a:cxnSpLocks/>
          </p:cNvCxnSpPr>
          <p:nvPr/>
        </p:nvCxnSpPr>
        <p:spPr>
          <a:xfrm>
            <a:off x="2102935" y="1740658"/>
            <a:ext cx="1963666" cy="2720902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直線箭頭接點 149">
            <a:extLst>
              <a:ext uri="{FF2B5EF4-FFF2-40B4-BE49-F238E27FC236}">
                <a16:creationId xmlns:a16="http://schemas.microsoft.com/office/drawing/2014/main" id="{DB41A88F-EBE8-714D-8D29-A89681BB5EC7}"/>
              </a:ext>
            </a:extLst>
          </p:cNvPr>
          <p:cNvCxnSpPr>
            <a:cxnSpLocks/>
          </p:cNvCxnSpPr>
          <p:nvPr/>
        </p:nvCxnSpPr>
        <p:spPr>
          <a:xfrm flipV="1">
            <a:off x="2077072" y="1740279"/>
            <a:ext cx="2015392" cy="1361019"/>
          </a:xfrm>
          <a:prstGeom prst="straightConnector1">
            <a:avLst/>
          </a:prstGeom>
          <a:ln w="25400">
            <a:solidFill>
              <a:srgbClr val="7030A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直線箭頭接點 150">
            <a:extLst>
              <a:ext uri="{FF2B5EF4-FFF2-40B4-BE49-F238E27FC236}">
                <a16:creationId xmlns:a16="http://schemas.microsoft.com/office/drawing/2014/main" id="{B55FA956-2530-F44F-87D5-284E6C20C522}"/>
              </a:ext>
            </a:extLst>
          </p:cNvPr>
          <p:cNvCxnSpPr>
            <a:cxnSpLocks/>
          </p:cNvCxnSpPr>
          <p:nvPr/>
        </p:nvCxnSpPr>
        <p:spPr>
          <a:xfrm flipV="1">
            <a:off x="2077072" y="3100921"/>
            <a:ext cx="1989529" cy="377"/>
          </a:xfrm>
          <a:prstGeom prst="straightConnector1">
            <a:avLst/>
          </a:prstGeom>
          <a:ln w="25400">
            <a:solidFill>
              <a:srgbClr val="7030A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直線箭頭接點 151">
            <a:extLst>
              <a:ext uri="{FF2B5EF4-FFF2-40B4-BE49-F238E27FC236}">
                <a16:creationId xmlns:a16="http://schemas.microsoft.com/office/drawing/2014/main" id="{8B61CBDF-A536-EE4C-B78B-471A99433FDA}"/>
              </a:ext>
            </a:extLst>
          </p:cNvPr>
          <p:cNvCxnSpPr>
            <a:cxnSpLocks/>
          </p:cNvCxnSpPr>
          <p:nvPr/>
        </p:nvCxnSpPr>
        <p:spPr>
          <a:xfrm>
            <a:off x="2077072" y="3101298"/>
            <a:ext cx="1989529" cy="1360262"/>
          </a:xfrm>
          <a:prstGeom prst="straightConnector1">
            <a:avLst/>
          </a:prstGeom>
          <a:ln w="25400">
            <a:solidFill>
              <a:srgbClr val="7030A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直線箭頭接點 152">
            <a:extLst>
              <a:ext uri="{FF2B5EF4-FFF2-40B4-BE49-F238E27FC236}">
                <a16:creationId xmlns:a16="http://schemas.microsoft.com/office/drawing/2014/main" id="{2C465649-6BC7-2843-A327-7DEA1983689F}"/>
              </a:ext>
            </a:extLst>
          </p:cNvPr>
          <p:cNvCxnSpPr>
            <a:cxnSpLocks/>
          </p:cNvCxnSpPr>
          <p:nvPr/>
        </p:nvCxnSpPr>
        <p:spPr>
          <a:xfrm flipV="1">
            <a:off x="2077072" y="1740279"/>
            <a:ext cx="2015392" cy="2721661"/>
          </a:xfrm>
          <a:prstGeom prst="straightConnector1">
            <a:avLst/>
          </a:prstGeom>
          <a:ln w="25400">
            <a:solidFill>
              <a:schemeClr val="accent4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直線箭頭接點 153">
            <a:extLst>
              <a:ext uri="{FF2B5EF4-FFF2-40B4-BE49-F238E27FC236}">
                <a16:creationId xmlns:a16="http://schemas.microsoft.com/office/drawing/2014/main" id="{2D3011B3-DC2C-1640-8B4F-AA6A1765E0A4}"/>
              </a:ext>
            </a:extLst>
          </p:cNvPr>
          <p:cNvCxnSpPr>
            <a:cxnSpLocks/>
          </p:cNvCxnSpPr>
          <p:nvPr/>
        </p:nvCxnSpPr>
        <p:spPr>
          <a:xfrm flipV="1">
            <a:off x="2077072" y="3100921"/>
            <a:ext cx="1989529" cy="1361019"/>
          </a:xfrm>
          <a:prstGeom prst="straightConnector1">
            <a:avLst/>
          </a:prstGeom>
          <a:ln w="25400">
            <a:solidFill>
              <a:schemeClr val="accent4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直線箭頭接點 154">
            <a:extLst>
              <a:ext uri="{FF2B5EF4-FFF2-40B4-BE49-F238E27FC236}">
                <a16:creationId xmlns:a16="http://schemas.microsoft.com/office/drawing/2014/main" id="{52227627-447E-D94C-81C1-DB09597A192B}"/>
              </a:ext>
            </a:extLst>
          </p:cNvPr>
          <p:cNvCxnSpPr>
            <a:cxnSpLocks/>
          </p:cNvCxnSpPr>
          <p:nvPr/>
        </p:nvCxnSpPr>
        <p:spPr>
          <a:xfrm flipV="1">
            <a:off x="2077072" y="4461560"/>
            <a:ext cx="1989529" cy="380"/>
          </a:xfrm>
          <a:prstGeom prst="straightConnector1">
            <a:avLst/>
          </a:prstGeom>
          <a:ln w="25400">
            <a:solidFill>
              <a:schemeClr val="accent4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文字方塊 155">
            <a:extLst>
              <a:ext uri="{FF2B5EF4-FFF2-40B4-BE49-F238E27FC236}">
                <a16:creationId xmlns:a16="http://schemas.microsoft.com/office/drawing/2014/main" id="{A79417D9-F472-E945-844A-CC32F955A159}"/>
              </a:ext>
            </a:extLst>
          </p:cNvPr>
          <p:cNvSpPr txBox="1"/>
          <p:nvPr/>
        </p:nvSpPr>
        <p:spPr>
          <a:xfrm>
            <a:off x="2767822" y="1299046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0.1</a:t>
            </a:r>
            <a:endParaRPr kumimoji="1" lang="zh-TW" altLang="en-US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7" name="文字方塊 156">
            <a:extLst>
              <a:ext uri="{FF2B5EF4-FFF2-40B4-BE49-F238E27FC236}">
                <a16:creationId xmlns:a16="http://schemas.microsoft.com/office/drawing/2014/main" id="{510C799D-5002-904E-868D-E3C5E9B10BF6}"/>
              </a:ext>
            </a:extLst>
          </p:cNvPr>
          <p:cNvSpPr txBox="1"/>
          <p:nvPr/>
        </p:nvSpPr>
        <p:spPr>
          <a:xfrm>
            <a:off x="2528830" y="1794511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0.4</a:t>
            </a:r>
            <a:endParaRPr kumimoji="1" lang="zh-TW" altLang="en-US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8" name="文字方塊 157">
            <a:extLst>
              <a:ext uri="{FF2B5EF4-FFF2-40B4-BE49-F238E27FC236}">
                <a16:creationId xmlns:a16="http://schemas.microsoft.com/office/drawing/2014/main" id="{137976A8-6541-9B44-8D94-632A84DE3B0F}"/>
              </a:ext>
            </a:extLst>
          </p:cNvPr>
          <p:cNvSpPr txBox="1"/>
          <p:nvPr/>
        </p:nvSpPr>
        <p:spPr>
          <a:xfrm>
            <a:off x="1947028" y="2101741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0.3</a:t>
            </a:r>
            <a:endParaRPr kumimoji="1" lang="zh-TW" altLang="en-US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9" name="文字方塊 158">
            <a:extLst>
              <a:ext uri="{FF2B5EF4-FFF2-40B4-BE49-F238E27FC236}">
                <a16:creationId xmlns:a16="http://schemas.microsoft.com/office/drawing/2014/main" id="{329C3B65-811C-5745-80B9-E91B85D45839}"/>
              </a:ext>
            </a:extLst>
          </p:cNvPr>
          <p:cNvSpPr txBox="1"/>
          <p:nvPr/>
        </p:nvSpPr>
        <p:spPr>
          <a:xfrm>
            <a:off x="1890170" y="2524926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0.3</a:t>
            </a:r>
            <a:endParaRPr kumimoji="1" lang="zh-TW" altLang="en-US" baseline="-250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0" name="文字方塊 159">
            <a:extLst>
              <a:ext uri="{FF2B5EF4-FFF2-40B4-BE49-F238E27FC236}">
                <a16:creationId xmlns:a16="http://schemas.microsoft.com/office/drawing/2014/main" id="{81CE9326-9AA8-034D-AC3D-B18258192F12}"/>
              </a:ext>
            </a:extLst>
          </p:cNvPr>
          <p:cNvSpPr txBox="1"/>
          <p:nvPr/>
        </p:nvSpPr>
        <p:spPr>
          <a:xfrm>
            <a:off x="2387496" y="2742253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0.7</a:t>
            </a:r>
            <a:endParaRPr kumimoji="1" lang="zh-TW" altLang="en-US" baseline="-250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1" name="文字方塊 160">
            <a:extLst>
              <a:ext uri="{FF2B5EF4-FFF2-40B4-BE49-F238E27FC236}">
                <a16:creationId xmlns:a16="http://schemas.microsoft.com/office/drawing/2014/main" id="{DE5346E3-DDEB-404A-AC50-EF6FB51F3674}"/>
              </a:ext>
            </a:extLst>
          </p:cNvPr>
          <p:cNvSpPr txBox="1"/>
          <p:nvPr/>
        </p:nvSpPr>
        <p:spPr>
          <a:xfrm>
            <a:off x="1947028" y="3238189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0.7</a:t>
            </a:r>
            <a:endParaRPr kumimoji="1" lang="zh-TW" altLang="en-US" baseline="-250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2" name="文字方塊 161">
            <a:extLst>
              <a:ext uri="{FF2B5EF4-FFF2-40B4-BE49-F238E27FC236}">
                <a16:creationId xmlns:a16="http://schemas.microsoft.com/office/drawing/2014/main" id="{4CEBB1C2-48CF-0B42-98BE-5B0270655C30}"/>
              </a:ext>
            </a:extLst>
          </p:cNvPr>
          <p:cNvSpPr txBox="1"/>
          <p:nvPr/>
        </p:nvSpPr>
        <p:spPr>
          <a:xfrm>
            <a:off x="1769301" y="3781240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0.5</a:t>
            </a:r>
            <a:endParaRPr kumimoji="1" lang="zh-TW" altLang="en-US" baseline="-250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3" name="文字方塊 162">
            <a:extLst>
              <a:ext uri="{FF2B5EF4-FFF2-40B4-BE49-F238E27FC236}">
                <a16:creationId xmlns:a16="http://schemas.microsoft.com/office/drawing/2014/main" id="{8F7A1788-20A1-CA42-9187-2EA53CE43705}"/>
              </a:ext>
            </a:extLst>
          </p:cNvPr>
          <p:cNvSpPr txBox="1"/>
          <p:nvPr/>
        </p:nvSpPr>
        <p:spPr>
          <a:xfrm>
            <a:off x="2489008" y="4033641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0.2</a:t>
            </a:r>
            <a:endParaRPr kumimoji="1" lang="zh-TW" altLang="en-US" baseline="-250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4" name="文字方塊 163">
            <a:extLst>
              <a:ext uri="{FF2B5EF4-FFF2-40B4-BE49-F238E27FC236}">
                <a16:creationId xmlns:a16="http://schemas.microsoft.com/office/drawing/2014/main" id="{EB77862D-92B2-4848-B4A7-C4311746D2BD}"/>
              </a:ext>
            </a:extLst>
          </p:cNvPr>
          <p:cNvSpPr txBox="1"/>
          <p:nvPr/>
        </p:nvSpPr>
        <p:spPr>
          <a:xfrm>
            <a:off x="2051205" y="4425483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0.9</a:t>
            </a:r>
            <a:endParaRPr kumimoji="1" lang="zh-TW" altLang="en-US" baseline="-250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5" name="矩形 164">
            <a:extLst>
              <a:ext uri="{FF2B5EF4-FFF2-40B4-BE49-F238E27FC236}">
                <a16:creationId xmlns:a16="http://schemas.microsoft.com/office/drawing/2014/main" id="{1E56BF9E-48DC-EC4A-9497-5BEE8B0CC95E}"/>
              </a:ext>
            </a:extLst>
          </p:cNvPr>
          <p:cNvSpPr/>
          <p:nvPr/>
        </p:nvSpPr>
        <p:spPr>
          <a:xfrm flipV="1">
            <a:off x="78953" y="892753"/>
            <a:ext cx="6120636" cy="4553691"/>
          </a:xfrm>
          <a:prstGeom prst="rect">
            <a:avLst/>
          </a:prstGeom>
          <a:noFill/>
          <a:ln w="635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66" name="直線箭頭接點 165">
            <a:extLst>
              <a:ext uri="{FF2B5EF4-FFF2-40B4-BE49-F238E27FC236}">
                <a16:creationId xmlns:a16="http://schemas.microsoft.com/office/drawing/2014/main" id="{EE21F9F4-2687-F74A-893F-41C8DACB9D4E}"/>
              </a:ext>
            </a:extLst>
          </p:cNvPr>
          <p:cNvCxnSpPr>
            <a:cxnSpLocks/>
          </p:cNvCxnSpPr>
          <p:nvPr/>
        </p:nvCxnSpPr>
        <p:spPr>
          <a:xfrm flipV="1">
            <a:off x="4924223" y="1731597"/>
            <a:ext cx="1246342" cy="5991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直線箭頭接點 166">
            <a:extLst>
              <a:ext uri="{FF2B5EF4-FFF2-40B4-BE49-F238E27FC236}">
                <a16:creationId xmlns:a16="http://schemas.microsoft.com/office/drawing/2014/main" id="{3D1D04BE-91DE-B24B-BE5E-D118A3A69542}"/>
              </a:ext>
            </a:extLst>
          </p:cNvPr>
          <p:cNvCxnSpPr>
            <a:cxnSpLocks/>
          </p:cNvCxnSpPr>
          <p:nvPr/>
        </p:nvCxnSpPr>
        <p:spPr>
          <a:xfrm>
            <a:off x="4935591" y="3094182"/>
            <a:ext cx="1238129" cy="6739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直線箭頭接點 167">
            <a:extLst>
              <a:ext uri="{FF2B5EF4-FFF2-40B4-BE49-F238E27FC236}">
                <a16:creationId xmlns:a16="http://schemas.microsoft.com/office/drawing/2014/main" id="{03CF348E-0A21-2E40-8902-B7DB167203BE}"/>
              </a:ext>
            </a:extLst>
          </p:cNvPr>
          <p:cNvCxnSpPr>
            <a:cxnSpLocks/>
          </p:cNvCxnSpPr>
          <p:nvPr/>
        </p:nvCxnSpPr>
        <p:spPr>
          <a:xfrm>
            <a:off x="4924223" y="4460232"/>
            <a:ext cx="1249497" cy="1328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文字方塊 174">
            <a:extLst>
              <a:ext uri="{FF2B5EF4-FFF2-40B4-BE49-F238E27FC236}">
                <a16:creationId xmlns:a16="http://schemas.microsoft.com/office/drawing/2014/main" id="{BFB7B9FB-2DCB-AF42-BE9B-3942A0CC36C7}"/>
              </a:ext>
            </a:extLst>
          </p:cNvPr>
          <p:cNvSpPr txBox="1"/>
          <p:nvPr/>
        </p:nvSpPr>
        <p:spPr>
          <a:xfrm>
            <a:off x="7313175" y="1391378"/>
            <a:ext cx="50494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kumimoji="1" lang="en-US" altLang="zh-TW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kumimoji="1" lang="en-US" altLang="zh-TW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</a:t>
            </a:r>
            <a:r>
              <a:rPr kumimoji="1" lang="en-US" altLang="zh-TW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6" name="文字方塊 175">
                <a:extLst>
                  <a:ext uri="{FF2B5EF4-FFF2-40B4-BE49-F238E27FC236}">
                    <a16:creationId xmlns:a16="http://schemas.microsoft.com/office/drawing/2014/main" id="{C5AAACFC-AA60-6143-B986-CB49344AD8AF}"/>
                  </a:ext>
                </a:extLst>
              </p:cNvPr>
              <p:cNvSpPr txBox="1"/>
              <p:nvPr/>
            </p:nvSpPr>
            <p:spPr>
              <a:xfrm>
                <a:off x="8392611" y="938547"/>
                <a:ext cx="31412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kumimoji="1" lang="en-US" altLang="zh-TW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kumimoji="1" lang="zh-TW" altLang="en-US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76" name="文字方塊 175">
                <a:extLst>
                  <a:ext uri="{FF2B5EF4-FFF2-40B4-BE49-F238E27FC236}">
                    <a16:creationId xmlns:a16="http://schemas.microsoft.com/office/drawing/2014/main" id="{C5AAACFC-AA60-6143-B986-CB49344AD8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2611" y="938547"/>
                <a:ext cx="314125" cy="276999"/>
              </a:xfrm>
              <a:prstGeom prst="rect">
                <a:avLst/>
              </a:prstGeom>
              <a:blipFill>
                <a:blip r:embed="rId6"/>
                <a:stretch>
                  <a:fillRect l="-15385" r="-3846" b="-1304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文字方塊 55">
                <a:extLst>
                  <a:ext uri="{FF2B5EF4-FFF2-40B4-BE49-F238E27FC236}">
                    <a16:creationId xmlns:a16="http://schemas.microsoft.com/office/drawing/2014/main" id="{64441E67-EE08-A840-BE86-0E988FB8BB2A}"/>
                  </a:ext>
                </a:extLst>
              </p:cNvPr>
              <p:cNvSpPr txBox="1"/>
              <p:nvPr/>
            </p:nvSpPr>
            <p:spPr>
              <a:xfrm>
                <a:off x="3873431" y="1139889"/>
                <a:ext cx="1238129" cy="101566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6600" b="0" i="1" smtClean="0">
                          <a:latin typeface="Cambria Math" panose="02040503050406030204" pitchFamily="18" charset="0"/>
                        </a:rPr>
                        <m:t>∑</m:t>
                      </m:r>
                    </m:oMath>
                  </m:oMathPara>
                </a14:m>
                <a:endParaRPr kumimoji="1" lang="zh-TW" altLang="en-US" sz="6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6" name="文字方塊 55">
                <a:extLst>
                  <a:ext uri="{FF2B5EF4-FFF2-40B4-BE49-F238E27FC236}">
                    <a16:creationId xmlns:a16="http://schemas.microsoft.com/office/drawing/2014/main" id="{64441E67-EE08-A840-BE86-0E988FB8BB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3431" y="1139889"/>
                <a:ext cx="1238129" cy="1015663"/>
              </a:xfrm>
              <a:prstGeom prst="rect">
                <a:avLst/>
              </a:prstGeom>
              <a:blipFill>
                <a:blip r:embed="rId7"/>
                <a:stretch>
                  <a:fillRect l="-4082" r="-5102" b="-33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文字方塊 56">
                <a:extLst>
                  <a:ext uri="{FF2B5EF4-FFF2-40B4-BE49-F238E27FC236}">
                    <a16:creationId xmlns:a16="http://schemas.microsoft.com/office/drawing/2014/main" id="{0637C71D-1FEF-F849-AC99-FD96942A4532}"/>
                  </a:ext>
                </a:extLst>
              </p:cNvPr>
              <p:cNvSpPr txBox="1"/>
              <p:nvPr/>
            </p:nvSpPr>
            <p:spPr>
              <a:xfrm>
                <a:off x="3880012" y="2507295"/>
                <a:ext cx="1238129" cy="101566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6600" b="0" i="1" smtClean="0">
                          <a:latin typeface="Cambria Math" panose="02040503050406030204" pitchFamily="18" charset="0"/>
                        </a:rPr>
                        <m:t>∑</m:t>
                      </m:r>
                    </m:oMath>
                  </m:oMathPara>
                </a14:m>
                <a:endParaRPr kumimoji="1" lang="zh-TW" altLang="en-US" sz="6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7" name="文字方塊 56">
                <a:extLst>
                  <a:ext uri="{FF2B5EF4-FFF2-40B4-BE49-F238E27FC236}">
                    <a16:creationId xmlns:a16="http://schemas.microsoft.com/office/drawing/2014/main" id="{0637C71D-1FEF-F849-AC99-FD96942A45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0012" y="2507295"/>
                <a:ext cx="1238129" cy="1015663"/>
              </a:xfrm>
              <a:prstGeom prst="rect">
                <a:avLst/>
              </a:prstGeom>
              <a:blipFill>
                <a:blip r:embed="rId8"/>
                <a:stretch>
                  <a:fillRect l="-5102" r="-5102" b="-3456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文字方塊 57">
                <a:extLst>
                  <a:ext uri="{FF2B5EF4-FFF2-40B4-BE49-F238E27FC236}">
                    <a16:creationId xmlns:a16="http://schemas.microsoft.com/office/drawing/2014/main" id="{46F1A795-0C29-814B-A85C-C66F3C5FE262}"/>
                  </a:ext>
                </a:extLst>
              </p:cNvPr>
              <p:cNvSpPr txBox="1"/>
              <p:nvPr/>
            </p:nvSpPr>
            <p:spPr>
              <a:xfrm>
                <a:off x="3833609" y="3878211"/>
                <a:ext cx="1238129" cy="101566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6600" b="0" i="1" smtClean="0">
                          <a:latin typeface="Cambria Math" panose="02040503050406030204" pitchFamily="18" charset="0"/>
                        </a:rPr>
                        <m:t>∑</m:t>
                      </m:r>
                    </m:oMath>
                  </m:oMathPara>
                </a14:m>
                <a:endParaRPr kumimoji="1" lang="zh-TW" altLang="en-US" sz="6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8" name="文字方塊 57">
                <a:extLst>
                  <a:ext uri="{FF2B5EF4-FFF2-40B4-BE49-F238E27FC236}">
                    <a16:creationId xmlns:a16="http://schemas.microsoft.com/office/drawing/2014/main" id="{46F1A795-0C29-814B-A85C-C66F3C5FE2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3609" y="3878211"/>
                <a:ext cx="1238129" cy="1015663"/>
              </a:xfrm>
              <a:prstGeom prst="rect">
                <a:avLst/>
              </a:prstGeom>
              <a:blipFill>
                <a:blip r:embed="rId9"/>
                <a:stretch>
                  <a:fillRect l="-4082" r="-5102" b="-3456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文字方塊 58">
            <a:extLst>
              <a:ext uri="{FF2B5EF4-FFF2-40B4-BE49-F238E27FC236}">
                <a16:creationId xmlns:a16="http://schemas.microsoft.com/office/drawing/2014/main" id="{285F8AB6-4A09-8C41-8515-8DDF9C229FB2}"/>
              </a:ext>
            </a:extLst>
          </p:cNvPr>
          <p:cNvSpPr txBox="1"/>
          <p:nvPr/>
        </p:nvSpPr>
        <p:spPr>
          <a:xfrm>
            <a:off x="5281153" y="2708991"/>
            <a:ext cx="428002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kumimoji="1" lang="en-US" altLang="zh-TW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kumimoji="1" lang="en-US" altLang="zh-TW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kumimoji="1" lang="en-US" altLang="zh-TW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kumimoji="1" lang="zh-TW" altLang="en-US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文字方塊 59">
            <a:extLst>
              <a:ext uri="{FF2B5EF4-FFF2-40B4-BE49-F238E27FC236}">
                <a16:creationId xmlns:a16="http://schemas.microsoft.com/office/drawing/2014/main" id="{C443023F-3A01-4A4D-9765-EE8590546020}"/>
              </a:ext>
            </a:extLst>
          </p:cNvPr>
          <p:cNvSpPr txBox="1"/>
          <p:nvPr/>
        </p:nvSpPr>
        <p:spPr>
          <a:xfrm>
            <a:off x="5279180" y="4076373"/>
            <a:ext cx="428002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kumimoji="1" lang="en-US" altLang="zh-TW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kumimoji="1" lang="en-US" altLang="zh-TW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kumimoji="1" lang="en-US" altLang="zh-TW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kumimoji="1" lang="zh-TW" altLang="en-US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矩形 60">
                <a:extLst>
                  <a:ext uri="{FF2B5EF4-FFF2-40B4-BE49-F238E27FC236}">
                    <a16:creationId xmlns:a16="http://schemas.microsoft.com/office/drawing/2014/main" id="{D680E1C4-E2E1-E941-9B36-3C8926E7C028}"/>
                  </a:ext>
                </a:extLst>
              </p:cNvPr>
              <p:cNvSpPr/>
              <p:nvPr/>
            </p:nvSpPr>
            <p:spPr>
              <a:xfrm>
                <a:off x="5940541" y="798581"/>
                <a:ext cx="1242263" cy="15696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TW" altLang="en-US" sz="9600" b="0" i="1"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zh-TW" altLang="en-US" sz="96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1" name="矩形 60">
                <a:extLst>
                  <a:ext uri="{FF2B5EF4-FFF2-40B4-BE49-F238E27FC236}">
                    <a16:creationId xmlns:a16="http://schemas.microsoft.com/office/drawing/2014/main" id="{D680E1C4-E2E1-E941-9B36-3C8926E7C0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0541" y="798581"/>
                <a:ext cx="1242263" cy="1569660"/>
              </a:xfrm>
              <a:prstGeom prst="rect">
                <a:avLst/>
              </a:prstGeom>
              <a:blipFill>
                <a:blip r:embed="rId10"/>
                <a:stretch>
                  <a:fillRect l="-408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矩形 61">
                <a:extLst>
                  <a:ext uri="{FF2B5EF4-FFF2-40B4-BE49-F238E27FC236}">
                    <a16:creationId xmlns:a16="http://schemas.microsoft.com/office/drawing/2014/main" id="{D3EE83CB-9D29-264D-82B5-8B74FD87EF5C}"/>
                  </a:ext>
                </a:extLst>
              </p:cNvPr>
              <p:cNvSpPr/>
              <p:nvPr/>
            </p:nvSpPr>
            <p:spPr>
              <a:xfrm>
                <a:off x="5940541" y="2207347"/>
                <a:ext cx="1242263" cy="15696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TW" altLang="en-US" sz="9600" b="0" i="1"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zh-TW" altLang="en-US" sz="96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2" name="矩形 61">
                <a:extLst>
                  <a:ext uri="{FF2B5EF4-FFF2-40B4-BE49-F238E27FC236}">
                    <a16:creationId xmlns:a16="http://schemas.microsoft.com/office/drawing/2014/main" id="{D3EE83CB-9D29-264D-82B5-8B74FD87EF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0541" y="2207347"/>
                <a:ext cx="1242263" cy="1569660"/>
              </a:xfrm>
              <a:prstGeom prst="rect">
                <a:avLst/>
              </a:prstGeom>
              <a:blipFill>
                <a:blip r:embed="rId10"/>
                <a:stretch>
                  <a:fillRect l="-408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矩形 62">
                <a:extLst>
                  <a:ext uri="{FF2B5EF4-FFF2-40B4-BE49-F238E27FC236}">
                    <a16:creationId xmlns:a16="http://schemas.microsoft.com/office/drawing/2014/main" id="{B3EF5AC6-4E02-304C-9E9A-98788E91285E}"/>
                  </a:ext>
                </a:extLst>
              </p:cNvPr>
              <p:cNvSpPr/>
              <p:nvPr/>
            </p:nvSpPr>
            <p:spPr>
              <a:xfrm>
                <a:off x="5934584" y="3533287"/>
                <a:ext cx="1242263" cy="15696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TW" altLang="en-US" sz="9600" b="0" i="1"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zh-TW" altLang="en-US" sz="96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3" name="矩形 62">
                <a:extLst>
                  <a:ext uri="{FF2B5EF4-FFF2-40B4-BE49-F238E27FC236}">
                    <a16:creationId xmlns:a16="http://schemas.microsoft.com/office/drawing/2014/main" id="{B3EF5AC6-4E02-304C-9E9A-98788E91285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4584" y="3533287"/>
                <a:ext cx="1242263" cy="1569660"/>
              </a:xfrm>
              <a:prstGeom prst="rect">
                <a:avLst/>
              </a:prstGeom>
              <a:blipFill>
                <a:blip r:embed="rId11"/>
                <a:stretch>
                  <a:fillRect l="-3030" r="-101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4" name="直線箭頭接點 63">
            <a:extLst>
              <a:ext uri="{FF2B5EF4-FFF2-40B4-BE49-F238E27FC236}">
                <a16:creationId xmlns:a16="http://schemas.microsoft.com/office/drawing/2014/main" id="{11588696-1AE9-4B47-9D50-0CAD6F5E73C9}"/>
              </a:ext>
            </a:extLst>
          </p:cNvPr>
          <p:cNvCxnSpPr>
            <a:cxnSpLocks/>
          </p:cNvCxnSpPr>
          <p:nvPr/>
        </p:nvCxnSpPr>
        <p:spPr>
          <a:xfrm flipV="1">
            <a:off x="6882056" y="1734044"/>
            <a:ext cx="1246342" cy="5991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線箭頭接點 64">
            <a:extLst>
              <a:ext uri="{FF2B5EF4-FFF2-40B4-BE49-F238E27FC236}">
                <a16:creationId xmlns:a16="http://schemas.microsoft.com/office/drawing/2014/main" id="{684C2D56-4266-D34C-B160-EBA830BA6667}"/>
              </a:ext>
            </a:extLst>
          </p:cNvPr>
          <p:cNvCxnSpPr>
            <a:cxnSpLocks/>
          </p:cNvCxnSpPr>
          <p:nvPr/>
        </p:nvCxnSpPr>
        <p:spPr>
          <a:xfrm flipV="1">
            <a:off x="6878990" y="3109355"/>
            <a:ext cx="1246342" cy="5991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箭頭接點 65">
            <a:extLst>
              <a:ext uri="{FF2B5EF4-FFF2-40B4-BE49-F238E27FC236}">
                <a16:creationId xmlns:a16="http://schemas.microsoft.com/office/drawing/2014/main" id="{E208FCFE-A4DC-AB48-8F56-CE4D53C40FA2}"/>
              </a:ext>
            </a:extLst>
          </p:cNvPr>
          <p:cNvCxnSpPr>
            <a:cxnSpLocks/>
          </p:cNvCxnSpPr>
          <p:nvPr/>
        </p:nvCxnSpPr>
        <p:spPr>
          <a:xfrm flipV="1">
            <a:off x="6878990" y="4457878"/>
            <a:ext cx="1246342" cy="5991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文字方塊 66">
            <a:extLst>
              <a:ext uri="{FF2B5EF4-FFF2-40B4-BE49-F238E27FC236}">
                <a16:creationId xmlns:a16="http://schemas.microsoft.com/office/drawing/2014/main" id="{811B7606-E6C4-1546-82F4-DAFE4BC28B61}"/>
              </a:ext>
            </a:extLst>
          </p:cNvPr>
          <p:cNvSpPr txBox="1"/>
          <p:nvPr/>
        </p:nvSpPr>
        <p:spPr>
          <a:xfrm>
            <a:off x="7307633" y="2708991"/>
            <a:ext cx="50494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kumimoji="1" lang="en-US" altLang="zh-TW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kumimoji="1" lang="en-US" altLang="zh-TW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</a:t>
            </a:r>
            <a:r>
              <a:rPr kumimoji="1" lang="en-US" altLang="zh-TW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kumimoji="1" lang="zh-TW" altLang="en-US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8" name="文字方塊 67">
            <a:extLst>
              <a:ext uri="{FF2B5EF4-FFF2-40B4-BE49-F238E27FC236}">
                <a16:creationId xmlns:a16="http://schemas.microsoft.com/office/drawing/2014/main" id="{E59B3BA1-DDB2-8D4B-851B-9317F295E17C}"/>
              </a:ext>
            </a:extLst>
          </p:cNvPr>
          <p:cNvSpPr txBox="1"/>
          <p:nvPr/>
        </p:nvSpPr>
        <p:spPr>
          <a:xfrm>
            <a:off x="7307633" y="4076372"/>
            <a:ext cx="50494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kumimoji="1" lang="en-US" altLang="zh-TW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kumimoji="1" lang="en-US" altLang="zh-TW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</a:t>
            </a:r>
            <a:r>
              <a:rPr kumimoji="1" lang="en-US" altLang="zh-TW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kumimoji="1" lang="zh-TW" altLang="en-US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文字方塊 68">
                <a:extLst>
                  <a:ext uri="{FF2B5EF4-FFF2-40B4-BE49-F238E27FC236}">
                    <a16:creationId xmlns:a16="http://schemas.microsoft.com/office/drawing/2014/main" id="{A0B0A73E-165B-9A41-AD06-F73D00553E59}"/>
                  </a:ext>
                </a:extLst>
              </p:cNvPr>
              <p:cNvSpPr txBox="1"/>
              <p:nvPr/>
            </p:nvSpPr>
            <p:spPr>
              <a:xfrm>
                <a:off x="5258074" y="938547"/>
                <a:ext cx="31412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kumimoji="1" lang="en-US" altLang="zh-TW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kumimoji="1" lang="zh-TW" altLang="en-US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9" name="文字方塊 68">
                <a:extLst>
                  <a:ext uri="{FF2B5EF4-FFF2-40B4-BE49-F238E27FC236}">
                    <a16:creationId xmlns:a16="http://schemas.microsoft.com/office/drawing/2014/main" id="{A0B0A73E-165B-9A41-AD06-F73D00553E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8074" y="938547"/>
                <a:ext cx="314124" cy="276999"/>
              </a:xfrm>
              <a:prstGeom prst="rect">
                <a:avLst/>
              </a:prstGeom>
              <a:blipFill>
                <a:blip r:embed="rId12"/>
                <a:stretch>
                  <a:fillRect l="-15385" r="-3846" b="-1304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文字方塊 69">
            <a:extLst>
              <a:ext uri="{FF2B5EF4-FFF2-40B4-BE49-F238E27FC236}">
                <a16:creationId xmlns:a16="http://schemas.microsoft.com/office/drawing/2014/main" id="{08703ECC-F33B-4C01-A938-063C033BB389}"/>
              </a:ext>
            </a:extLst>
          </p:cNvPr>
          <p:cNvSpPr txBox="1"/>
          <p:nvPr/>
        </p:nvSpPr>
        <p:spPr>
          <a:xfrm>
            <a:off x="3003698" y="390329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baseline="-25000" dirty="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C6877CCE-2AF6-4C7E-ADA4-C9563A0119FA}"/>
              </a:ext>
            </a:extLst>
          </p:cNvPr>
          <p:cNvSpPr/>
          <p:nvPr/>
        </p:nvSpPr>
        <p:spPr>
          <a:xfrm>
            <a:off x="2756473" y="4809517"/>
            <a:ext cx="540000" cy="583892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b="1" i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kumimoji="1" lang="en-US" altLang="zh-TW" b="1" i="1" baseline="-25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endParaRPr kumimoji="1" lang="zh-TW" altLang="en-US" b="1" i="1" baseline="-25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2" name="直線箭頭接點 43">
            <a:extLst>
              <a:ext uri="{FF2B5EF4-FFF2-40B4-BE49-F238E27FC236}">
                <a16:creationId xmlns:a16="http://schemas.microsoft.com/office/drawing/2014/main" id="{F6A1174E-3148-4B59-8990-2DD22C1B4F46}"/>
              </a:ext>
            </a:extLst>
          </p:cNvPr>
          <p:cNvCxnSpPr>
            <a:cxnSpLocks/>
            <a:stCxn id="71" idx="0"/>
          </p:cNvCxnSpPr>
          <p:nvPr/>
        </p:nvCxnSpPr>
        <p:spPr>
          <a:xfrm flipV="1">
            <a:off x="3026473" y="1752609"/>
            <a:ext cx="1058154" cy="3056908"/>
          </a:xfrm>
          <a:prstGeom prst="straightConnector1">
            <a:avLst/>
          </a:prstGeom>
          <a:ln>
            <a:solidFill>
              <a:schemeClr val="accent4"/>
            </a:solidFill>
            <a:tailEnd type="triangle" w="lg" len="lg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73" name="直線箭頭接點 43">
            <a:extLst>
              <a:ext uri="{FF2B5EF4-FFF2-40B4-BE49-F238E27FC236}">
                <a16:creationId xmlns:a16="http://schemas.microsoft.com/office/drawing/2014/main" id="{9A36296A-EABD-4112-B437-50D2DFD2CB7D}"/>
              </a:ext>
            </a:extLst>
          </p:cNvPr>
          <p:cNvCxnSpPr>
            <a:cxnSpLocks/>
            <a:stCxn id="71" idx="0"/>
          </p:cNvCxnSpPr>
          <p:nvPr/>
        </p:nvCxnSpPr>
        <p:spPr>
          <a:xfrm flipV="1">
            <a:off x="3026473" y="3100921"/>
            <a:ext cx="1027139" cy="1708596"/>
          </a:xfrm>
          <a:prstGeom prst="straightConnector1">
            <a:avLst/>
          </a:prstGeom>
          <a:ln>
            <a:solidFill>
              <a:schemeClr val="accent4"/>
            </a:solidFill>
            <a:tailEnd type="triangle" w="lg" len="lg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74" name="直線箭頭接點 43">
            <a:extLst>
              <a:ext uri="{FF2B5EF4-FFF2-40B4-BE49-F238E27FC236}">
                <a16:creationId xmlns:a16="http://schemas.microsoft.com/office/drawing/2014/main" id="{19AF3E46-C288-42C7-8CCF-8481BB54488D}"/>
              </a:ext>
            </a:extLst>
          </p:cNvPr>
          <p:cNvCxnSpPr>
            <a:cxnSpLocks/>
            <a:stCxn id="71" idx="0"/>
          </p:cNvCxnSpPr>
          <p:nvPr/>
        </p:nvCxnSpPr>
        <p:spPr>
          <a:xfrm flipV="1">
            <a:off x="3026473" y="4457879"/>
            <a:ext cx="1040128" cy="351638"/>
          </a:xfrm>
          <a:prstGeom prst="straightConnector1">
            <a:avLst/>
          </a:prstGeom>
          <a:ln>
            <a:solidFill>
              <a:schemeClr val="accent4"/>
            </a:solidFill>
            <a:tailEnd type="triangle" w="lg" len="lg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75" name="文字方塊 74">
            <a:extLst>
              <a:ext uri="{FF2B5EF4-FFF2-40B4-BE49-F238E27FC236}">
                <a16:creationId xmlns:a16="http://schemas.microsoft.com/office/drawing/2014/main" id="{38C6271D-1426-40BD-A274-CD94D8F247FC}"/>
              </a:ext>
            </a:extLst>
          </p:cNvPr>
          <p:cNvSpPr txBox="1"/>
          <p:nvPr/>
        </p:nvSpPr>
        <p:spPr>
          <a:xfrm>
            <a:off x="3325011" y="409928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baseline="-25000" dirty="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6" name="文字方塊 75">
            <a:extLst>
              <a:ext uri="{FF2B5EF4-FFF2-40B4-BE49-F238E27FC236}">
                <a16:creationId xmlns:a16="http://schemas.microsoft.com/office/drawing/2014/main" id="{F83DED6D-D186-46C8-BFCE-0452A725CF82}"/>
              </a:ext>
            </a:extLst>
          </p:cNvPr>
          <p:cNvSpPr txBox="1"/>
          <p:nvPr/>
        </p:nvSpPr>
        <p:spPr>
          <a:xfrm>
            <a:off x="3333532" y="463369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baseline="-25000" dirty="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943549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字方塊 13">
            <a:extLst>
              <a:ext uri="{FF2B5EF4-FFF2-40B4-BE49-F238E27FC236}">
                <a16:creationId xmlns:a16="http://schemas.microsoft.com/office/drawing/2014/main" id="{5D3EE38C-3964-E544-8A86-91A775AF5B2B}"/>
              </a:ext>
            </a:extLst>
          </p:cNvPr>
          <p:cNvSpPr txBox="1"/>
          <p:nvPr/>
        </p:nvSpPr>
        <p:spPr>
          <a:xfrm>
            <a:off x="9693046" y="3323760"/>
            <a:ext cx="24989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Vanishing gradient</a:t>
            </a:r>
            <a:endParaRPr kumimoji="1" lang="zh-TW" altLang="en-US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2D0EBD98-4586-D246-BD84-F53525DCF1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1270" y="3737058"/>
            <a:ext cx="5871441" cy="3235284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BE933B71-2017-1947-BC08-BC666FF660A0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tanh</a:t>
            </a:r>
            <a:endParaRPr kumimoji="1" lang="zh-TW" altLang="en-US" sz="4400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8DDDBAAF-85E3-3542-BC23-E6463E2919F9}"/>
              </a:ext>
            </a:extLst>
          </p:cNvPr>
          <p:cNvSpPr/>
          <p:nvPr/>
        </p:nvSpPr>
        <p:spPr>
          <a:xfrm>
            <a:off x="8249791" y="4897501"/>
            <a:ext cx="914400" cy="9144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A58BAE0C-4100-004E-B134-22CF281F50CD}"/>
              </a:ext>
            </a:extLst>
          </p:cNvPr>
          <p:cNvSpPr txBox="1"/>
          <p:nvPr/>
        </p:nvSpPr>
        <p:spPr>
          <a:xfrm>
            <a:off x="8908067" y="5663459"/>
            <a:ext cx="12602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sensitive</a:t>
            </a:r>
            <a:endParaRPr kumimoji="1" lang="zh-TW" alt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BC1C2A1C-CAB2-DF4F-9C69-618BBA27A9D3}"/>
              </a:ext>
            </a:extLst>
          </p:cNvPr>
          <p:cNvSpPr/>
          <p:nvPr/>
        </p:nvSpPr>
        <p:spPr>
          <a:xfrm>
            <a:off x="10485323" y="3825514"/>
            <a:ext cx="914400" cy="9144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80139BC-1827-4AF9-893D-450080232487}"/>
              </a:ext>
            </a:extLst>
          </p:cNvPr>
          <p:cNvSpPr/>
          <p:nvPr/>
        </p:nvSpPr>
        <p:spPr>
          <a:xfrm>
            <a:off x="244443" y="912287"/>
            <a:ext cx="10317579" cy="39039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Advantages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Zero centered—making it easier to model inputs that have strongly negative, neutral, and strongly positive values.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Otherwise like the Sigmoid function.</a:t>
            </a:r>
          </a:p>
          <a:p>
            <a:pPr>
              <a:lnSpc>
                <a:spcPct val="150000"/>
              </a:lnSpc>
            </a:pPr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Disadvantages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Vanishing gradient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Computationally expensive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722269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2FC87E5B-827D-904A-948A-016A1259C0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7980" y="1724925"/>
            <a:ext cx="3868804" cy="314188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BE933B71-2017-1947-BC08-BC666FF660A0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ReLU</a:t>
            </a:r>
            <a:endParaRPr kumimoji="1" lang="zh-TW" altLang="en-US" sz="4400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D1CE64F5-B276-D744-8D66-0E254564FC7F}"/>
              </a:ext>
            </a:extLst>
          </p:cNvPr>
          <p:cNvSpPr txBox="1"/>
          <p:nvPr/>
        </p:nvSpPr>
        <p:spPr>
          <a:xfrm>
            <a:off x="7964963" y="2551766"/>
            <a:ext cx="33265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 midpoint of inputs</a:t>
            </a:r>
          </a:p>
          <a:p>
            <a:r>
              <a:rPr kumimoji="1"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(no sensitive to ant point)</a:t>
            </a:r>
            <a:endParaRPr kumimoji="1" lang="zh-TW" altLang="en-US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9F48DF2E-90BE-CE4F-88BD-C316A384C374}"/>
              </a:ext>
            </a:extLst>
          </p:cNvPr>
          <p:cNvSpPr txBox="1"/>
          <p:nvPr/>
        </p:nvSpPr>
        <p:spPr>
          <a:xfrm>
            <a:off x="190005" y="5860067"/>
            <a:ext cx="24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4387EDC1-6D4A-0342-BEF7-5E2860CB2761}"/>
              </a:ext>
            </a:extLst>
          </p:cNvPr>
          <p:cNvSpPr txBox="1"/>
          <p:nvPr/>
        </p:nvSpPr>
        <p:spPr>
          <a:xfrm>
            <a:off x="7811547" y="4905482"/>
            <a:ext cx="44462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Efficient and easy for computation</a:t>
            </a:r>
            <a:endParaRPr kumimoji="1" lang="zh-TW" altLang="en-US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橢圓 14">
            <a:extLst>
              <a:ext uri="{FF2B5EF4-FFF2-40B4-BE49-F238E27FC236}">
                <a16:creationId xmlns:a16="http://schemas.microsoft.com/office/drawing/2014/main" id="{29B21620-1E5F-AB4D-A36B-2C8823CC18B7}"/>
              </a:ext>
            </a:extLst>
          </p:cNvPr>
          <p:cNvSpPr/>
          <p:nvPr/>
        </p:nvSpPr>
        <p:spPr>
          <a:xfrm>
            <a:off x="8713839" y="4035493"/>
            <a:ext cx="914400" cy="9144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7" name="橢圓 16">
            <a:extLst>
              <a:ext uri="{FF2B5EF4-FFF2-40B4-BE49-F238E27FC236}">
                <a16:creationId xmlns:a16="http://schemas.microsoft.com/office/drawing/2014/main" id="{6EB8708D-F87B-AC41-BD24-3EA0C6469EB3}"/>
              </a:ext>
            </a:extLst>
          </p:cNvPr>
          <p:cNvSpPr/>
          <p:nvPr/>
        </p:nvSpPr>
        <p:spPr>
          <a:xfrm>
            <a:off x="10984728" y="1815319"/>
            <a:ext cx="914400" cy="9144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CBD72EE0-F394-AF40-9FC6-C62DA3EB257F}"/>
              </a:ext>
            </a:extLst>
          </p:cNvPr>
          <p:cNvSpPr txBox="1"/>
          <p:nvPr/>
        </p:nvSpPr>
        <p:spPr>
          <a:xfrm>
            <a:off x="8119107" y="1229066"/>
            <a:ext cx="40190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 vanishing gradient problem</a:t>
            </a:r>
            <a:endParaRPr kumimoji="1" lang="zh-TW" altLang="en-US" sz="105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27E34F5-A75A-4417-B7A2-5D97E4A4A51F}"/>
              </a:ext>
            </a:extLst>
          </p:cNvPr>
          <p:cNvSpPr/>
          <p:nvPr/>
        </p:nvSpPr>
        <p:spPr>
          <a:xfrm>
            <a:off x="53844" y="805557"/>
            <a:ext cx="7703859" cy="50119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Advantages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Computationally efficient—allows the network to converge very quickly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Non-linear—although it looks like a linear function,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ReLU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has a derivative function and allows for backpropagation</a:t>
            </a:r>
          </a:p>
          <a:p>
            <a:pPr>
              <a:lnSpc>
                <a:spcPct val="150000"/>
              </a:lnSpc>
            </a:pPr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Disadvantages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Dying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ReLU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problem—when inputs approach zero, or are negative, the gradient of the function becomes zero, the network cannot perform backpropagation and cannot learn.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211419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圖片 112">
            <a:extLst>
              <a:ext uri="{FF2B5EF4-FFF2-40B4-BE49-F238E27FC236}">
                <a16:creationId xmlns:a16="http://schemas.microsoft.com/office/drawing/2014/main" id="{1E620931-08D5-5E47-B139-B9D947B4CC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0174" y="1040167"/>
            <a:ext cx="6912631" cy="5413093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5280082E-34F2-1043-959A-3048A6141738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Internal Covariate Shift</a:t>
            </a:r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F8BB9848-E7AF-5A4C-A19F-C0F59DAB07AE}"/>
              </a:ext>
            </a:extLst>
          </p:cNvPr>
          <p:cNvGrpSpPr/>
          <p:nvPr/>
        </p:nvGrpSpPr>
        <p:grpSpPr>
          <a:xfrm>
            <a:off x="466668" y="936862"/>
            <a:ext cx="4739076" cy="3014408"/>
            <a:chOff x="1148649" y="1006118"/>
            <a:chExt cx="7640612" cy="5658106"/>
          </a:xfrm>
        </p:grpSpPr>
        <p:sp>
          <p:nvSpPr>
            <p:cNvPr id="9" name="橢圓 8">
              <a:extLst>
                <a:ext uri="{FF2B5EF4-FFF2-40B4-BE49-F238E27FC236}">
                  <a16:creationId xmlns:a16="http://schemas.microsoft.com/office/drawing/2014/main" id="{7739BF40-2A09-0F4F-9499-9B3F792CB302}"/>
                </a:ext>
              </a:extLst>
            </p:cNvPr>
            <p:cNvSpPr/>
            <p:nvPr/>
          </p:nvSpPr>
          <p:spPr>
            <a:xfrm>
              <a:off x="8249261" y="2993550"/>
              <a:ext cx="540000" cy="540000"/>
            </a:xfrm>
            <a:prstGeom prst="ellipse">
              <a:avLst/>
            </a:prstGeom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0" name="橢圓 9">
              <a:extLst>
                <a:ext uri="{FF2B5EF4-FFF2-40B4-BE49-F238E27FC236}">
                  <a16:creationId xmlns:a16="http://schemas.microsoft.com/office/drawing/2014/main" id="{FBA37F12-A69A-1240-8992-B576E5F68CC2}"/>
                </a:ext>
              </a:extLst>
            </p:cNvPr>
            <p:cNvSpPr/>
            <p:nvPr/>
          </p:nvSpPr>
          <p:spPr>
            <a:xfrm>
              <a:off x="1158571" y="1006118"/>
              <a:ext cx="540000" cy="540000"/>
            </a:xfrm>
            <a:prstGeom prst="ellipse">
              <a:avLst/>
            </a:pr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1" name="橢圓 10">
              <a:extLst>
                <a:ext uri="{FF2B5EF4-FFF2-40B4-BE49-F238E27FC236}">
                  <a16:creationId xmlns:a16="http://schemas.microsoft.com/office/drawing/2014/main" id="{EB55F72E-0B37-114F-87A5-C0A514ED8AC4}"/>
                </a:ext>
              </a:extLst>
            </p:cNvPr>
            <p:cNvSpPr/>
            <p:nvPr/>
          </p:nvSpPr>
          <p:spPr>
            <a:xfrm>
              <a:off x="1152702" y="1859258"/>
              <a:ext cx="540000" cy="540000"/>
            </a:xfrm>
            <a:prstGeom prst="ellipse">
              <a:avLst/>
            </a:pr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2" name="橢圓 11">
              <a:extLst>
                <a:ext uri="{FF2B5EF4-FFF2-40B4-BE49-F238E27FC236}">
                  <a16:creationId xmlns:a16="http://schemas.microsoft.com/office/drawing/2014/main" id="{A48C0D3C-64CE-1146-8FBC-D36BE4F6F9FA}"/>
                </a:ext>
              </a:extLst>
            </p:cNvPr>
            <p:cNvSpPr/>
            <p:nvPr/>
          </p:nvSpPr>
          <p:spPr>
            <a:xfrm>
              <a:off x="1152702" y="2652462"/>
              <a:ext cx="540000" cy="540000"/>
            </a:xfrm>
            <a:prstGeom prst="ellipse">
              <a:avLst/>
            </a:pr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3" name="橢圓 12">
              <a:extLst>
                <a:ext uri="{FF2B5EF4-FFF2-40B4-BE49-F238E27FC236}">
                  <a16:creationId xmlns:a16="http://schemas.microsoft.com/office/drawing/2014/main" id="{3BA7F068-52EC-1543-8AA2-8680CE6E668F}"/>
                </a:ext>
              </a:extLst>
            </p:cNvPr>
            <p:cNvSpPr/>
            <p:nvPr/>
          </p:nvSpPr>
          <p:spPr>
            <a:xfrm>
              <a:off x="1152702" y="3494118"/>
              <a:ext cx="540000" cy="540000"/>
            </a:xfrm>
            <a:prstGeom prst="ellipse">
              <a:avLst/>
            </a:pr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4" name="橢圓 13">
              <a:extLst>
                <a:ext uri="{FF2B5EF4-FFF2-40B4-BE49-F238E27FC236}">
                  <a16:creationId xmlns:a16="http://schemas.microsoft.com/office/drawing/2014/main" id="{3658F833-AA74-5949-989E-28996E674352}"/>
                </a:ext>
              </a:extLst>
            </p:cNvPr>
            <p:cNvSpPr/>
            <p:nvPr/>
          </p:nvSpPr>
          <p:spPr>
            <a:xfrm>
              <a:off x="1152702" y="4297691"/>
              <a:ext cx="540000" cy="540000"/>
            </a:xfrm>
            <a:prstGeom prst="ellipse">
              <a:avLst/>
            </a:pr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5" name="橢圓 14">
              <a:extLst>
                <a:ext uri="{FF2B5EF4-FFF2-40B4-BE49-F238E27FC236}">
                  <a16:creationId xmlns:a16="http://schemas.microsoft.com/office/drawing/2014/main" id="{C783C97B-BE06-894E-BC2B-EAEA19F0CE34}"/>
                </a:ext>
              </a:extLst>
            </p:cNvPr>
            <p:cNvSpPr/>
            <p:nvPr/>
          </p:nvSpPr>
          <p:spPr>
            <a:xfrm>
              <a:off x="1160524" y="5209983"/>
              <a:ext cx="540000" cy="540000"/>
            </a:xfrm>
            <a:prstGeom prst="ellipse">
              <a:avLst/>
            </a:pr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6" name="橢圓 15">
              <a:extLst>
                <a:ext uri="{FF2B5EF4-FFF2-40B4-BE49-F238E27FC236}">
                  <a16:creationId xmlns:a16="http://schemas.microsoft.com/office/drawing/2014/main" id="{E6A46FEA-AC33-E64D-88D4-24726C62A976}"/>
                </a:ext>
              </a:extLst>
            </p:cNvPr>
            <p:cNvSpPr/>
            <p:nvPr/>
          </p:nvSpPr>
          <p:spPr>
            <a:xfrm>
              <a:off x="1148649" y="6124224"/>
              <a:ext cx="540000" cy="540000"/>
            </a:xfrm>
            <a:prstGeom prst="ellipse">
              <a:avLst/>
            </a:pr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7" name="橢圓 16">
              <a:extLst>
                <a:ext uri="{FF2B5EF4-FFF2-40B4-BE49-F238E27FC236}">
                  <a16:creationId xmlns:a16="http://schemas.microsoft.com/office/drawing/2014/main" id="{3B004D44-68A2-B54B-AD1B-AAE3C55C469D}"/>
                </a:ext>
              </a:extLst>
            </p:cNvPr>
            <p:cNvSpPr/>
            <p:nvPr/>
          </p:nvSpPr>
          <p:spPr>
            <a:xfrm>
              <a:off x="3013876" y="2242903"/>
              <a:ext cx="540000" cy="540000"/>
            </a:xfrm>
            <a:prstGeom prst="ellipse">
              <a:avLst/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8" name="橢圓 17">
              <a:extLst>
                <a:ext uri="{FF2B5EF4-FFF2-40B4-BE49-F238E27FC236}">
                  <a16:creationId xmlns:a16="http://schemas.microsoft.com/office/drawing/2014/main" id="{9EB90434-27DB-A949-B4B8-2DB06B8EC693}"/>
                </a:ext>
              </a:extLst>
            </p:cNvPr>
            <p:cNvSpPr/>
            <p:nvPr/>
          </p:nvSpPr>
          <p:spPr>
            <a:xfrm>
              <a:off x="3013876" y="3096043"/>
              <a:ext cx="540000" cy="540000"/>
            </a:xfrm>
            <a:prstGeom prst="ellipse">
              <a:avLst/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9" name="橢圓 18">
              <a:extLst>
                <a:ext uri="{FF2B5EF4-FFF2-40B4-BE49-F238E27FC236}">
                  <a16:creationId xmlns:a16="http://schemas.microsoft.com/office/drawing/2014/main" id="{D00FA995-BD07-AF4C-9B85-1D37C40D0BEF}"/>
                </a:ext>
              </a:extLst>
            </p:cNvPr>
            <p:cNvSpPr/>
            <p:nvPr/>
          </p:nvSpPr>
          <p:spPr>
            <a:xfrm>
              <a:off x="3013876" y="4034118"/>
              <a:ext cx="540000" cy="540000"/>
            </a:xfrm>
            <a:prstGeom prst="ellipse">
              <a:avLst/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20" name="橢圓 19">
              <a:extLst>
                <a:ext uri="{FF2B5EF4-FFF2-40B4-BE49-F238E27FC236}">
                  <a16:creationId xmlns:a16="http://schemas.microsoft.com/office/drawing/2014/main" id="{BEF43393-2681-4E4A-AE94-2AB6A3FC15C5}"/>
                </a:ext>
              </a:extLst>
            </p:cNvPr>
            <p:cNvSpPr/>
            <p:nvPr/>
          </p:nvSpPr>
          <p:spPr>
            <a:xfrm>
              <a:off x="3010076" y="4948359"/>
              <a:ext cx="540000" cy="540000"/>
            </a:xfrm>
            <a:prstGeom prst="ellipse">
              <a:avLst/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21" name="橢圓 20">
              <a:extLst>
                <a:ext uri="{FF2B5EF4-FFF2-40B4-BE49-F238E27FC236}">
                  <a16:creationId xmlns:a16="http://schemas.microsoft.com/office/drawing/2014/main" id="{6B1E3D4B-CE80-EF45-82FD-0A12E73203F2}"/>
                </a:ext>
              </a:extLst>
            </p:cNvPr>
            <p:cNvSpPr/>
            <p:nvPr/>
          </p:nvSpPr>
          <p:spPr>
            <a:xfrm>
              <a:off x="6392408" y="2242332"/>
              <a:ext cx="540000" cy="540000"/>
            </a:xfrm>
            <a:prstGeom prst="ellipse">
              <a:avLst/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22" name="橢圓 21">
              <a:extLst>
                <a:ext uri="{FF2B5EF4-FFF2-40B4-BE49-F238E27FC236}">
                  <a16:creationId xmlns:a16="http://schemas.microsoft.com/office/drawing/2014/main" id="{B5460E4A-3031-6948-9649-2373F3CFA3EE}"/>
                </a:ext>
              </a:extLst>
            </p:cNvPr>
            <p:cNvSpPr/>
            <p:nvPr/>
          </p:nvSpPr>
          <p:spPr>
            <a:xfrm>
              <a:off x="6392408" y="3095472"/>
              <a:ext cx="540000" cy="540000"/>
            </a:xfrm>
            <a:prstGeom prst="ellipse">
              <a:avLst/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23" name="橢圓 22">
              <a:extLst>
                <a:ext uri="{FF2B5EF4-FFF2-40B4-BE49-F238E27FC236}">
                  <a16:creationId xmlns:a16="http://schemas.microsoft.com/office/drawing/2014/main" id="{107641A7-BD1A-1B48-A7FB-BE5EC9D4B7E1}"/>
                </a:ext>
              </a:extLst>
            </p:cNvPr>
            <p:cNvSpPr/>
            <p:nvPr/>
          </p:nvSpPr>
          <p:spPr>
            <a:xfrm>
              <a:off x="6392408" y="4020646"/>
              <a:ext cx="540000" cy="540000"/>
            </a:xfrm>
            <a:prstGeom prst="ellipse">
              <a:avLst/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24" name="橢圓 23">
              <a:extLst>
                <a:ext uri="{FF2B5EF4-FFF2-40B4-BE49-F238E27FC236}">
                  <a16:creationId xmlns:a16="http://schemas.microsoft.com/office/drawing/2014/main" id="{FF0300B2-6E5E-A246-9B33-32C7611EFABA}"/>
                </a:ext>
              </a:extLst>
            </p:cNvPr>
            <p:cNvSpPr/>
            <p:nvPr/>
          </p:nvSpPr>
          <p:spPr>
            <a:xfrm>
              <a:off x="6388608" y="4934887"/>
              <a:ext cx="540000" cy="540000"/>
            </a:xfrm>
            <a:prstGeom prst="ellipse">
              <a:avLst/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cxnSp>
          <p:nvCxnSpPr>
            <p:cNvPr id="25" name="直線箭頭接點 24">
              <a:extLst>
                <a:ext uri="{FF2B5EF4-FFF2-40B4-BE49-F238E27FC236}">
                  <a16:creationId xmlns:a16="http://schemas.microsoft.com/office/drawing/2014/main" id="{F17C9AC7-AE04-0542-85EE-AFEEBA6C0A82}"/>
                </a:ext>
              </a:extLst>
            </p:cNvPr>
            <p:cNvCxnSpPr>
              <a:cxnSpLocks/>
              <a:stCxn id="21" idx="6"/>
              <a:endCxn id="9" idx="2"/>
            </p:cNvCxnSpPr>
            <p:nvPr/>
          </p:nvCxnSpPr>
          <p:spPr>
            <a:xfrm>
              <a:off x="6932408" y="2512332"/>
              <a:ext cx="1316853" cy="75121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箭頭接點 25">
              <a:extLst>
                <a:ext uri="{FF2B5EF4-FFF2-40B4-BE49-F238E27FC236}">
                  <a16:creationId xmlns:a16="http://schemas.microsoft.com/office/drawing/2014/main" id="{22670CCF-EA7F-FA47-AABE-406E5102FBA1}"/>
                </a:ext>
              </a:extLst>
            </p:cNvPr>
            <p:cNvCxnSpPr>
              <a:cxnSpLocks/>
              <a:stCxn id="22" idx="6"/>
              <a:endCxn id="9" idx="2"/>
            </p:cNvCxnSpPr>
            <p:nvPr/>
          </p:nvCxnSpPr>
          <p:spPr>
            <a:xfrm flipV="1">
              <a:off x="6932408" y="3263550"/>
              <a:ext cx="1316853" cy="10192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線箭頭接點 26">
              <a:extLst>
                <a:ext uri="{FF2B5EF4-FFF2-40B4-BE49-F238E27FC236}">
                  <a16:creationId xmlns:a16="http://schemas.microsoft.com/office/drawing/2014/main" id="{0CD647AC-C69F-1A47-84E4-08EE0ACE04C7}"/>
                </a:ext>
              </a:extLst>
            </p:cNvPr>
            <p:cNvCxnSpPr>
              <a:cxnSpLocks/>
              <a:stCxn id="23" idx="6"/>
              <a:endCxn id="9" idx="2"/>
            </p:cNvCxnSpPr>
            <p:nvPr/>
          </p:nvCxnSpPr>
          <p:spPr>
            <a:xfrm flipV="1">
              <a:off x="6932408" y="3263550"/>
              <a:ext cx="1316853" cy="102709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線箭頭接點 27">
              <a:extLst>
                <a:ext uri="{FF2B5EF4-FFF2-40B4-BE49-F238E27FC236}">
                  <a16:creationId xmlns:a16="http://schemas.microsoft.com/office/drawing/2014/main" id="{35C86BD7-F2F5-0E41-8482-FBAC19E53699}"/>
                </a:ext>
              </a:extLst>
            </p:cNvPr>
            <p:cNvCxnSpPr>
              <a:cxnSpLocks/>
              <a:stCxn id="24" idx="6"/>
              <a:endCxn id="9" idx="2"/>
            </p:cNvCxnSpPr>
            <p:nvPr/>
          </p:nvCxnSpPr>
          <p:spPr>
            <a:xfrm flipV="1">
              <a:off x="6928608" y="3263550"/>
              <a:ext cx="1320653" cy="194133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線箭頭接點 28">
              <a:extLst>
                <a:ext uri="{FF2B5EF4-FFF2-40B4-BE49-F238E27FC236}">
                  <a16:creationId xmlns:a16="http://schemas.microsoft.com/office/drawing/2014/main" id="{95944FAE-E56A-7148-9FE8-96E6D808587B}"/>
                </a:ext>
              </a:extLst>
            </p:cNvPr>
            <p:cNvCxnSpPr>
              <a:cxnSpLocks/>
              <a:stCxn id="10" idx="6"/>
              <a:endCxn id="17" idx="2"/>
            </p:cNvCxnSpPr>
            <p:nvPr/>
          </p:nvCxnSpPr>
          <p:spPr>
            <a:xfrm>
              <a:off x="1698571" y="1276118"/>
              <a:ext cx="1315305" cy="123678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線箭頭接點 29">
              <a:extLst>
                <a:ext uri="{FF2B5EF4-FFF2-40B4-BE49-F238E27FC236}">
                  <a16:creationId xmlns:a16="http://schemas.microsoft.com/office/drawing/2014/main" id="{85934E95-2BF7-2B44-8616-E48B4DA62825}"/>
                </a:ext>
              </a:extLst>
            </p:cNvPr>
            <p:cNvCxnSpPr>
              <a:cxnSpLocks/>
              <a:stCxn id="10" idx="6"/>
              <a:endCxn id="18" idx="2"/>
            </p:cNvCxnSpPr>
            <p:nvPr/>
          </p:nvCxnSpPr>
          <p:spPr>
            <a:xfrm>
              <a:off x="1698571" y="1276118"/>
              <a:ext cx="1315305" cy="208992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線箭頭接點 30">
              <a:extLst>
                <a:ext uri="{FF2B5EF4-FFF2-40B4-BE49-F238E27FC236}">
                  <a16:creationId xmlns:a16="http://schemas.microsoft.com/office/drawing/2014/main" id="{ED7D53B8-79EA-E24F-930D-36F52E78F81B}"/>
                </a:ext>
              </a:extLst>
            </p:cNvPr>
            <p:cNvCxnSpPr>
              <a:cxnSpLocks/>
              <a:stCxn id="10" idx="6"/>
              <a:endCxn id="19" idx="2"/>
            </p:cNvCxnSpPr>
            <p:nvPr/>
          </p:nvCxnSpPr>
          <p:spPr>
            <a:xfrm>
              <a:off x="1698571" y="1276118"/>
              <a:ext cx="1315305" cy="30280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線箭頭接點 31">
              <a:extLst>
                <a:ext uri="{FF2B5EF4-FFF2-40B4-BE49-F238E27FC236}">
                  <a16:creationId xmlns:a16="http://schemas.microsoft.com/office/drawing/2014/main" id="{DF501650-FA4B-A54B-91C1-EA2445CF92BC}"/>
                </a:ext>
              </a:extLst>
            </p:cNvPr>
            <p:cNvCxnSpPr>
              <a:cxnSpLocks/>
              <a:stCxn id="10" idx="6"/>
              <a:endCxn id="20" idx="2"/>
            </p:cNvCxnSpPr>
            <p:nvPr/>
          </p:nvCxnSpPr>
          <p:spPr>
            <a:xfrm>
              <a:off x="1698571" y="1276118"/>
              <a:ext cx="1311505" cy="394224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線箭頭接點 32">
              <a:extLst>
                <a:ext uri="{FF2B5EF4-FFF2-40B4-BE49-F238E27FC236}">
                  <a16:creationId xmlns:a16="http://schemas.microsoft.com/office/drawing/2014/main" id="{A715584B-9A2E-034D-B7D8-EB1887CEA27B}"/>
                </a:ext>
              </a:extLst>
            </p:cNvPr>
            <p:cNvCxnSpPr>
              <a:cxnSpLocks/>
              <a:stCxn id="11" idx="6"/>
              <a:endCxn id="17" idx="2"/>
            </p:cNvCxnSpPr>
            <p:nvPr/>
          </p:nvCxnSpPr>
          <p:spPr>
            <a:xfrm>
              <a:off x="1692702" y="2129258"/>
              <a:ext cx="1321174" cy="38364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線箭頭接點 33">
              <a:extLst>
                <a:ext uri="{FF2B5EF4-FFF2-40B4-BE49-F238E27FC236}">
                  <a16:creationId xmlns:a16="http://schemas.microsoft.com/office/drawing/2014/main" id="{699967FC-D6B2-4642-8992-32C6FC0E5CA1}"/>
                </a:ext>
              </a:extLst>
            </p:cNvPr>
            <p:cNvCxnSpPr>
              <a:cxnSpLocks/>
              <a:stCxn id="11" idx="6"/>
              <a:endCxn id="18" idx="2"/>
            </p:cNvCxnSpPr>
            <p:nvPr/>
          </p:nvCxnSpPr>
          <p:spPr>
            <a:xfrm>
              <a:off x="1692702" y="2129258"/>
              <a:ext cx="1321174" cy="123678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線箭頭接點 34">
              <a:extLst>
                <a:ext uri="{FF2B5EF4-FFF2-40B4-BE49-F238E27FC236}">
                  <a16:creationId xmlns:a16="http://schemas.microsoft.com/office/drawing/2014/main" id="{2B781E93-2B4A-914D-BA2B-6F70CA58FF70}"/>
                </a:ext>
              </a:extLst>
            </p:cNvPr>
            <p:cNvCxnSpPr>
              <a:cxnSpLocks/>
              <a:stCxn id="11" idx="6"/>
              <a:endCxn id="19" idx="2"/>
            </p:cNvCxnSpPr>
            <p:nvPr/>
          </p:nvCxnSpPr>
          <p:spPr>
            <a:xfrm>
              <a:off x="1692702" y="2129258"/>
              <a:ext cx="1321174" cy="217486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線箭頭接點 35">
              <a:extLst>
                <a:ext uri="{FF2B5EF4-FFF2-40B4-BE49-F238E27FC236}">
                  <a16:creationId xmlns:a16="http://schemas.microsoft.com/office/drawing/2014/main" id="{D889709E-A455-BF4F-98BC-BC6DF3232FBB}"/>
                </a:ext>
              </a:extLst>
            </p:cNvPr>
            <p:cNvCxnSpPr>
              <a:cxnSpLocks/>
              <a:stCxn id="11" idx="6"/>
              <a:endCxn id="20" idx="2"/>
            </p:cNvCxnSpPr>
            <p:nvPr/>
          </p:nvCxnSpPr>
          <p:spPr>
            <a:xfrm>
              <a:off x="1692702" y="2129258"/>
              <a:ext cx="1317374" cy="308910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箭頭接點 36">
              <a:extLst>
                <a:ext uri="{FF2B5EF4-FFF2-40B4-BE49-F238E27FC236}">
                  <a16:creationId xmlns:a16="http://schemas.microsoft.com/office/drawing/2014/main" id="{D44BE094-ECC6-4643-9AEB-1E91995D37F5}"/>
                </a:ext>
              </a:extLst>
            </p:cNvPr>
            <p:cNvCxnSpPr>
              <a:cxnSpLocks/>
              <a:stCxn id="12" idx="6"/>
              <a:endCxn id="17" idx="2"/>
            </p:cNvCxnSpPr>
            <p:nvPr/>
          </p:nvCxnSpPr>
          <p:spPr>
            <a:xfrm flipV="1">
              <a:off x="1692702" y="2512903"/>
              <a:ext cx="1321174" cy="40955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線箭頭接點 37">
              <a:extLst>
                <a:ext uri="{FF2B5EF4-FFF2-40B4-BE49-F238E27FC236}">
                  <a16:creationId xmlns:a16="http://schemas.microsoft.com/office/drawing/2014/main" id="{1D5891F5-F66E-B547-BD9D-34F08C5D3F8C}"/>
                </a:ext>
              </a:extLst>
            </p:cNvPr>
            <p:cNvCxnSpPr>
              <a:cxnSpLocks/>
              <a:stCxn id="12" idx="6"/>
              <a:endCxn id="18" idx="2"/>
            </p:cNvCxnSpPr>
            <p:nvPr/>
          </p:nvCxnSpPr>
          <p:spPr>
            <a:xfrm>
              <a:off x="1692702" y="2922462"/>
              <a:ext cx="1321174" cy="44358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線箭頭接點 38">
              <a:extLst>
                <a:ext uri="{FF2B5EF4-FFF2-40B4-BE49-F238E27FC236}">
                  <a16:creationId xmlns:a16="http://schemas.microsoft.com/office/drawing/2014/main" id="{7A96D53B-0312-FC42-B79C-FFCBA0660E3A}"/>
                </a:ext>
              </a:extLst>
            </p:cNvPr>
            <p:cNvCxnSpPr>
              <a:cxnSpLocks/>
              <a:stCxn id="12" idx="6"/>
              <a:endCxn id="19" idx="2"/>
            </p:cNvCxnSpPr>
            <p:nvPr/>
          </p:nvCxnSpPr>
          <p:spPr>
            <a:xfrm>
              <a:off x="1692702" y="2922462"/>
              <a:ext cx="1321174" cy="138165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線箭頭接點 39">
              <a:extLst>
                <a:ext uri="{FF2B5EF4-FFF2-40B4-BE49-F238E27FC236}">
                  <a16:creationId xmlns:a16="http://schemas.microsoft.com/office/drawing/2014/main" id="{FFFAC91C-43DE-E242-8B0A-7A1E4210AB19}"/>
                </a:ext>
              </a:extLst>
            </p:cNvPr>
            <p:cNvCxnSpPr>
              <a:cxnSpLocks/>
              <a:stCxn id="12" idx="6"/>
              <a:endCxn id="20" idx="2"/>
            </p:cNvCxnSpPr>
            <p:nvPr/>
          </p:nvCxnSpPr>
          <p:spPr>
            <a:xfrm>
              <a:off x="1692702" y="2922462"/>
              <a:ext cx="1317374" cy="229589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線箭頭接點 40">
              <a:extLst>
                <a:ext uri="{FF2B5EF4-FFF2-40B4-BE49-F238E27FC236}">
                  <a16:creationId xmlns:a16="http://schemas.microsoft.com/office/drawing/2014/main" id="{4C6B54FC-0359-E549-8D7F-C50FCFFE9411}"/>
                </a:ext>
              </a:extLst>
            </p:cNvPr>
            <p:cNvCxnSpPr>
              <a:cxnSpLocks/>
              <a:stCxn id="13" idx="6"/>
              <a:endCxn id="17" idx="2"/>
            </p:cNvCxnSpPr>
            <p:nvPr/>
          </p:nvCxnSpPr>
          <p:spPr>
            <a:xfrm flipV="1">
              <a:off x="1692702" y="2512903"/>
              <a:ext cx="1321174" cy="125121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箭頭接點 41">
              <a:extLst>
                <a:ext uri="{FF2B5EF4-FFF2-40B4-BE49-F238E27FC236}">
                  <a16:creationId xmlns:a16="http://schemas.microsoft.com/office/drawing/2014/main" id="{91FA926F-9DB6-8540-872F-BCF7A97520D9}"/>
                </a:ext>
              </a:extLst>
            </p:cNvPr>
            <p:cNvCxnSpPr>
              <a:cxnSpLocks/>
              <a:stCxn id="13" idx="6"/>
              <a:endCxn id="18" idx="2"/>
            </p:cNvCxnSpPr>
            <p:nvPr/>
          </p:nvCxnSpPr>
          <p:spPr>
            <a:xfrm flipV="1">
              <a:off x="1692702" y="3366043"/>
              <a:ext cx="1321174" cy="39807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線箭頭接點 42">
              <a:extLst>
                <a:ext uri="{FF2B5EF4-FFF2-40B4-BE49-F238E27FC236}">
                  <a16:creationId xmlns:a16="http://schemas.microsoft.com/office/drawing/2014/main" id="{0E7AF478-AD0C-2C40-82C3-19DEA3527342}"/>
                </a:ext>
              </a:extLst>
            </p:cNvPr>
            <p:cNvCxnSpPr>
              <a:cxnSpLocks/>
              <a:stCxn id="13" idx="6"/>
              <a:endCxn id="19" idx="2"/>
            </p:cNvCxnSpPr>
            <p:nvPr/>
          </p:nvCxnSpPr>
          <p:spPr>
            <a:xfrm>
              <a:off x="1692702" y="3764118"/>
              <a:ext cx="1321174" cy="5400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線箭頭接點 43">
              <a:extLst>
                <a:ext uri="{FF2B5EF4-FFF2-40B4-BE49-F238E27FC236}">
                  <a16:creationId xmlns:a16="http://schemas.microsoft.com/office/drawing/2014/main" id="{762753DC-F374-7749-80DC-8671579A4E72}"/>
                </a:ext>
              </a:extLst>
            </p:cNvPr>
            <p:cNvCxnSpPr>
              <a:cxnSpLocks/>
              <a:stCxn id="13" idx="6"/>
              <a:endCxn id="20" idx="2"/>
            </p:cNvCxnSpPr>
            <p:nvPr/>
          </p:nvCxnSpPr>
          <p:spPr>
            <a:xfrm>
              <a:off x="1692702" y="3764118"/>
              <a:ext cx="1317374" cy="145424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線箭頭接點 44">
              <a:extLst>
                <a:ext uri="{FF2B5EF4-FFF2-40B4-BE49-F238E27FC236}">
                  <a16:creationId xmlns:a16="http://schemas.microsoft.com/office/drawing/2014/main" id="{47501B2E-F236-F042-BE28-8DDA9EF165D8}"/>
                </a:ext>
              </a:extLst>
            </p:cNvPr>
            <p:cNvCxnSpPr>
              <a:cxnSpLocks/>
              <a:stCxn id="14" idx="6"/>
              <a:endCxn id="17" idx="2"/>
            </p:cNvCxnSpPr>
            <p:nvPr/>
          </p:nvCxnSpPr>
          <p:spPr>
            <a:xfrm flipV="1">
              <a:off x="1692702" y="2512903"/>
              <a:ext cx="1321174" cy="205478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線箭頭接點 45">
              <a:extLst>
                <a:ext uri="{FF2B5EF4-FFF2-40B4-BE49-F238E27FC236}">
                  <a16:creationId xmlns:a16="http://schemas.microsoft.com/office/drawing/2014/main" id="{889A8BFD-919C-D049-9A50-C1D0EE8ADD0F}"/>
                </a:ext>
              </a:extLst>
            </p:cNvPr>
            <p:cNvCxnSpPr>
              <a:cxnSpLocks/>
              <a:stCxn id="14" idx="6"/>
              <a:endCxn id="18" idx="2"/>
            </p:cNvCxnSpPr>
            <p:nvPr/>
          </p:nvCxnSpPr>
          <p:spPr>
            <a:xfrm flipV="1">
              <a:off x="1692702" y="3366043"/>
              <a:ext cx="1321174" cy="120164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線箭頭接點 46">
              <a:extLst>
                <a:ext uri="{FF2B5EF4-FFF2-40B4-BE49-F238E27FC236}">
                  <a16:creationId xmlns:a16="http://schemas.microsoft.com/office/drawing/2014/main" id="{4CA0EEA6-693A-A746-AF05-88FAFBC96522}"/>
                </a:ext>
              </a:extLst>
            </p:cNvPr>
            <p:cNvCxnSpPr>
              <a:cxnSpLocks/>
              <a:stCxn id="14" idx="6"/>
              <a:endCxn id="19" idx="2"/>
            </p:cNvCxnSpPr>
            <p:nvPr/>
          </p:nvCxnSpPr>
          <p:spPr>
            <a:xfrm flipV="1">
              <a:off x="1692702" y="4304118"/>
              <a:ext cx="1321174" cy="26357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線箭頭接點 47">
              <a:extLst>
                <a:ext uri="{FF2B5EF4-FFF2-40B4-BE49-F238E27FC236}">
                  <a16:creationId xmlns:a16="http://schemas.microsoft.com/office/drawing/2014/main" id="{CAA79DEE-398D-7843-A18E-D3CEF28F4904}"/>
                </a:ext>
              </a:extLst>
            </p:cNvPr>
            <p:cNvCxnSpPr>
              <a:cxnSpLocks/>
              <a:stCxn id="14" idx="6"/>
              <a:endCxn id="20" idx="2"/>
            </p:cNvCxnSpPr>
            <p:nvPr/>
          </p:nvCxnSpPr>
          <p:spPr>
            <a:xfrm>
              <a:off x="1692702" y="4567691"/>
              <a:ext cx="1317374" cy="65066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線箭頭接點 48">
              <a:extLst>
                <a:ext uri="{FF2B5EF4-FFF2-40B4-BE49-F238E27FC236}">
                  <a16:creationId xmlns:a16="http://schemas.microsoft.com/office/drawing/2014/main" id="{D61511C4-B1CF-BF40-97BD-102ABA6C4861}"/>
                </a:ext>
              </a:extLst>
            </p:cNvPr>
            <p:cNvCxnSpPr>
              <a:cxnSpLocks/>
              <a:stCxn id="15" idx="6"/>
              <a:endCxn id="17" idx="2"/>
            </p:cNvCxnSpPr>
            <p:nvPr/>
          </p:nvCxnSpPr>
          <p:spPr>
            <a:xfrm flipV="1">
              <a:off x="1700524" y="2512903"/>
              <a:ext cx="1313352" cy="296708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線箭頭接點 49">
              <a:extLst>
                <a:ext uri="{FF2B5EF4-FFF2-40B4-BE49-F238E27FC236}">
                  <a16:creationId xmlns:a16="http://schemas.microsoft.com/office/drawing/2014/main" id="{62B1429C-4564-E746-8B19-365DAB2D020D}"/>
                </a:ext>
              </a:extLst>
            </p:cNvPr>
            <p:cNvCxnSpPr>
              <a:cxnSpLocks/>
              <a:stCxn id="15" idx="6"/>
              <a:endCxn id="18" idx="2"/>
            </p:cNvCxnSpPr>
            <p:nvPr/>
          </p:nvCxnSpPr>
          <p:spPr>
            <a:xfrm flipV="1">
              <a:off x="1700524" y="3366043"/>
              <a:ext cx="1313352" cy="211394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線箭頭接點 50">
              <a:extLst>
                <a:ext uri="{FF2B5EF4-FFF2-40B4-BE49-F238E27FC236}">
                  <a16:creationId xmlns:a16="http://schemas.microsoft.com/office/drawing/2014/main" id="{2A3EE014-DBE5-E04E-8BD8-BB96560B29EF}"/>
                </a:ext>
              </a:extLst>
            </p:cNvPr>
            <p:cNvCxnSpPr>
              <a:cxnSpLocks/>
              <a:stCxn id="15" idx="6"/>
              <a:endCxn id="19" idx="2"/>
            </p:cNvCxnSpPr>
            <p:nvPr/>
          </p:nvCxnSpPr>
          <p:spPr>
            <a:xfrm flipV="1">
              <a:off x="1700524" y="4304118"/>
              <a:ext cx="1313352" cy="117586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線箭頭接點 51">
              <a:extLst>
                <a:ext uri="{FF2B5EF4-FFF2-40B4-BE49-F238E27FC236}">
                  <a16:creationId xmlns:a16="http://schemas.microsoft.com/office/drawing/2014/main" id="{1E0F80DE-9ED3-4041-BE34-0EB6E5E78CFA}"/>
                </a:ext>
              </a:extLst>
            </p:cNvPr>
            <p:cNvCxnSpPr>
              <a:cxnSpLocks/>
              <a:stCxn id="15" idx="6"/>
              <a:endCxn id="20" idx="2"/>
            </p:cNvCxnSpPr>
            <p:nvPr/>
          </p:nvCxnSpPr>
          <p:spPr>
            <a:xfrm flipV="1">
              <a:off x="1700524" y="5218359"/>
              <a:ext cx="1309552" cy="26162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線箭頭接點 52">
              <a:extLst>
                <a:ext uri="{FF2B5EF4-FFF2-40B4-BE49-F238E27FC236}">
                  <a16:creationId xmlns:a16="http://schemas.microsoft.com/office/drawing/2014/main" id="{78EFAFC1-12A4-1A4D-AE41-E009DE739288}"/>
                </a:ext>
              </a:extLst>
            </p:cNvPr>
            <p:cNvCxnSpPr>
              <a:cxnSpLocks/>
              <a:stCxn id="16" idx="6"/>
              <a:endCxn id="17" idx="2"/>
            </p:cNvCxnSpPr>
            <p:nvPr/>
          </p:nvCxnSpPr>
          <p:spPr>
            <a:xfrm flipV="1">
              <a:off x="1688649" y="2512903"/>
              <a:ext cx="1325227" cy="388132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線箭頭接點 53">
              <a:extLst>
                <a:ext uri="{FF2B5EF4-FFF2-40B4-BE49-F238E27FC236}">
                  <a16:creationId xmlns:a16="http://schemas.microsoft.com/office/drawing/2014/main" id="{C18093CB-3B47-404C-B547-428DB409BDF4}"/>
                </a:ext>
              </a:extLst>
            </p:cNvPr>
            <p:cNvCxnSpPr>
              <a:cxnSpLocks/>
              <a:stCxn id="16" idx="6"/>
              <a:endCxn id="18" idx="2"/>
            </p:cNvCxnSpPr>
            <p:nvPr/>
          </p:nvCxnSpPr>
          <p:spPr>
            <a:xfrm flipV="1">
              <a:off x="1688649" y="3366043"/>
              <a:ext cx="1325227" cy="302818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線箭頭接點 54">
              <a:extLst>
                <a:ext uri="{FF2B5EF4-FFF2-40B4-BE49-F238E27FC236}">
                  <a16:creationId xmlns:a16="http://schemas.microsoft.com/office/drawing/2014/main" id="{0230B0D1-2A91-9343-98EC-CB9FEB188CC5}"/>
                </a:ext>
              </a:extLst>
            </p:cNvPr>
            <p:cNvCxnSpPr>
              <a:cxnSpLocks/>
              <a:stCxn id="16" idx="6"/>
              <a:endCxn id="19" idx="2"/>
            </p:cNvCxnSpPr>
            <p:nvPr/>
          </p:nvCxnSpPr>
          <p:spPr>
            <a:xfrm flipV="1">
              <a:off x="1688649" y="4304118"/>
              <a:ext cx="1325227" cy="209010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線箭頭接點 55">
              <a:extLst>
                <a:ext uri="{FF2B5EF4-FFF2-40B4-BE49-F238E27FC236}">
                  <a16:creationId xmlns:a16="http://schemas.microsoft.com/office/drawing/2014/main" id="{A4DF421C-96FB-A447-B932-74D24590D531}"/>
                </a:ext>
              </a:extLst>
            </p:cNvPr>
            <p:cNvCxnSpPr>
              <a:cxnSpLocks/>
              <a:stCxn id="16" idx="6"/>
              <a:endCxn id="20" idx="2"/>
            </p:cNvCxnSpPr>
            <p:nvPr/>
          </p:nvCxnSpPr>
          <p:spPr>
            <a:xfrm flipV="1">
              <a:off x="1688649" y="5218359"/>
              <a:ext cx="1321427" cy="117586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橢圓 56">
              <a:extLst>
                <a:ext uri="{FF2B5EF4-FFF2-40B4-BE49-F238E27FC236}">
                  <a16:creationId xmlns:a16="http://schemas.microsoft.com/office/drawing/2014/main" id="{86B4CB02-799A-2C42-8F16-851EDF6534C7}"/>
                </a:ext>
              </a:extLst>
            </p:cNvPr>
            <p:cNvSpPr/>
            <p:nvPr/>
          </p:nvSpPr>
          <p:spPr>
            <a:xfrm>
              <a:off x="8247281" y="1013092"/>
              <a:ext cx="540000" cy="540000"/>
            </a:xfrm>
            <a:prstGeom prst="ellipse">
              <a:avLst/>
            </a:prstGeom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58" name="橢圓 57">
              <a:extLst>
                <a:ext uri="{FF2B5EF4-FFF2-40B4-BE49-F238E27FC236}">
                  <a16:creationId xmlns:a16="http://schemas.microsoft.com/office/drawing/2014/main" id="{AA6ABF19-0913-C54C-B785-0B1F1F99A731}"/>
                </a:ext>
              </a:extLst>
            </p:cNvPr>
            <p:cNvSpPr/>
            <p:nvPr/>
          </p:nvSpPr>
          <p:spPr>
            <a:xfrm>
              <a:off x="8249261" y="1855410"/>
              <a:ext cx="540000" cy="540000"/>
            </a:xfrm>
            <a:prstGeom prst="ellipse">
              <a:avLst/>
            </a:prstGeom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59" name="橢圓 58">
              <a:extLst>
                <a:ext uri="{FF2B5EF4-FFF2-40B4-BE49-F238E27FC236}">
                  <a16:creationId xmlns:a16="http://schemas.microsoft.com/office/drawing/2014/main" id="{A70AE337-9C1A-3B44-A791-9DC0F5C5627B}"/>
                </a:ext>
              </a:extLst>
            </p:cNvPr>
            <p:cNvSpPr/>
            <p:nvPr/>
          </p:nvSpPr>
          <p:spPr>
            <a:xfrm>
              <a:off x="8247281" y="4143323"/>
              <a:ext cx="540000" cy="540000"/>
            </a:xfrm>
            <a:prstGeom prst="ellipse">
              <a:avLst/>
            </a:prstGeom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60" name="橢圓 59">
              <a:extLst>
                <a:ext uri="{FF2B5EF4-FFF2-40B4-BE49-F238E27FC236}">
                  <a16:creationId xmlns:a16="http://schemas.microsoft.com/office/drawing/2014/main" id="{EAEFD159-A5E1-BC4F-8E56-EA552E176B7C}"/>
                </a:ext>
              </a:extLst>
            </p:cNvPr>
            <p:cNvSpPr/>
            <p:nvPr/>
          </p:nvSpPr>
          <p:spPr>
            <a:xfrm>
              <a:off x="8247281" y="5209983"/>
              <a:ext cx="540000" cy="540000"/>
            </a:xfrm>
            <a:prstGeom prst="ellipse">
              <a:avLst/>
            </a:prstGeom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61" name="橢圓 60">
              <a:extLst>
                <a:ext uri="{FF2B5EF4-FFF2-40B4-BE49-F238E27FC236}">
                  <a16:creationId xmlns:a16="http://schemas.microsoft.com/office/drawing/2014/main" id="{472E9178-D595-0844-9E55-180F1A9AA1AE}"/>
                </a:ext>
              </a:extLst>
            </p:cNvPr>
            <p:cNvSpPr/>
            <p:nvPr/>
          </p:nvSpPr>
          <p:spPr>
            <a:xfrm>
              <a:off x="8247281" y="6124224"/>
              <a:ext cx="540000" cy="540000"/>
            </a:xfrm>
            <a:prstGeom prst="ellipse">
              <a:avLst/>
            </a:prstGeom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cxnSp>
          <p:nvCxnSpPr>
            <p:cNvPr id="62" name="直線箭頭接點 61">
              <a:extLst>
                <a:ext uri="{FF2B5EF4-FFF2-40B4-BE49-F238E27FC236}">
                  <a16:creationId xmlns:a16="http://schemas.microsoft.com/office/drawing/2014/main" id="{CD8DDDF2-A358-E84C-B5F8-E50CB71F72F0}"/>
                </a:ext>
              </a:extLst>
            </p:cNvPr>
            <p:cNvCxnSpPr>
              <a:cxnSpLocks/>
              <a:stCxn id="21" idx="6"/>
              <a:endCxn id="57" idx="2"/>
            </p:cNvCxnSpPr>
            <p:nvPr/>
          </p:nvCxnSpPr>
          <p:spPr>
            <a:xfrm flipV="1">
              <a:off x="6932408" y="1283092"/>
              <a:ext cx="1314873" cy="122924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線箭頭接點 62">
              <a:extLst>
                <a:ext uri="{FF2B5EF4-FFF2-40B4-BE49-F238E27FC236}">
                  <a16:creationId xmlns:a16="http://schemas.microsoft.com/office/drawing/2014/main" id="{68EBF534-3D09-DF48-B155-8F7001C21A86}"/>
                </a:ext>
              </a:extLst>
            </p:cNvPr>
            <p:cNvCxnSpPr>
              <a:cxnSpLocks/>
              <a:stCxn id="24" idx="6"/>
              <a:endCxn id="61" idx="2"/>
            </p:cNvCxnSpPr>
            <p:nvPr/>
          </p:nvCxnSpPr>
          <p:spPr>
            <a:xfrm>
              <a:off x="6928608" y="5204887"/>
              <a:ext cx="1318673" cy="118933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線箭頭接點 63">
              <a:extLst>
                <a:ext uri="{FF2B5EF4-FFF2-40B4-BE49-F238E27FC236}">
                  <a16:creationId xmlns:a16="http://schemas.microsoft.com/office/drawing/2014/main" id="{237E7FC6-421A-694D-9362-40058178C3C6}"/>
                </a:ext>
              </a:extLst>
            </p:cNvPr>
            <p:cNvCxnSpPr>
              <a:cxnSpLocks/>
              <a:stCxn id="21" idx="6"/>
              <a:endCxn id="58" idx="2"/>
            </p:cNvCxnSpPr>
            <p:nvPr/>
          </p:nvCxnSpPr>
          <p:spPr>
            <a:xfrm flipV="1">
              <a:off x="6932408" y="2125410"/>
              <a:ext cx="1316853" cy="38692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線箭頭接點 64">
              <a:extLst>
                <a:ext uri="{FF2B5EF4-FFF2-40B4-BE49-F238E27FC236}">
                  <a16:creationId xmlns:a16="http://schemas.microsoft.com/office/drawing/2014/main" id="{6F4976E0-019A-6F4F-8151-B69A8E793868}"/>
                </a:ext>
              </a:extLst>
            </p:cNvPr>
            <p:cNvCxnSpPr>
              <a:cxnSpLocks/>
              <a:stCxn id="22" idx="6"/>
              <a:endCxn id="57" idx="2"/>
            </p:cNvCxnSpPr>
            <p:nvPr/>
          </p:nvCxnSpPr>
          <p:spPr>
            <a:xfrm flipV="1">
              <a:off x="6932408" y="1283092"/>
              <a:ext cx="1314873" cy="208238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線箭頭接點 65">
              <a:extLst>
                <a:ext uri="{FF2B5EF4-FFF2-40B4-BE49-F238E27FC236}">
                  <a16:creationId xmlns:a16="http://schemas.microsoft.com/office/drawing/2014/main" id="{9B27EEBD-2BBF-4C46-BE35-C66726F9F08C}"/>
                </a:ext>
              </a:extLst>
            </p:cNvPr>
            <p:cNvCxnSpPr>
              <a:cxnSpLocks/>
              <a:stCxn id="21" idx="6"/>
              <a:endCxn id="59" idx="2"/>
            </p:cNvCxnSpPr>
            <p:nvPr/>
          </p:nvCxnSpPr>
          <p:spPr>
            <a:xfrm>
              <a:off x="6932408" y="2512332"/>
              <a:ext cx="1314873" cy="190099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線箭頭接點 66">
              <a:extLst>
                <a:ext uri="{FF2B5EF4-FFF2-40B4-BE49-F238E27FC236}">
                  <a16:creationId xmlns:a16="http://schemas.microsoft.com/office/drawing/2014/main" id="{D02607F9-45DE-2F4D-830F-EC24C43AE516}"/>
                </a:ext>
              </a:extLst>
            </p:cNvPr>
            <p:cNvCxnSpPr>
              <a:cxnSpLocks/>
              <a:stCxn id="22" idx="6"/>
              <a:endCxn id="58" idx="2"/>
            </p:cNvCxnSpPr>
            <p:nvPr/>
          </p:nvCxnSpPr>
          <p:spPr>
            <a:xfrm flipV="1">
              <a:off x="6932408" y="2125410"/>
              <a:ext cx="1316853" cy="124006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線箭頭接點 67">
              <a:extLst>
                <a:ext uri="{FF2B5EF4-FFF2-40B4-BE49-F238E27FC236}">
                  <a16:creationId xmlns:a16="http://schemas.microsoft.com/office/drawing/2014/main" id="{CCDCE2BE-120D-9E46-B0C0-0022C21CED3E}"/>
                </a:ext>
              </a:extLst>
            </p:cNvPr>
            <p:cNvCxnSpPr>
              <a:cxnSpLocks/>
              <a:stCxn id="22" idx="6"/>
              <a:endCxn id="59" idx="2"/>
            </p:cNvCxnSpPr>
            <p:nvPr/>
          </p:nvCxnSpPr>
          <p:spPr>
            <a:xfrm>
              <a:off x="6932408" y="3365472"/>
              <a:ext cx="1314873" cy="104785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線箭頭接點 68">
              <a:extLst>
                <a:ext uri="{FF2B5EF4-FFF2-40B4-BE49-F238E27FC236}">
                  <a16:creationId xmlns:a16="http://schemas.microsoft.com/office/drawing/2014/main" id="{CD1028C0-6CD4-4741-B771-1096A02C09E7}"/>
                </a:ext>
              </a:extLst>
            </p:cNvPr>
            <p:cNvCxnSpPr>
              <a:cxnSpLocks/>
              <a:stCxn id="22" idx="6"/>
              <a:endCxn id="60" idx="2"/>
            </p:cNvCxnSpPr>
            <p:nvPr/>
          </p:nvCxnSpPr>
          <p:spPr>
            <a:xfrm>
              <a:off x="6932408" y="3365472"/>
              <a:ext cx="1314873" cy="211451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線箭頭接點 69">
              <a:extLst>
                <a:ext uri="{FF2B5EF4-FFF2-40B4-BE49-F238E27FC236}">
                  <a16:creationId xmlns:a16="http://schemas.microsoft.com/office/drawing/2014/main" id="{F48A9B3F-BBA1-A042-8AC3-CBB6A547141D}"/>
                </a:ext>
              </a:extLst>
            </p:cNvPr>
            <p:cNvCxnSpPr>
              <a:cxnSpLocks/>
              <a:stCxn id="22" idx="6"/>
              <a:endCxn id="61" idx="2"/>
            </p:cNvCxnSpPr>
            <p:nvPr/>
          </p:nvCxnSpPr>
          <p:spPr>
            <a:xfrm>
              <a:off x="6932408" y="3365472"/>
              <a:ext cx="1314873" cy="302875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線箭頭接點 70">
              <a:extLst>
                <a:ext uri="{FF2B5EF4-FFF2-40B4-BE49-F238E27FC236}">
                  <a16:creationId xmlns:a16="http://schemas.microsoft.com/office/drawing/2014/main" id="{F428D89D-EA9F-1748-AD75-91B3E3E625EB}"/>
                </a:ext>
              </a:extLst>
            </p:cNvPr>
            <p:cNvCxnSpPr>
              <a:cxnSpLocks/>
              <a:stCxn id="23" idx="6"/>
              <a:endCxn id="57" idx="2"/>
            </p:cNvCxnSpPr>
            <p:nvPr/>
          </p:nvCxnSpPr>
          <p:spPr>
            <a:xfrm flipV="1">
              <a:off x="6932408" y="1283092"/>
              <a:ext cx="1314873" cy="300755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線箭頭接點 71">
              <a:extLst>
                <a:ext uri="{FF2B5EF4-FFF2-40B4-BE49-F238E27FC236}">
                  <a16:creationId xmlns:a16="http://schemas.microsoft.com/office/drawing/2014/main" id="{36D25EB7-55C9-0346-99EC-42FE7DF77B41}"/>
                </a:ext>
              </a:extLst>
            </p:cNvPr>
            <p:cNvCxnSpPr>
              <a:cxnSpLocks/>
              <a:stCxn id="23" idx="6"/>
              <a:endCxn id="58" idx="2"/>
            </p:cNvCxnSpPr>
            <p:nvPr/>
          </p:nvCxnSpPr>
          <p:spPr>
            <a:xfrm flipV="1">
              <a:off x="6932408" y="2125410"/>
              <a:ext cx="1316853" cy="216523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線箭頭接點 72">
              <a:extLst>
                <a:ext uri="{FF2B5EF4-FFF2-40B4-BE49-F238E27FC236}">
                  <a16:creationId xmlns:a16="http://schemas.microsoft.com/office/drawing/2014/main" id="{1452E89C-E7D5-064F-A39C-597580DEBCC5}"/>
                </a:ext>
              </a:extLst>
            </p:cNvPr>
            <p:cNvCxnSpPr>
              <a:cxnSpLocks/>
              <a:stCxn id="23" idx="6"/>
              <a:endCxn id="59" idx="2"/>
            </p:cNvCxnSpPr>
            <p:nvPr/>
          </p:nvCxnSpPr>
          <p:spPr>
            <a:xfrm>
              <a:off x="6932408" y="4290646"/>
              <a:ext cx="1314873" cy="12267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線箭頭接點 73">
              <a:extLst>
                <a:ext uri="{FF2B5EF4-FFF2-40B4-BE49-F238E27FC236}">
                  <a16:creationId xmlns:a16="http://schemas.microsoft.com/office/drawing/2014/main" id="{DA3C4CD9-0FCB-D249-9B85-68AFB5E3F06C}"/>
                </a:ext>
              </a:extLst>
            </p:cNvPr>
            <p:cNvCxnSpPr>
              <a:cxnSpLocks/>
              <a:stCxn id="23" idx="6"/>
              <a:endCxn id="60" idx="2"/>
            </p:cNvCxnSpPr>
            <p:nvPr/>
          </p:nvCxnSpPr>
          <p:spPr>
            <a:xfrm>
              <a:off x="6932408" y="4290646"/>
              <a:ext cx="1314873" cy="118933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線箭頭接點 74">
              <a:extLst>
                <a:ext uri="{FF2B5EF4-FFF2-40B4-BE49-F238E27FC236}">
                  <a16:creationId xmlns:a16="http://schemas.microsoft.com/office/drawing/2014/main" id="{603E413A-E8B1-2545-AC32-4BD9A6A382B9}"/>
                </a:ext>
              </a:extLst>
            </p:cNvPr>
            <p:cNvCxnSpPr>
              <a:cxnSpLocks/>
              <a:stCxn id="23" idx="6"/>
              <a:endCxn id="61" idx="2"/>
            </p:cNvCxnSpPr>
            <p:nvPr/>
          </p:nvCxnSpPr>
          <p:spPr>
            <a:xfrm>
              <a:off x="6932408" y="4290646"/>
              <a:ext cx="1314873" cy="210357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線箭頭接點 75">
              <a:extLst>
                <a:ext uri="{FF2B5EF4-FFF2-40B4-BE49-F238E27FC236}">
                  <a16:creationId xmlns:a16="http://schemas.microsoft.com/office/drawing/2014/main" id="{2367768B-3CB9-DA44-8266-F3EFA99C37AC}"/>
                </a:ext>
              </a:extLst>
            </p:cNvPr>
            <p:cNvCxnSpPr>
              <a:cxnSpLocks/>
              <a:stCxn id="24" idx="6"/>
              <a:endCxn id="57" idx="2"/>
            </p:cNvCxnSpPr>
            <p:nvPr/>
          </p:nvCxnSpPr>
          <p:spPr>
            <a:xfrm flipV="1">
              <a:off x="6928608" y="1283092"/>
              <a:ext cx="1318673" cy="392179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線箭頭接點 79">
              <a:extLst>
                <a:ext uri="{FF2B5EF4-FFF2-40B4-BE49-F238E27FC236}">
                  <a16:creationId xmlns:a16="http://schemas.microsoft.com/office/drawing/2014/main" id="{9A072558-52C2-6549-A47E-11061ECAFA0E}"/>
                </a:ext>
              </a:extLst>
            </p:cNvPr>
            <p:cNvCxnSpPr>
              <a:cxnSpLocks/>
              <a:stCxn id="24" idx="6"/>
              <a:endCxn id="58" idx="2"/>
            </p:cNvCxnSpPr>
            <p:nvPr/>
          </p:nvCxnSpPr>
          <p:spPr>
            <a:xfrm flipV="1">
              <a:off x="6928608" y="2125410"/>
              <a:ext cx="1320653" cy="307947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線箭頭接點 80">
              <a:extLst>
                <a:ext uri="{FF2B5EF4-FFF2-40B4-BE49-F238E27FC236}">
                  <a16:creationId xmlns:a16="http://schemas.microsoft.com/office/drawing/2014/main" id="{C1879337-3F5F-3C46-8F60-6514A9B777BC}"/>
                </a:ext>
              </a:extLst>
            </p:cNvPr>
            <p:cNvCxnSpPr>
              <a:cxnSpLocks/>
              <a:stCxn id="24" idx="6"/>
              <a:endCxn id="59" idx="2"/>
            </p:cNvCxnSpPr>
            <p:nvPr/>
          </p:nvCxnSpPr>
          <p:spPr>
            <a:xfrm flipV="1">
              <a:off x="6928608" y="4413323"/>
              <a:ext cx="1318673" cy="79156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線箭頭接點 81">
              <a:extLst>
                <a:ext uri="{FF2B5EF4-FFF2-40B4-BE49-F238E27FC236}">
                  <a16:creationId xmlns:a16="http://schemas.microsoft.com/office/drawing/2014/main" id="{B23E48AF-013F-9F4E-BDED-E8DAC23AA380}"/>
                </a:ext>
              </a:extLst>
            </p:cNvPr>
            <p:cNvCxnSpPr>
              <a:cxnSpLocks/>
              <a:stCxn id="24" idx="6"/>
              <a:endCxn id="60" idx="2"/>
            </p:cNvCxnSpPr>
            <p:nvPr/>
          </p:nvCxnSpPr>
          <p:spPr>
            <a:xfrm>
              <a:off x="6928608" y="5204887"/>
              <a:ext cx="1318673" cy="27509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橢圓 82">
              <a:extLst>
                <a:ext uri="{FF2B5EF4-FFF2-40B4-BE49-F238E27FC236}">
                  <a16:creationId xmlns:a16="http://schemas.microsoft.com/office/drawing/2014/main" id="{A87FCD16-803F-4447-9323-21B9038791E6}"/>
                </a:ext>
              </a:extLst>
            </p:cNvPr>
            <p:cNvSpPr/>
            <p:nvPr/>
          </p:nvSpPr>
          <p:spPr>
            <a:xfrm>
              <a:off x="4701242" y="3096043"/>
              <a:ext cx="540000" cy="540000"/>
            </a:xfrm>
            <a:prstGeom prst="ellipse">
              <a:avLst/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84" name="橢圓 83">
              <a:extLst>
                <a:ext uri="{FF2B5EF4-FFF2-40B4-BE49-F238E27FC236}">
                  <a16:creationId xmlns:a16="http://schemas.microsoft.com/office/drawing/2014/main" id="{85327452-8300-B040-A45F-A6C56CBB11AC}"/>
                </a:ext>
              </a:extLst>
            </p:cNvPr>
            <p:cNvSpPr/>
            <p:nvPr/>
          </p:nvSpPr>
          <p:spPr>
            <a:xfrm>
              <a:off x="4701242" y="4034118"/>
              <a:ext cx="540000" cy="540000"/>
            </a:xfrm>
            <a:prstGeom prst="ellipse">
              <a:avLst/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cxnSp>
          <p:nvCxnSpPr>
            <p:cNvPr id="85" name="直線箭頭接點 84">
              <a:extLst>
                <a:ext uri="{FF2B5EF4-FFF2-40B4-BE49-F238E27FC236}">
                  <a16:creationId xmlns:a16="http://schemas.microsoft.com/office/drawing/2014/main" id="{D259647B-8CBF-7A48-A6F1-B213CE3994BB}"/>
                </a:ext>
              </a:extLst>
            </p:cNvPr>
            <p:cNvCxnSpPr>
              <a:cxnSpLocks/>
              <a:stCxn id="17" idx="6"/>
              <a:endCxn id="83" idx="2"/>
            </p:cNvCxnSpPr>
            <p:nvPr/>
          </p:nvCxnSpPr>
          <p:spPr>
            <a:xfrm>
              <a:off x="3553876" y="2512903"/>
              <a:ext cx="1147366" cy="85314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線箭頭接點 85">
              <a:extLst>
                <a:ext uri="{FF2B5EF4-FFF2-40B4-BE49-F238E27FC236}">
                  <a16:creationId xmlns:a16="http://schemas.microsoft.com/office/drawing/2014/main" id="{D5747A27-1FBC-0343-AF62-4D7028CEB77F}"/>
                </a:ext>
              </a:extLst>
            </p:cNvPr>
            <p:cNvCxnSpPr>
              <a:cxnSpLocks/>
              <a:stCxn id="18" idx="6"/>
              <a:endCxn id="83" idx="2"/>
            </p:cNvCxnSpPr>
            <p:nvPr/>
          </p:nvCxnSpPr>
          <p:spPr>
            <a:xfrm>
              <a:off x="3553876" y="3366043"/>
              <a:ext cx="1147366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線箭頭接點 86">
              <a:extLst>
                <a:ext uri="{FF2B5EF4-FFF2-40B4-BE49-F238E27FC236}">
                  <a16:creationId xmlns:a16="http://schemas.microsoft.com/office/drawing/2014/main" id="{45941930-0DA5-634D-A7BC-5582A8D17DBA}"/>
                </a:ext>
              </a:extLst>
            </p:cNvPr>
            <p:cNvCxnSpPr>
              <a:cxnSpLocks/>
              <a:stCxn id="19" idx="6"/>
              <a:endCxn id="83" idx="2"/>
            </p:cNvCxnSpPr>
            <p:nvPr/>
          </p:nvCxnSpPr>
          <p:spPr>
            <a:xfrm flipV="1">
              <a:off x="3553876" y="3366043"/>
              <a:ext cx="1147366" cy="93807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線箭頭接點 87">
              <a:extLst>
                <a:ext uri="{FF2B5EF4-FFF2-40B4-BE49-F238E27FC236}">
                  <a16:creationId xmlns:a16="http://schemas.microsoft.com/office/drawing/2014/main" id="{898DCF83-F581-1E47-8205-07640A3153FA}"/>
                </a:ext>
              </a:extLst>
            </p:cNvPr>
            <p:cNvCxnSpPr>
              <a:cxnSpLocks/>
              <a:stCxn id="20" idx="6"/>
              <a:endCxn id="83" idx="2"/>
            </p:cNvCxnSpPr>
            <p:nvPr/>
          </p:nvCxnSpPr>
          <p:spPr>
            <a:xfrm flipV="1">
              <a:off x="3550076" y="3366043"/>
              <a:ext cx="1151166" cy="185231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線箭頭接點 88">
              <a:extLst>
                <a:ext uri="{FF2B5EF4-FFF2-40B4-BE49-F238E27FC236}">
                  <a16:creationId xmlns:a16="http://schemas.microsoft.com/office/drawing/2014/main" id="{586058DF-9E53-DE43-AA6B-6D0E8CC3F9B9}"/>
                </a:ext>
              </a:extLst>
            </p:cNvPr>
            <p:cNvCxnSpPr>
              <a:cxnSpLocks/>
              <a:stCxn id="17" idx="6"/>
              <a:endCxn id="84" idx="2"/>
            </p:cNvCxnSpPr>
            <p:nvPr/>
          </p:nvCxnSpPr>
          <p:spPr>
            <a:xfrm>
              <a:off x="3553876" y="2512903"/>
              <a:ext cx="1147366" cy="179121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線箭頭接點 89">
              <a:extLst>
                <a:ext uri="{FF2B5EF4-FFF2-40B4-BE49-F238E27FC236}">
                  <a16:creationId xmlns:a16="http://schemas.microsoft.com/office/drawing/2014/main" id="{FA6FD2FC-0A89-B947-A888-F1195706D8A9}"/>
                </a:ext>
              </a:extLst>
            </p:cNvPr>
            <p:cNvCxnSpPr>
              <a:cxnSpLocks/>
              <a:stCxn id="18" idx="6"/>
              <a:endCxn id="84" idx="2"/>
            </p:cNvCxnSpPr>
            <p:nvPr/>
          </p:nvCxnSpPr>
          <p:spPr>
            <a:xfrm>
              <a:off x="3553876" y="3366043"/>
              <a:ext cx="1147366" cy="93807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線箭頭接點 90">
              <a:extLst>
                <a:ext uri="{FF2B5EF4-FFF2-40B4-BE49-F238E27FC236}">
                  <a16:creationId xmlns:a16="http://schemas.microsoft.com/office/drawing/2014/main" id="{D1058100-4D8C-1440-88A8-385A461C6968}"/>
                </a:ext>
              </a:extLst>
            </p:cNvPr>
            <p:cNvCxnSpPr>
              <a:cxnSpLocks/>
              <a:stCxn id="19" idx="6"/>
              <a:endCxn id="84" idx="2"/>
            </p:cNvCxnSpPr>
            <p:nvPr/>
          </p:nvCxnSpPr>
          <p:spPr>
            <a:xfrm>
              <a:off x="3553876" y="4304118"/>
              <a:ext cx="1147366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線箭頭接點 91">
              <a:extLst>
                <a:ext uri="{FF2B5EF4-FFF2-40B4-BE49-F238E27FC236}">
                  <a16:creationId xmlns:a16="http://schemas.microsoft.com/office/drawing/2014/main" id="{3D4B9F3D-AAA6-3F4B-803A-C56B969848C3}"/>
                </a:ext>
              </a:extLst>
            </p:cNvPr>
            <p:cNvCxnSpPr>
              <a:cxnSpLocks/>
              <a:stCxn id="20" idx="6"/>
              <a:endCxn id="84" idx="2"/>
            </p:cNvCxnSpPr>
            <p:nvPr/>
          </p:nvCxnSpPr>
          <p:spPr>
            <a:xfrm flipV="1">
              <a:off x="3550076" y="4304118"/>
              <a:ext cx="1151166" cy="91424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線箭頭接點 92">
              <a:extLst>
                <a:ext uri="{FF2B5EF4-FFF2-40B4-BE49-F238E27FC236}">
                  <a16:creationId xmlns:a16="http://schemas.microsoft.com/office/drawing/2014/main" id="{D3BE9707-9870-9940-AD8E-038E0D087ACD}"/>
                </a:ext>
              </a:extLst>
            </p:cNvPr>
            <p:cNvCxnSpPr>
              <a:cxnSpLocks/>
              <a:stCxn id="83" idx="6"/>
              <a:endCxn id="21" idx="2"/>
            </p:cNvCxnSpPr>
            <p:nvPr/>
          </p:nvCxnSpPr>
          <p:spPr>
            <a:xfrm flipV="1">
              <a:off x="5241242" y="2512332"/>
              <a:ext cx="1151166" cy="85371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線箭頭接點 93">
              <a:extLst>
                <a:ext uri="{FF2B5EF4-FFF2-40B4-BE49-F238E27FC236}">
                  <a16:creationId xmlns:a16="http://schemas.microsoft.com/office/drawing/2014/main" id="{D2742E7F-0563-BB48-A8A3-EA8F5724D434}"/>
                </a:ext>
              </a:extLst>
            </p:cNvPr>
            <p:cNvCxnSpPr>
              <a:cxnSpLocks/>
              <a:stCxn id="83" idx="6"/>
              <a:endCxn id="22" idx="2"/>
            </p:cNvCxnSpPr>
            <p:nvPr/>
          </p:nvCxnSpPr>
          <p:spPr>
            <a:xfrm flipV="1">
              <a:off x="5241242" y="3365472"/>
              <a:ext cx="1151166" cy="57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線箭頭接點 94">
              <a:extLst>
                <a:ext uri="{FF2B5EF4-FFF2-40B4-BE49-F238E27FC236}">
                  <a16:creationId xmlns:a16="http://schemas.microsoft.com/office/drawing/2014/main" id="{FBBBEE5F-F72E-484F-8EF9-636BE498B209}"/>
                </a:ext>
              </a:extLst>
            </p:cNvPr>
            <p:cNvCxnSpPr>
              <a:cxnSpLocks/>
              <a:stCxn id="83" idx="6"/>
              <a:endCxn id="23" idx="2"/>
            </p:cNvCxnSpPr>
            <p:nvPr/>
          </p:nvCxnSpPr>
          <p:spPr>
            <a:xfrm>
              <a:off x="5241242" y="3366043"/>
              <a:ext cx="1151166" cy="92460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線箭頭接點 95">
              <a:extLst>
                <a:ext uri="{FF2B5EF4-FFF2-40B4-BE49-F238E27FC236}">
                  <a16:creationId xmlns:a16="http://schemas.microsoft.com/office/drawing/2014/main" id="{9E06FA71-F087-4243-9DA3-4B8E97BE4DDE}"/>
                </a:ext>
              </a:extLst>
            </p:cNvPr>
            <p:cNvCxnSpPr>
              <a:cxnSpLocks/>
              <a:stCxn id="83" idx="6"/>
              <a:endCxn id="24" idx="2"/>
            </p:cNvCxnSpPr>
            <p:nvPr/>
          </p:nvCxnSpPr>
          <p:spPr>
            <a:xfrm>
              <a:off x="5241242" y="3366043"/>
              <a:ext cx="1147366" cy="183884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線箭頭接點 96">
              <a:extLst>
                <a:ext uri="{FF2B5EF4-FFF2-40B4-BE49-F238E27FC236}">
                  <a16:creationId xmlns:a16="http://schemas.microsoft.com/office/drawing/2014/main" id="{86380D7C-4DE0-2640-9DE6-68C39A0DEF89}"/>
                </a:ext>
              </a:extLst>
            </p:cNvPr>
            <p:cNvCxnSpPr>
              <a:cxnSpLocks/>
              <a:stCxn id="84" idx="6"/>
              <a:endCxn id="21" idx="2"/>
            </p:cNvCxnSpPr>
            <p:nvPr/>
          </p:nvCxnSpPr>
          <p:spPr>
            <a:xfrm flipV="1">
              <a:off x="5241242" y="2512332"/>
              <a:ext cx="1151166" cy="179178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線箭頭接點 97">
              <a:extLst>
                <a:ext uri="{FF2B5EF4-FFF2-40B4-BE49-F238E27FC236}">
                  <a16:creationId xmlns:a16="http://schemas.microsoft.com/office/drawing/2014/main" id="{464D8101-6414-284D-863C-D5B480E3F524}"/>
                </a:ext>
              </a:extLst>
            </p:cNvPr>
            <p:cNvCxnSpPr>
              <a:cxnSpLocks/>
              <a:stCxn id="84" idx="6"/>
              <a:endCxn id="22" idx="2"/>
            </p:cNvCxnSpPr>
            <p:nvPr/>
          </p:nvCxnSpPr>
          <p:spPr>
            <a:xfrm flipV="1">
              <a:off x="5241242" y="3365472"/>
              <a:ext cx="1151166" cy="93864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線箭頭接點 98">
              <a:extLst>
                <a:ext uri="{FF2B5EF4-FFF2-40B4-BE49-F238E27FC236}">
                  <a16:creationId xmlns:a16="http://schemas.microsoft.com/office/drawing/2014/main" id="{D5BE5360-63AA-5E4E-A9BE-64E426F58846}"/>
                </a:ext>
              </a:extLst>
            </p:cNvPr>
            <p:cNvCxnSpPr>
              <a:cxnSpLocks/>
              <a:stCxn id="84" idx="6"/>
              <a:endCxn id="23" idx="2"/>
            </p:cNvCxnSpPr>
            <p:nvPr/>
          </p:nvCxnSpPr>
          <p:spPr>
            <a:xfrm flipV="1">
              <a:off x="5241242" y="4290646"/>
              <a:ext cx="1151166" cy="1347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線箭頭接點 99">
              <a:extLst>
                <a:ext uri="{FF2B5EF4-FFF2-40B4-BE49-F238E27FC236}">
                  <a16:creationId xmlns:a16="http://schemas.microsoft.com/office/drawing/2014/main" id="{AAF36D73-2A49-B949-BA77-8FA915872537}"/>
                </a:ext>
              </a:extLst>
            </p:cNvPr>
            <p:cNvCxnSpPr>
              <a:cxnSpLocks/>
              <a:stCxn id="84" idx="6"/>
              <a:endCxn id="24" idx="2"/>
            </p:cNvCxnSpPr>
            <p:nvPr/>
          </p:nvCxnSpPr>
          <p:spPr>
            <a:xfrm>
              <a:off x="5241242" y="4304118"/>
              <a:ext cx="1147366" cy="90076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5" name="群組 114">
            <a:extLst>
              <a:ext uri="{FF2B5EF4-FFF2-40B4-BE49-F238E27FC236}">
                <a16:creationId xmlns:a16="http://schemas.microsoft.com/office/drawing/2014/main" id="{44FC0773-7527-5642-AA75-8BC5916EF01C}"/>
              </a:ext>
            </a:extLst>
          </p:cNvPr>
          <p:cNvGrpSpPr/>
          <p:nvPr/>
        </p:nvGrpSpPr>
        <p:grpSpPr>
          <a:xfrm>
            <a:off x="1106671" y="4212622"/>
            <a:ext cx="3363806" cy="2389212"/>
            <a:chOff x="4526417" y="4206711"/>
            <a:chExt cx="3363806" cy="2389212"/>
          </a:xfrm>
        </p:grpSpPr>
        <p:sp>
          <p:nvSpPr>
            <p:cNvPr id="105" name="橢圓 104">
              <a:extLst>
                <a:ext uri="{FF2B5EF4-FFF2-40B4-BE49-F238E27FC236}">
                  <a16:creationId xmlns:a16="http://schemas.microsoft.com/office/drawing/2014/main" id="{591338F9-092B-4E46-AF71-B723BC59A431}"/>
                </a:ext>
              </a:extLst>
            </p:cNvPr>
            <p:cNvSpPr/>
            <p:nvPr/>
          </p:nvSpPr>
          <p:spPr>
            <a:xfrm>
              <a:off x="5339346" y="5325307"/>
              <a:ext cx="180000" cy="180000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cxnSp>
          <p:nvCxnSpPr>
            <p:cNvPr id="101" name="直線箭頭接點 100">
              <a:extLst>
                <a:ext uri="{FF2B5EF4-FFF2-40B4-BE49-F238E27FC236}">
                  <a16:creationId xmlns:a16="http://schemas.microsoft.com/office/drawing/2014/main" id="{E9B5C496-7C70-1A49-AAD0-D54F3E33511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52753" y="4462154"/>
              <a:ext cx="0" cy="1821507"/>
            </a:xfrm>
            <a:prstGeom prst="straightConnector1">
              <a:avLst/>
            </a:prstGeom>
            <a:ln w="32384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線箭頭接點 101">
              <a:extLst>
                <a:ext uri="{FF2B5EF4-FFF2-40B4-BE49-F238E27FC236}">
                  <a16:creationId xmlns:a16="http://schemas.microsoft.com/office/drawing/2014/main" id="{FF5B84C1-FE44-DE4B-A5C0-0354D0C41901}"/>
                </a:ext>
              </a:extLst>
            </p:cNvPr>
            <p:cNvCxnSpPr>
              <a:cxnSpLocks/>
            </p:cNvCxnSpPr>
            <p:nvPr/>
          </p:nvCxnSpPr>
          <p:spPr>
            <a:xfrm>
              <a:off x="4843635" y="6275680"/>
              <a:ext cx="2661233" cy="0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文字方塊 102">
              <a:extLst>
                <a:ext uri="{FF2B5EF4-FFF2-40B4-BE49-F238E27FC236}">
                  <a16:creationId xmlns:a16="http://schemas.microsoft.com/office/drawing/2014/main" id="{66982ED2-4F71-3C41-BC0E-5ADFB7699AFC}"/>
                </a:ext>
              </a:extLst>
            </p:cNvPr>
            <p:cNvSpPr txBox="1"/>
            <p:nvPr/>
          </p:nvSpPr>
          <p:spPr>
            <a:xfrm>
              <a:off x="4526417" y="4206711"/>
              <a:ext cx="231364" cy="255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4000" i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</a:t>
              </a:r>
              <a:endParaRPr kumimoji="1" lang="zh-TW" altLang="en-US" sz="2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4" name="文字方塊 103">
              <a:extLst>
                <a:ext uri="{FF2B5EF4-FFF2-40B4-BE49-F238E27FC236}">
                  <a16:creationId xmlns:a16="http://schemas.microsoft.com/office/drawing/2014/main" id="{A6D8A595-BEDB-7A4F-806D-0CD08E251906}"/>
                </a:ext>
              </a:extLst>
            </p:cNvPr>
            <p:cNvSpPr txBox="1"/>
            <p:nvPr/>
          </p:nvSpPr>
          <p:spPr>
            <a:xfrm>
              <a:off x="7250784" y="6275680"/>
              <a:ext cx="254084" cy="255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4000" i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</a:t>
              </a:r>
              <a:endParaRPr kumimoji="1" lang="zh-TW" altLang="en-US" sz="2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06" name="直線接點 105">
              <a:extLst>
                <a:ext uri="{FF2B5EF4-FFF2-40B4-BE49-F238E27FC236}">
                  <a16:creationId xmlns:a16="http://schemas.microsoft.com/office/drawing/2014/main" id="{7700B14A-8E72-D441-B68B-D060F5D67CCA}"/>
                </a:ext>
              </a:extLst>
            </p:cNvPr>
            <p:cNvCxnSpPr>
              <a:cxnSpLocks/>
              <a:endCxn id="107" idx="0"/>
            </p:cNvCxnSpPr>
            <p:nvPr/>
          </p:nvCxnSpPr>
          <p:spPr>
            <a:xfrm>
              <a:off x="5423563" y="5405833"/>
              <a:ext cx="0" cy="892942"/>
            </a:xfrm>
            <a:prstGeom prst="line">
              <a:avLst/>
            </a:prstGeom>
            <a:ln w="44450">
              <a:solidFill>
                <a:srgbClr val="C00000"/>
              </a:solidFill>
              <a:prstDash val="sysDot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07" name="矩形 106">
              <a:extLst>
                <a:ext uri="{FF2B5EF4-FFF2-40B4-BE49-F238E27FC236}">
                  <a16:creationId xmlns:a16="http://schemas.microsoft.com/office/drawing/2014/main" id="{91AC47F1-8E81-C446-91B6-FF962E3C57E5}"/>
                </a:ext>
              </a:extLst>
            </p:cNvPr>
            <p:cNvSpPr/>
            <p:nvPr/>
          </p:nvSpPr>
          <p:spPr>
            <a:xfrm>
              <a:off x="5303436" y="6298775"/>
              <a:ext cx="240254" cy="29714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" altLang="zh-TW" sz="3200" i="1" dirty="0">
                  <a:solidFill>
                    <a:srgbClr val="232323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endParaRPr lang="zh-TW" altLang="en-US" sz="3200" i="1" dirty="0"/>
            </a:p>
          </p:txBody>
        </p:sp>
        <p:sp>
          <p:nvSpPr>
            <p:cNvPr id="108" name="手繪多邊形 107">
              <a:extLst>
                <a:ext uri="{FF2B5EF4-FFF2-40B4-BE49-F238E27FC236}">
                  <a16:creationId xmlns:a16="http://schemas.microsoft.com/office/drawing/2014/main" id="{79127EC4-BC75-A340-8061-E0023BA89063}"/>
                </a:ext>
              </a:extLst>
            </p:cNvPr>
            <p:cNvSpPr/>
            <p:nvPr/>
          </p:nvSpPr>
          <p:spPr>
            <a:xfrm>
              <a:off x="4854529" y="5077012"/>
              <a:ext cx="2786289" cy="856590"/>
            </a:xfrm>
            <a:custGeom>
              <a:avLst/>
              <a:gdLst>
                <a:gd name="connsiteX0" fmla="*/ 0 w 4521200"/>
                <a:gd name="connsiteY0" fmla="*/ 788121 h 1685731"/>
                <a:gd name="connsiteX1" fmla="*/ 355600 w 4521200"/>
                <a:gd name="connsiteY1" fmla="*/ 313987 h 1685731"/>
                <a:gd name="connsiteX2" fmla="*/ 812800 w 4521200"/>
                <a:gd name="connsiteY2" fmla="*/ 534121 h 1685731"/>
                <a:gd name="connsiteX3" fmla="*/ 1270000 w 4521200"/>
                <a:gd name="connsiteY3" fmla="*/ 1296121 h 1685731"/>
                <a:gd name="connsiteX4" fmla="*/ 1761067 w 4521200"/>
                <a:gd name="connsiteY4" fmla="*/ 1685587 h 1685731"/>
                <a:gd name="connsiteX5" fmla="*/ 2286000 w 4521200"/>
                <a:gd name="connsiteY5" fmla="*/ 1329987 h 1685731"/>
                <a:gd name="connsiteX6" fmla="*/ 2590800 w 4521200"/>
                <a:gd name="connsiteY6" fmla="*/ 483321 h 1685731"/>
                <a:gd name="connsiteX7" fmla="*/ 2963333 w 4521200"/>
                <a:gd name="connsiteY7" fmla="*/ 9187 h 1685731"/>
                <a:gd name="connsiteX8" fmla="*/ 3623733 w 4521200"/>
                <a:gd name="connsiteY8" fmla="*/ 889721 h 1685731"/>
                <a:gd name="connsiteX9" fmla="*/ 4182533 w 4521200"/>
                <a:gd name="connsiteY9" fmla="*/ 991321 h 1685731"/>
                <a:gd name="connsiteX10" fmla="*/ 4521200 w 4521200"/>
                <a:gd name="connsiteY10" fmla="*/ 381721 h 1685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521200" h="1685731">
                  <a:moveTo>
                    <a:pt x="0" y="788121"/>
                  </a:moveTo>
                  <a:cubicBezTo>
                    <a:pt x="110066" y="572220"/>
                    <a:pt x="220133" y="356320"/>
                    <a:pt x="355600" y="313987"/>
                  </a:cubicBezTo>
                  <a:cubicBezTo>
                    <a:pt x="491067" y="271654"/>
                    <a:pt x="660400" y="370432"/>
                    <a:pt x="812800" y="534121"/>
                  </a:cubicBezTo>
                  <a:cubicBezTo>
                    <a:pt x="965200" y="697810"/>
                    <a:pt x="1111956" y="1104210"/>
                    <a:pt x="1270000" y="1296121"/>
                  </a:cubicBezTo>
                  <a:cubicBezTo>
                    <a:pt x="1428044" y="1488032"/>
                    <a:pt x="1591734" y="1679943"/>
                    <a:pt x="1761067" y="1685587"/>
                  </a:cubicBezTo>
                  <a:cubicBezTo>
                    <a:pt x="1930400" y="1691231"/>
                    <a:pt x="2147711" y="1530365"/>
                    <a:pt x="2286000" y="1329987"/>
                  </a:cubicBezTo>
                  <a:cubicBezTo>
                    <a:pt x="2424289" y="1129609"/>
                    <a:pt x="2477911" y="703454"/>
                    <a:pt x="2590800" y="483321"/>
                  </a:cubicBezTo>
                  <a:cubicBezTo>
                    <a:pt x="2703689" y="263188"/>
                    <a:pt x="2791178" y="-58546"/>
                    <a:pt x="2963333" y="9187"/>
                  </a:cubicBezTo>
                  <a:cubicBezTo>
                    <a:pt x="3135488" y="76920"/>
                    <a:pt x="3420533" y="726032"/>
                    <a:pt x="3623733" y="889721"/>
                  </a:cubicBezTo>
                  <a:cubicBezTo>
                    <a:pt x="3826933" y="1053410"/>
                    <a:pt x="4032955" y="1075988"/>
                    <a:pt x="4182533" y="991321"/>
                  </a:cubicBezTo>
                  <a:cubicBezTo>
                    <a:pt x="4332111" y="906654"/>
                    <a:pt x="4426655" y="644187"/>
                    <a:pt x="4521200" y="381721"/>
                  </a:cubicBezTo>
                </a:path>
              </a:pathLst>
            </a:custGeom>
            <a:noFill/>
            <a:ln w="635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9" name="矩形 108">
                  <a:extLst>
                    <a:ext uri="{FF2B5EF4-FFF2-40B4-BE49-F238E27FC236}">
                      <a16:creationId xmlns:a16="http://schemas.microsoft.com/office/drawing/2014/main" id="{33990FB3-DABF-5F42-82F4-6A3C6B96F290}"/>
                    </a:ext>
                  </a:extLst>
                </p:cNvPr>
                <p:cNvSpPr/>
                <p:nvPr/>
              </p:nvSpPr>
              <p:spPr>
                <a:xfrm>
                  <a:off x="7250784" y="4787674"/>
                  <a:ext cx="639439" cy="26587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d>
                          <m:dPr>
                            <m:ctrlPr>
                              <a:rPr lang="en-US" altLang="zh-TW" sz="28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</m:oMath>
                    </m:oMathPara>
                  </a14:m>
                  <a:endParaRPr lang="zh-TW" altLang="en-US" sz="2800" dirty="0"/>
                </a:p>
              </p:txBody>
            </p:sp>
          </mc:Choice>
          <mc:Fallback xmlns="">
            <p:sp>
              <p:nvSpPr>
                <p:cNvPr id="109" name="矩形 108">
                  <a:extLst>
                    <a:ext uri="{FF2B5EF4-FFF2-40B4-BE49-F238E27FC236}">
                      <a16:creationId xmlns:a16="http://schemas.microsoft.com/office/drawing/2014/main" id="{33990FB3-DABF-5F42-82F4-6A3C6B96F29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50784" y="4787674"/>
                  <a:ext cx="639439" cy="265870"/>
                </a:xfrm>
                <a:prstGeom prst="rect">
                  <a:avLst/>
                </a:prstGeom>
                <a:blipFill>
                  <a:blip r:embed="rId5"/>
                  <a:stretch>
                    <a:fillRect l="-3922" r="-29412" b="-81818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0" name="橢圓 109">
              <a:extLst>
                <a:ext uri="{FF2B5EF4-FFF2-40B4-BE49-F238E27FC236}">
                  <a16:creationId xmlns:a16="http://schemas.microsoft.com/office/drawing/2014/main" id="{A0AD7898-2192-7B40-9B4E-CC10AC5B8B59}"/>
                </a:ext>
              </a:extLst>
            </p:cNvPr>
            <p:cNvSpPr/>
            <p:nvPr/>
          </p:nvSpPr>
          <p:spPr>
            <a:xfrm>
              <a:off x="5339346" y="6169503"/>
              <a:ext cx="180000" cy="180000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6681011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" name="直線接點 42"/>
          <p:cNvCxnSpPr/>
          <p:nvPr/>
        </p:nvCxnSpPr>
        <p:spPr>
          <a:xfrm>
            <a:off x="8001914" y="5115255"/>
            <a:ext cx="0" cy="727092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橢圓 23"/>
          <p:cNvSpPr/>
          <p:nvPr/>
        </p:nvSpPr>
        <p:spPr>
          <a:xfrm>
            <a:off x="7670877" y="4798732"/>
            <a:ext cx="633046" cy="633046"/>
          </a:xfrm>
          <a:prstGeom prst="ellipse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42" name="直線接點 41"/>
          <p:cNvCxnSpPr/>
          <p:nvPr/>
        </p:nvCxnSpPr>
        <p:spPr>
          <a:xfrm>
            <a:off x="6066662" y="4091438"/>
            <a:ext cx="0" cy="1762613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/>
          <p:cNvCxnSpPr/>
          <p:nvPr/>
        </p:nvCxnSpPr>
        <p:spPr>
          <a:xfrm>
            <a:off x="4331794" y="4079736"/>
            <a:ext cx="0" cy="1762613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接點 6"/>
          <p:cNvCxnSpPr/>
          <p:nvPr/>
        </p:nvCxnSpPr>
        <p:spPr>
          <a:xfrm>
            <a:off x="2826268" y="2993515"/>
            <a:ext cx="0" cy="288006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單箭頭接點 26"/>
          <p:cNvCxnSpPr/>
          <p:nvPr/>
        </p:nvCxnSpPr>
        <p:spPr>
          <a:xfrm>
            <a:off x="2934328" y="5842348"/>
            <a:ext cx="676977" cy="0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手繪多邊形 5"/>
          <p:cNvSpPr/>
          <p:nvPr/>
        </p:nvSpPr>
        <p:spPr>
          <a:xfrm>
            <a:off x="2124809" y="1938565"/>
            <a:ext cx="7914542" cy="4208267"/>
          </a:xfrm>
          <a:custGeom>
            <a:avLst/>
            <a:gdLst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4783016 w 7754816"/>
              <a:gd name="connsiteY3" fmla="*/ 3130062 h 4208267"/>
              <a:gd name="connsiteX4" fmla="*/ 5820508 w 7754816"/>
              <a:gd name="connsiteY4" fmla="*/ 26025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5732254 w 7754816"/>
              <a:gd name="connsiteY3" fmla="*/ 3511062 h 4208267"/>
              <a:gd name="connsiteX4" fmla="*/ 5820508 w 7754816"/>
              <a:gd name="connsiteY4" fmla="*/ 26025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941312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941312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941312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767202 w 7754816"/>
              <a:gd name="connsiteY2" fmla="*/ 2717243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767202 w 7754816"/>
              <a:gd name="connsiteY2" fmla="*/ 2717243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823199 w 7754816"/>
              <a:gd name="connsiteY2" fmla="*/ 2698193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54816" h="4208267">
                <a:moveTo>
                  <a:pt x="0" y="0"/>
                </a:moveTo>
                <a:cubicBezTo>
                  <a:pt x="218342" y="948104"/>
                  <a:pt x="677358" y="1776011"/>
                  <a:pt x="1314558" y="2225710"/>
                </a:cubicBezTo>
                <a:cubicBezTo>
                  <a:pt x="1951758" y="2675409"/>
                  <a:pt x="3073523" y="2701682"/>
                  <a:pt x="3823199" y="2698193"/>
                </a:cubicBezTo>
                <a:cubicBezTo>
                  <a:pt x="4572875" y="2694704"/>
                  <a:pt x="5321243" y="3501607"/>
                  <a:pt x="5732254" y="3511062"/>
                </a:cubicBezTo>
                <a:cubicBezTo>
                  <a:pt x="6143265" y="3520517"/>
                  <a:pt x="6133882" y="2941515"/>
                  <a:pt x="6289268" y="2754923"/>
                </a:cubicBezTo>
                <a:cubicBezTo>
                  <a:pt x="6444654" y="2568331"/>
                  <a:pt x="6452551" y="2185377"/>
                  <a:pt x="6664570" y="2391508"/>
                </a:cubicBezTo>
                <a:cubicBezTo>
                  <a:pt x="6876589" y="2597639"/>
                  <a:pt x="7379677" y="3698631"/>
                  <a:pt x="7561385" y="3991708"/>
                </a:cubicBezTo>
                <a:cubicBezTo>
                  <a:pt x="7743093" y="4284785"/>
                  <a:pt x="7748954" y="4217377"/>
                  <a:pt x="7754816" y="4149970"/>
                </a:cubicBezTo>
              </a:path>
            </a:pathLst>
          </a:custGeom>
          <a:noFill/>
          <a:ln w="635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橢圓 8"/>
          <p:cNvSpPr/>
          <p:nvPr/>
        </p:nvSpPr>
        <p:spPr>
          <a:xfrm>
            <a:off x="5750140" y="4001539"/>
            <a:ext cx="633046" cy="633046"/>
          </a:xfrm>
          <a:prstGeom prst="ellipse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5" name="直線單箭頭接點 4"/>
          <p:cNvCxnSpPr/>
          <p:nvPr/>
        </p:nvCxnSpPr>
        <p:spPr>
          <a:xfrm>
            <a:off x="1935176" y="5984060"/>
            <a:ext cx="842802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/>
          <p:cNvCxnSpPr/>
          <p:nvPr/>
        </p:nvCxnSpPr>
        <p:spPr>
          <a:xfrm flipV="1">
            <a:off x="2353408" y="1830419"/>
            <a:ext cx="0" cy="436280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9"/>
          <p:cNvSpPr txBox="1"/>
          <p:nvPr/>
        </p:nvSpPr>
        <p:spPr>
          <a:xfrm>
            <a:off x="2304543" y="1740579"/>
            <a:ext cx="9682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Total</a:t>
            </a:r>
          </a:p>
          <a:p>
            <a:pPr algn="ctr"/>
            <a:r>
              <a:rPr lang="en-US" altLang="zh-TW" sz="2400" dirty="0"/>
              <a:t>Loss</a:t>
            </a:r>
            <a:endParaRPr lang="zh-TW" altLang="en-US" sz="2400" dirty="0"/>
          </a:p>
        </p:txBody>
      </p:sp>
      <p:sp>
        <p:nvSpPr>
          <p:cNvPr id="17" name="文字方塊 16"/>
          <p:cNvSpPr txBox="1"/>
          <p:nvPr/>
        </p:nvSpPr>
        <p:spPr>
          <a:xfrm>
            <a:off x="3722531" y="6156682"/>
            <a:ext cx="51957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The value of a network parameter w</a:t>
            </a:r>
            <a:endParaRPr lang="zh-TW" altLang="en-US" sz="2400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3737390" y="1974273"/>
            <a:ext cx="2549506" cy="954107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Very slow at the </a:t>
            </a:r>
            <a:r>
              <a:rPr lang="en-US" altLang="zh-TW" sz="2800" b="1" dirty="0"/>
              <a:t>plateau</a:t>
            </a:r>
            <a:endParaRPr lang="zh-TW" altLang="en-US" sz="2800" dirty="0"/>
          </a:p>
        </p:txBody>
      </p:sp>
      <p:sp>
        <p:nvSpPr>
          <p:cNvPr id="22" name="文字方塊 21"/>
          <p:cNvSpPr txBox="1"/>
          <p:nvPr/>
        </p:nvSpPr>
        <p:spPr>
          <a:xfrm>
            <a:off x="7243185" y="3637122"/>
            <a:ext cx="3350240" cy="52322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800" dirty="0"/>
              <a:t>Stuck at local minima</a:t>
            </a:r>
            <a:endParaRPr lang="zh-TW" altLang="en-US" sz="2800" dirty="0"/>
          </a:p>
        </p:txBody>
      </p:sp>
      <p:sp>
        <p:nvSpPr>
          <p:cNvPr id="21" name="橢圓 20"/>
          <p:cNvSpPr/>
          <p:nvPr/>
        </p:nvSpPr>
        <p:spPr>
          <a:xfrm>
            <a:off x="2533471" y="2676992"/>
            <a:ext cx="633046" cy="633046"/>
          </a:xfrm>
          <a:prstGeom prst="ellipse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字方塊 27"/>
              <p:cNvSpPr txBox="1"/>
              <p:nvPr/>
            </p:nvSpPr>
            <p:spPr>
              <a:xfrm>
                <a:off x="8119511" y="5039318"/>
                <a:ext cx="1288691" cy="822469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zh-TW" alt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𝜕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r>
                        <a:rPr lang="zh-TW" alt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∕</m:t>
                      </m:r>
                      <m:r>
                        <a:rPr lang="zh-TW" alt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𝜕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zh-TW" alt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TW" altLang="en-US" sz="2400" baseline="-25000" dirty="0"/>
              </a:p>
            </p:txBody>
          </p:sp>
        </mc:Choice>
        <mc:Fallback xmlns="">
          <p:sp>
            <p:nvSpPr>
              <p:cNvPr id="28" name="文字方塊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9511" y="5039318"/>
                <a:ext cx="1288691" cy="82246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橢圓 29"/>
          <p:cNvSpPr/>
          <p:nvPr/>
        </p:nvSpPr>
        <p:spPr>
          <a:xfrm>
            <a:off x="4015271" y="3876342"/>
            <a:ext cx="633046" cy="633046"/>
          </a:xfrm>
          <a:prstGeom prst="ellipse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文字方塊 32"/>
          <p:cNvSpPr txBox="1"/>
          <p:nvPr/>
        </p:nvSpPr>
        <p:spPr>
          <a:xfrm>
            <a:off x="5844922" y="2848042"/>
            <a:ext cx="3350240" cy="52322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Stuck at saddle point</a:t>
            </a:r>
            <a:endParaRPr lang="zh-TW" altLang="en-US" sz="2800" dirty="0"/>
          </a:p>
        </p:txBody>
      </p:sp>
      <p:cxnSp>
        <p:nvCxnSpPr>
          <p:cNvPr id="34" name="直線單箭頭接點 33"/>
          <p:cNvCxnSpPr>
            <a:stCxn id="24" idx="7"/>
          </p:cNvCxnSpPr>
          <p:nvPr/>
        </p:nvCxnSpPr>
        <p:spPr>
          <a:xfrm flipV="1">
            <a:off x="8211216" y="4160343"/>
            <a:ext cx="342234" cy="731096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35"/>
          <p:cNvCxnSpPr/>
          <p:nvPr/>
        </p:nvCxnSpPr>
        <p:spPr>
          <a:xfrm flipV="1">
            <a:off x="6227879" y="3310039"/>
            <a:ext cx="344940" cy="769697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單箭頭接點 36"/>
          <p:cNvCxnSpPr>
            <a:stCxn id="30" idx="7"/>
            <a:endCxn id="11" idx="2"/>
          </p:cNvCxnSpPr>
          <p:nvPr/>
        </p:nvCxnSpPr>
        <p:spPr>
          <a:xfrm flipV="1">
            <a:off x="4555611" y="2928379"/>
            <a:ext cx="456533" cy="104067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字方塊 25"/>
              <p:cNvSpPr txBox="1"/>
              <p:nvPr/>
            </p:nvSpPr>
            <p:spPr>
              <a:xfrm>
                <a:off x="6170292" y="5031582"/>
                <a:ext cx="1292685" cy="822469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zh-TW" alt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𝜕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r>
                        <a:rPr lang="zh-TW" alt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∕</m:t>
                      </m:r>
                      <m:r>
                        <a:rPr lang="zh-TW" alt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𝜕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zh-TW" alt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TW" altLang="en-US" sz="2400" baseline="-25000" dirty="0"/>
              </a:p>
            </p:txBody>
          </p:sp>
        </mc:Choice>
        <mc:Fallback xmlns="">
          <p:sp>
            <p:nvSpPr>
              <p:cNvPr id="26" name="文字方塊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0292" y="5031582"/>
                <a:ext cx="1292685" cy="82246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字方塊 28"/>
              <p:cNvSpPr txBox="1"/>
              <p:nvPr/>
            </p:nvSpPr>
            <p:spPr>
              <a:xfrm>
                <a:off x="4397505" y="5039193"/>
                <a:ext cx="1303192" cy="822469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zh-TW" alt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𝜕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r>
                        <a:rPr lang="zh-TW" alt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∕</m:t>
                      </m:r>
                      <m:r>
                        <a:rPr lang="zh-TW" alt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𝜕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zh-TW" alt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≈0</m:t>
                      </m:r>
                    </m:oMath>
                  </m:oMathPara>
                </a14:m>
                <a:endParaRPr lang="zh-TW" altLang="en-US" sz="2400" baseline="-25000" dirty="0"/>
              </a:p>
            </p:txBody>
          </p:sp>
        </mc:Choice>
        <mc:Fallback xmlns="">
          <p:sp>
            <p:nvSpPr>
              <p:cNvPr id="29" name="文字方塊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7505" y="5039193"/>
                <a:ext cx="1303192" cy="82246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橢圓 34"/>
          <p:cNvSpPr/>
          <p:nvPr/>
        </p:nvSpPr>
        <p:spPr>
          <a:xfrm>
            <a:off x="2718211" y="5876002"/>
            <a:ext cx="216117" cy="2161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橢圓 37"/>
          <p:cNvSpPr/>
          <p:nvPr/>
        </p:nvSpPr>
        <p:spPr>
          <a:xfrm>
            <a:off x="4230139" y="5870303"/>
            <a:ext cx="216117" cy="2161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橢圓 38"/>
          <p:cNvSpPr/>
          <p:nvPr/>
        </p:nvSpPr>
        <p:spPr>
          <a:xfrm>
            <a:off x="5958605" y="5845855"/>
            <a:ext cx="216117" cy="2161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橢圓 39"/>
          <p:cNvSpPr/>
          <p:nvPr/>
        </p:nvSpPr>
        <p:spPr>
          <a:xfrm>
            <a:off x="7899850" y="5854051"/>
            <a:ext cx="216117" cy="2161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E3848F11-5B0D-4241-AA22-8C680A15282F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Local Minima</a:t>
            </a:r>
          </a:p>
        </p:txBody>
      </p:sp>
    </p:spTree>
    <p:extLst>
      <p:ext uri="{BB962C8B-B14F-4D97-AF65-F5344CB8AC3E}">
        <p14:creationId xmlns:p14="http://schemas.microsoft.com/office/powerpoint/2010/main" val="1234403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9" grpId="0" animBg="1"/>
      <p:bldP spid="11" grpId="0" animBg="1"/>
      <p:bldP spid="22" grpId="0" animBg="1"/>
      <p:bldP spid="28" grpId="0" animBg="1"/>
      <p:bldP spid="30" grpId="0" animBg="1"/>
      <p:bldP spid="33" grpId="0" animBg="1"/>
      <p:bldP spid="26" grpId="0" animBg="1"/>
      <p:bldP spid="29" grpId="0" animBg="1"/>
      <p:bldP spid="38" grpId="0" animBg="1"/>
      <p:bldP spid="39" grpId="0" animBg="1"/>
      <p:bldP spid="40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B5A5B166-CE82-6543-87F8-A161C4527D53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Parameters common to all </a:t>
            </a:r>
            <a:r>
              <a:rPr kumimoji="1" lang="en-US" altLang="zh-CN" sz="4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Keras</a:t>
            </a:r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optimizers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D59E2024-F240-4BA4-9A6C-A2E1A4246C4E}"/>
                  </a:ext>
                </a:extLst>
              </p:cNvPr>
              <p:cNvSpPr/>
              <p:nvPr/>
            </p:nvSpPr>
            <p:spPr>
              <a:xfrm>
                <a:off x="72696" y="4540266"/>
                <a:ext cx="252287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kumimoji="1" lang="en-US" altLang="zh-TW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SGD:</a:t>
                </a:r>
                <a:r>
                  <a:rPr kumimoji="1" lang="en-US" altLang="zh-TW" b="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kumimoji="1"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kumimoji="1"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𝑤</m:t>
                    </m:r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kumimoji="1"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r>
                      <m:rPr>
                        <m:sty m:val="p"/>
                      </m:rPr>
                      <a:rPr kumimoji="1"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kumimoji="1"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kumimoji="1"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</m:d>
                  </m:oMath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D59E2024-F240-4BA4-9A6C-A2E1A4246C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96" y="4540266"/>
                <a:ext cx="2522870" cy="369332"/>
              </a:xfrm>
              <a:prstGeom prst="rect">
                <a:avLst/>
              </a:prstGeom>
              <a:blipFill>
                <a:blip r:embed="rId3"/>
                <a:stretch>
                  <a:fillRect l="-2174" t="-11667" b="-2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 3">
            <a:extLst>
              <a:ext uri="{FF2B5EF4-FFF2-40B4-BE49-F238E27FC236}">
                <a16:creationId xmlns:a16="http://schemas.microsoft.com/office/drawing/2014/main" id="{DC73AF08-A486-4D46-BBC7-48BC0C665380}"/>
              </a:ext>
            </a:extLst>
          </p:cNvPr>
          <p:cNvSpPr/>
          <p:nvPr/>
        </p:nvSpPr>
        <p:spPr>
          <a:xfrm>
            <a:off x="316871" y="3534222"/>
            <a:ext cx="2073244" cy="91440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SGD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CBE9045F-6D7A-4501-AEFC-0A74884C60A4}"/>
              </a:ext>
            </a:extLst>
          </p:cNvPr>
          <p:cNvSpPr/>
          <p:nvPr/>
        </p:nvSpPr>
        <p:spPr>
          <a:xfrm>
            <a:off x="67311" y="3073246"/>
            <a:ext cx="29225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Stochastic gradient descent </a:t>
            </a:r>
          </a:p>
        </p:txBody>
      </p:sp>
      <p:sp>
        <p:nvSpPr>
          <p:cNvPr id="5" name="箭號: 向右 4">
            <a:extLst>
              <a:ext uri="{FF2B5EF4-FFF2-40B4-BE49-F238E27FC236}">
                <a16:creationId xmlns:a16="http://schemas.microsoft.com/office/drawing/2014/main" id="{22659612-2C78-4534-B388-668FCB07EBF2}"/>
              </a:ext>
            </a:extLst>
          </p:cNvPr>
          <p:cNvSpPr/>
          <p:nvPr/>
        </p:nvSpPr>
        <p:spPr>
          <a:xfrm rot="19709647">
            <a:off x="2681770" y="3140532"/>
            <a:ext cx="776652" cy="6995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0BFAEEDD-1F03-43EC-A9B5-99F9C749DBBC}"/>
              </a:ext>
            </a:extLst>
          </p:cNvPr>
          <p:cNvSpPr/>
          <p:nvPr/>
        </p:nvSpPr>
        <p:spPr>
          <a:xfrm>
            <a:off x="3583956" y="2343512"/>
            <a:ext cx="2297635" cy="914400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Momentum</a:t>
            </a:r>
          </a:p>
        </p:txBody>
      </p:sp>
      <p:sp>
        <p:nvSpPr>
          <p:cNvPr id="27" name="箭號: 向右 26">
            <a:extLst>
              <a:ext uri="{FF2B5EF4-FFF2-40B4-BE49-F238E27FC236}">
                <a16:creationId xmlns:a16="http://schemas.microsoft.com/office/drawing/2014/main" id="{E2A637EC-1CE8-4150-9B30-B2DDBFD5F356}"/>
              </a:ext>
            </a:extLst>
          </p:cNvPr>
          <p:cNvSpPr/>
          <p:nvPr/>
        </p:nvSpPr>
        <p:spPr>
          <a:xfrm rot="1034244">
            <a:off x="2681769" y="4090787"/>
            <a:ext cx="776652" cy="6995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09B8A584-E974-4CF4-8730-A08DF666955C}"/>
              </a:ext>
            </a:extLst>
          </p:cNvPr>
          <p:cNvSpPr/>
          <p:nvPr/>
        </p:nvSpPr>
        <p:spPr>
          <a:xfrm>
            <a:off x="3583957" y="4083066"/>
            <a:ext cx="2297635" cy="914400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Adagrad</a:t>
            </a: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96205D44-1F29-46DE-A058-1902A4E7D416}"/>
              </a:ext>
            </a:extLst>
          </p:cNvPr>
          <p:cNvSpPr/>
          <p:nvPr/>
        </p:nvSpPr>
        <p:spPr>
          <a:xfrm>
            <a:off x="6310410" y="4083066"/>
            <a:ext cx="2297635" cy="9144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RMSprop</a:t>
            </a: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407F1E33-53B1-4EDB-8F0B-AED148F23F38}"/>
              </a:ext>
            </a:extLst>
          </p:cNvPr>
          <p:cNvSpPr/>
          <p:nvPr/>
        </p:nvSpPr>
        <p:spPr>
          <a:xfrm>
            <a:off x="9036863" y="4083066"/>
            <a:ext cx="2297635" cy="9144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Adam</a:t>
            </a: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67048E0F-3EBC-4A05-819D-9C83605DD335}"/>
              </a:ext>
            </a:extLst>
          </p:cNvPr>
          <p:cNvSpPr/>
          <p:nvPr/>
        </p:nvSpPr>
        <p:spPr>
          <a:xfrm>
            <a:off x="5663693" y="3239448"/>
            <a:ext cx="361349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Adaptive algorithm</a:t>
            </a:r>
            <a:endParaRPr lang="zh-TW" altLang="en-US" sz="32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29B43678-DE84-4864-9724-9E3974F9FEA2}"/>
              </a:ext>
            </a:extLst>
          </p:cNvPr>
          <p:cNvSpPr/>
          <p:nvPr/>
        </p:nvSpPr>
        <p:spPr>
          <a:xfrm flipV="1">
            <a:off x="3470136" y="3870045"/>
            <a:ext cx="8000605" cy="1395651"/>
          </a:xfrm>
          <a:prstGeom prst="rect">
            <a:avLst/>
          </a:prstGeom>
          <a:noFill/>
          <a:ln w="635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6" name="箭號: 彎曲 5">
            <a:extLst>
              <a:ext uri="{FF2B5EF4-FFF2-40B4-BE49-F238E27FC236}">
                <a16:creationId xmlns:a16="http://schemas.microsoft.com/office/drawing/2014/main" id="{0BD7888C-6C70-4534-97F2-B3A73E90E329}"/>
              </a:ext>
            </a:extLst>
          </p:cNvPr>
          <p:cNvSpPr/>
          <p:nvPr/>
        </p:nvSpPr>
        <p:spPr>
          <a:xfrm rot="5400000">
            <a:off x="7435520" y="1068940"/>
            <a:ext cx="1506679" cy="4789285"/>
          </a:xfrm>
          <a:prstGeom prst="bentArrow">
            <a:avLst>
              <a:gd name="adj1" fmla="val 18216"/>
              <a:gd name="adj2" fmla="val 27120"/>
              <a:gd name="adj3" fmla="val 24293"/>
              <a:gd name="adj4" fmla="val 43750"/>
            </a:avLst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52A09632-D559-4303-B07B-4653CEC1C06A}"/>
                  </a:ext>
                </a:extLst>
              </p:cNvPr>
              <p:cNvSpPr/>
              <p:nvPr/>
            </p:nvSpPr>
            <p:spPr>
              <a:xfrm>
                <a:off x="2508018" y="1798518"/>
                <a:ext cx="5385192" cy="4049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kumimoji="1" lang="en-US" altLang="zh-TW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Momentum: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bSup>
                    <m:r>
                      <a:rPr kumimoji="1"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kumimoji="1"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p>
                    </m:sSubSup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kumimoji="1"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r>
                      <m:rPr>
                        <m:sty m:val="p"/>
                      </m:rPr>
                      <a:rPr kumimoji="1"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kumimoji="1"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kumimoji="1"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kumimoji="1"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kumimoji="1"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p>
                        </m:sSubSup>
                      </m:e>
                    </m:d>
                    <m:r>
                      <a:rPr kumimoji="1"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kumimoji="1" lang="zh-TW" alt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nary>
                      <m:naryPr>
                        <m:chr m:val="∑"/>
                        <m:ctrlPr>
                          <a:rPr kumimoji="1" lang="zh-TW" alt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1" lang="zh-TW" alt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  <m:r>
                          <a:rPr kumimoji="1" lang="en-US" altLang="zh-TW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kumimoji="1" lang="en-US" altLang="zh-TW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p>
                      <m:e>
                        <m:r>
                          <a:rPr kumimoji="1" lang="en-US" altLang="zh-TW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  <m:r>
                          <m:rPr>
                            <m:sty m:val="p"/>
                          </m:rPr>
                          <a:rPr kumimoji="1" lang="en-US" altLang="zh-TW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  <m:r>
                          <a:rPr kumimoji="1" lang="en-US" altLang="zh-TW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𝐽</m:t>
                        </m:r>
                        <m:d>
                          <m:dPr>
                            <m:ctrlPr>
                              <a:rPr kumimoji="1" lang="en-US" altLang="zh-TW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kumimoji="1" lang="en-US" altLang="zh-TW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kumimoji="1" lang="en-US" altLang="zh-TW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kumimoji="1" lang="en-US" altLang="zh-TW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m:rPr>
                                    <m:brk m:alnAt="23"/>
                                  </m:rPr>
                                  <a:rPr kumimoji="1" lang="zh-TW" alt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𝜏</m:t>
                                </m:r>
                              </m:sup>
                            </m:sSubSup>
                          </m:e>
                        </m:d>
                      </m:e>
                    </m:nary>
                  </m:oMath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52A09632-D559-4303-B07B-4653CEC1C0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8018" y="1798518"/>
                <a:ext cx="5385192" cy="404983"/>
              </a:xfrm>
              <a:prstGeom prst="rect">
                <a:avLst/>
              </a:prstGeom>
              <a:blipFill>
                <a:blip r:embed="rId4"/>
                <a:stretch>
                  <a:fillRect l="-905" t="-104545" b="-16818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矩形 6">
            <a:extLst>
              <a:ext uri="{FF2B5EF4-FFF2-40B4-BE49-F238E27FC236}">
                <a16:creationId xmlns:a16="http://schemas.microsoft.com/office/drawing/2014/main" id="{321E03A9-3ADA-4C4F-A366-EB306BEC97C7}"/>
              </a:ext>
            </a:extLst>
          </p:cNvPr>
          <p:cNvSpPr/>
          <p:nvPr/>
        </p:nvSpPr>
        <p:spPr>
          <a:xfrm>
            <a:off x="2508018" y="998058"/>
            <a:ext cx="641405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梯度更新包含了過去的梯度量值，也是在某種程度上面保留了原本的動能，如果遇到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local minimum 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便有機會可以跳脫出來。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矩形 36">
                <a:extLst>
                  <a:ext uri="{FF2B5EF4-FFF2-40B4-BE49-F238E27FC236}">
                    <a16:creationId xmlns:a16="http://schemas.microsoft.com/office/drawing/2014/main" id="{CF31C912-B246-4DB0-9202-F4DDC25F8E60}"/>
                  </a:ext>
                </a:extLst>
              </p:cNvPr>
              <p:cNvSpPr/>
              <p:nvPr/>
            </p:nvSpPr>
            <p:spPr>
              <a:xfrm>
                <a:off x="660877" y="5457869"/>
                <a:ext cx="4818435" cy="68871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kumimoji="1" lang="en-US" altLang="zh-TW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Adagrad: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bSup>
                    <m:r>
                      <a:rPr kumimoji="1"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kumimoji="1"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p>
                    </m:sSubSup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TW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kumimoji="1"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kumimoji="1" lang="zh-TW" altLang="en-US" b="0" i="1" smtClean="0">
                                <a:latin typeface="Cambria Math" panose="02040503050406030204" pitchFamily="18" charset="0"/>
                              </a:rPr>
                              <m:t>𝜀</m:t>
                            </m:r>
                            <m:r>
                              <a:rPr kumimoji="1" lang="en-US" altLang="zh-TW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nary>
                              <m:naryPr>
                                <m:chr m:val="∑"/>
                                <m:ctrlPr>
                                  <a:rPr kumimoji="1" lang="zh-TW" altLang="en-US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kumimoji="1" lang="zh-TW" alt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𝜏</m:t>
                                </m:r>
                                <m:r>
                                  <a:rPr kumimoji="1" lang="en-US" altLang="zh-TW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kumimoji="1" lang="en-US" altLang="zh-TW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  <m:e>
                                <m:sSup>
                                  <m:sSupPr>
                                    <m:ctrlPr>
                                      <a:rPr kumimoji="1" lang="en-US" altLang="zh-TW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kumimoji="1" lang="en-US" altLang="zh-TW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kumimoji="1" lang="en-US" altLang="zh-TW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∇</m:t>
                                        </m:r>
                                        <m:r>
                                          <a:rPr kumimoji="1" lang="en-US" altLang="zh-TW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𝐽</m:t>
                                        </m:r>
                                        <m:d>
                                          <m:dPr>
                                            <m:ctrlPr>
                                              <a:rPr kumimoji="1" lang="en-US" altLang="zh-TW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Sup>
                                              <m:sSubSupPr>
                                                <m:ctrlPr>
                                                  <a:rPr kumimoji="1" lang="en-US" altLang="zh-TW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kumimoji="1" lang="en-US" altLang="zh-TW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𝑤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kumimoji="1" lang="en-US" altLang="zh-TW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  <m:sup>
                                                <m:r>
                                                  <m:rPr>
                                                    <m:brk m:alnAt="23"/>
                                                  </m:rPr>
                                                  <a:rPr kumimoji="1" lang="zh-TW" altLang="en-US" i="1" smtClean="0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𝜏</m:t>
                                                </m:r>
                                              </m:sup>
                                            </m:sSubSup>
                                          </m:e>
                                        </m:d>
                                      </m:e>
                                    </m:d>
                                  </m:e>
                                  <m:sup>
                                    <m:r>
                                      <a:rPr kumimoji="1" lang="en-US" altLang="zh-TW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nary>
                          </m:e>
                        </m:rad>
                      </m:den>
                    </m:f>
                    <m:r>
                      <m:rPr>
                        <m:sty m:val="p"/>
                      </m:rPr>
                      <a:rPr kumimoji="1"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kumimoji="1"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kumimoji="1"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kumimoji="1"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kumimoji="1"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p>
                        </m:sSubSup>
                      </m:e>
                    </m:d>
                  </m:oMath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7" name="矩形 36">
                <a:extLst>
                  <a:ext uri="{FF2B5EF4-FFF2-40B4-BE49-F238E27FC236}">
                    <a16:creationId xmlns:a16="http://schemas.microsoft.com/office/drawing/2014/main" id="{CF31C912-B246-4DB0-9202-F4DDC25F8E6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877" y="5457869"/>
                <a:ext cx="4818435" cy="688715"/>
              </a:xfrm>
              <a:prstGeom prst="rect">
                <a:avLst/>
              </a:prstGeom>
              <a:blipFill>
                <a:blip r:embed="rId5"/>
                <a:stretch>
                  <a:fillRect l="-1011" b="-6283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矩形 37">
                <a:extLst>
                  <a:ext uri="{FF2B5EF4-FFF2-40B4-BE49-F238E27FC236}">
                    <a16:creationId xmlns:a16="http://schemas.microsoft.com/office/drawing/2014/main" id="{E2481EEB-E7E4-4B46-9FB4-95BBF03B734D}"/>
                  </a:ext>
                </a:extLst>
              </p:cNvPr>
              <p:cNvSpPr/>
              <p:nvPr/>
            </p:nvSpPr>
            <p:spPr>
              <a:xfrm>
                <a:off x="6200183" y="5457278"/>
                <a:ext cx="6024085" cy="68871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kumimoji="1" lang="en-US" altLang="zh-TW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RMSprop: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bSup>
                    <m:r>
                      <a:rPr kumimoji="1"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kumimoji="1"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p>
                    </m:sSubSup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TW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kumimoji="1"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kumimoji="1" lang="zh-TW" altLang="en-US" b="0" i="1" smtClean="0">
                                <a:latin typeface="Cambria Math" panose="02040503050406030204" pitchFamily="18" charset="0"/>
                              </a:rPr>
                              <m:t>𝜀</m:t>
                            </m:r>
                            <m:r>
                              <a:rPr kumimoji="1" lang="en-US" altLang="zh-TW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kumimoji="1" lang="en-US" altLang="zh-TW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0.1</m:t>
                            </m:r>
                            <m:r>
                              <a:rPr kumimoji="1" lang="en-US" altLang="zh-TW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×</m:t>
                            </m:r>
                            <m:sSup>
                              <m:sSup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kumimoji="1" lang="en-US" altLang="zh-TW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∇</m:t>
                                </m:r>
                                <m:r>
                                  <a:rPr kumimoji="1" lang="en-US" altLang="zh-TW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𝐽</m:t>
                                </m:r>
                                <m:d>
                                  <m:dPr>
                                    <m:ctrlPr>
                                      <a:rPr kumimoji="1" lang="en-US" altLang="zh-TW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Sup>
                                      <m:sSubSupPr>
                                        <m:ctrlPr>
                                          <a:rPr kumimoji="1" lang="en-US" altLang="zh-TW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kumimoji="1" lang="en-US" altLang="zh-TW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kumimoji="1" lang="en-US" altLang="zh-TW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  <m:sup>
                                        <m:r>
                                          <a:rPr kumimoji="1" lang="en-US" altLang="zh-TW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p>
                                    </m:sSubSup>
                                  </m:e>
                                </m:d>
                              </m:e>
                              <m:sup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TW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0.9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×</m:t>
                            </m:r>
                            <m:sSup>
                              <m:sSup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kumimoji="1" lang="en-US" altLang="zh-TW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∇</m:t>
                                </m:r>
                                <m:r>
                                  <a:rPr kumimoji="1" lang="en-US" altLang="zh-TW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𝐽</m:t>
                                </m:r>
                                <m:d>
                                  <m:dPr>
                                    <m:ctrlPr>
                                      <a:rPr kumimoji="1" lang="en-US" altLang="zh-TW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Sup>
                                      <m:sSubSupPr>
                                        <m:ctrlPr>
                                          <a:rPr kumimoji="1" lang="en-US" altLang="zh-TW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kumimoji="1" lang="en-US" altLang="zh-TW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kumimoji="1" lang="en-US" altLang="zh-TW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  <m:sup>
                                        <m:r>
                                          <a:rPr kumimoji="1" lang="en-US" altLang="zh-TW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  <m:r>
                                          <a:rPr kumimoji="1" lang="en-US" altLang="zh-TW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sup>
                                    </m:sSubSup>
                                  </m:e>
                                </m:d>
                              </m:e>
                              <m:sup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</m:den>
                    </m:f>
                    <m:r>
                      <m:rPr>
                        <m:sty m:val="p"/>
                      </m:rPr>
                      <a:rPr kumimoji="1"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kumimoji="1"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kumimoji="1"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kumimoji="1"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kumimoji="1"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p>
                        </m:sSubSup>
                      </m:e>
                    </m:d>
                  </m:oMath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8" name="矩形 37">
                <a:extLst>
                  <a:ext uri="{FF2B5EF4-FFF2-40B4-BE49-F238E27FC236}">
                    <a16:creationId xmlns:a16="http://schemas.microsoft.com/office/drawing/2014/main" id="{E2481EEB-E7E4-4B46-9FB4-95BBF03B73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0183" y="5457278"/>
                <a:ext cx="6024085" cy="688715"/>
              </a:xfrm>
              <a:prstGeom prst="rect">
                <a:avLst/>
              </a:prstGeom>
              <a:blipFill>
                <a:blip r:embed="rId6"/>
                <a:stretch>
                  <a:fillRect l="-81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矩形 8">
            <a:extLst>
              <a:ext uri="{FF2B5EF4-FFF2-40B4-BE49-F238E27FC236}">
                <a16:creationId xmlns:a16="http://schemas.microsoft.com/office/drawing/2014/main" id="{4CE8A9D6-FB42-4615-ABEC-E0F4DBD81BE1}"/>
              </a:ext>
            </a:extLst>
          </p:cNvPr>
          <p:cNvSpPr/>
          <p:nvPr/>
        </p:nvSpPr>
        <p:spPr>
          <a:xfrm>
            <a:off x="635942" y="6171447"/>
            <a:ext cx="537427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自動調整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learning rate 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直至收斂，但缺點是分母會不斷積累，這樣學習率就會收縮並最終會變得非常小。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9E40AFC9-F8EC-4BEE-80EB-80AA417B0852}"/>
              </a:ext>
            </a:extLst>
          </p:cNvPr>
          <p:cNvSpPr/>
          <p:nvPr/>
        </p:nvSpPr>
        <p:spPr>
          <a:xfrm>
            <a:off x="6503735" y="6171447"/>
            <a:ext cx="548297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整個調節的過程中較傾向相信舊梯度帶給我們的資訊，</a:t>
            </a:r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改善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Adagrad 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提前結束訓練的問題。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61447EBE-98F9-4E48-9F0F-A0DF32078952}"/>
              </a:ext>
            </a:extLst>
          </p:cNvPr>
          <p:cNvSpPr/>
          <p:nvPr/>
        </p:nvSpPr>
        <p:spPr>
          <a:xfrm>
            <a:off x="7827143" y="1806581"/>
            <a:ext cx="31637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缺點是</a:t>
            </a:r>
            <a:r>
              <a:rPr lang="el-GR" altLang="zh-TW" dirty="0"/>
              <a:t>λ</a:t>
            </a:r>
            <a:r>
              <a:rPr lang="zh-TW" altLang="el-GR" dirty="0"/>
              <a:t>、</a:t>
            </a:r>
            <a:r>
              <a:rPr lang="el-GR" altLang="zh-TW" dirty="0"/>
              <a:t>η</a:t>
            </a:r>
            <a:r>
              <a:rPr lang="zh-TW" altLang="en-US" dirty="0"/>
              <a:t>固定無法隨時調整</a:t>
            </a:r>
          </a:p>
        </p:txBody>
      </p:sp>
      <p:sp>
        <p:nvSpPr>
          <p:cNvPr id="39" name="箭號: 向右 38">
            <a:extLst>
              <a:ext uri="{FF2B5EF4-FFF2-40B4-BE49-F238E27FC236}">
                <a16:creationId xmlns:a16="http://schemas.microsoft.com/office/drawing/2014/main" id="{642FF723-F732-4AF4-A81A-09B5B72B9847}"/>
              </a:ext>
            </a:extLst>
          </p:cNvPr>
          <p:cNvSpPr/>
          <p:nvPr/>
        </p:nvSpPr>
        <p:spPr>
          <a:xfrm>
            <a:off x="5727083" y="4205249"/>
            <a:ext cx="776652" cy="699516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箭號: 向右 39">
            <a:extLst>
              <a:ext uri="{FF2B5EF4-FFF2-40B4-BE49-F238E27FC236}">
                <a16:creationId xmlns:a16="http://schemas.microsoft.com/office/drawing/2014/main" id="{18FF23D4-F5AA-42C7-A6EA-3CFB588AC48C}"/>
              </a:ext>
            </a:extLst>
          </p:cNvPr>
          <p:cNvSpPr/>
          <p:nvPr/>
        </p:nvSpPr>
        <p:spPr>
          <a:xfrm>
            <a:off x="8435574" y="4216922"/>
            <a:ext cx="776652" cy="699516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8166055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B5A5B166-CE82-6543-87F8-A161C4527D53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to choose an optimization algorithm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771ABAFA-D02C-424C-AD1E-B282B4CDA0D5}"/>
              </a:ext>
            </a:extLst>
          </p:cNvPr>
          <p:cNvSpPr/>
          <p:nvPr/>
        </p:nvSpPr>
        <p:spPr>
          <a:xfrm>
            <a:off x="0" y="808522"/>
            <a:ext cx="11958452" cy="51855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SGD</a:t>
            </a:r>
            <a:r>
              <a:rPr lang="zh-TW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can reach a minimum value,</a:t>
            </a:r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but</a:t>
            </a:r>
            <a:r>
              <a:rPr lang="zh-TW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it takes longer than other algorithms and may be trapped at the saddle point.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you need faster convergence, or train deeper and more complex neural networks, you need an </a:t>
            </a:r>
            <a:r>
              <a:rPr lang="zh-TW" altLang="en-US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adaptive algorithm</a:t>
            </a:r>
            <a:r>
              <a:rPr lang="zh-TW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altLang="zh-TW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the data is sparse, use the adaptive learning rate method, namely </a:t>
            </a:r>
            <a:r>
              <a:rPr lang="en-US" altLang="zh-TW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Adagrad</a:t>
            </a:r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TW" sz="28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Adadelta</a:t>
            </a:r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TW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RMSprop</a:t>
            </a:r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TW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Adam</a:t>
            </a:r>
            <a:r>
              <a:rPr lang="en-US" altLang="zh-TW" sz="28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TW" sz="28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RMSprop</a:t>
            </a:r>
            <a:r>
              <a:rPr lang="en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" altLang="zh-TW" sz="28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Adadelta</a:t>
            </a:r>
            <a:r>
              <a:rPr lang="en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" altLang="zh-TW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Adam</a:t>
            </a:r>
            <a:r>
              <a:rPr lang="en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have similar effects in many cases.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 the gradient becomes sparse, </a:t>
            </a:r>
            <a:r>
              <a:rPr lang="en" altLang="zh-TW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Adam</a:t>
            </a:r>
            <a:r>
              <a:rPr lang="en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will perform better than </a:t>
            </a:r>
            <a:r>
              <a:rPr lang="en" altLang="zh-TW" sz="28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RMSprop</a:t>
            </a:r>
            <a:r>
              <a:rPr lang="en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8282655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B5A5B166-CE82-6543-87F8-A161C4527D53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Summary</a:t>
            </a:r>
            <a:endParaRPr kumimoji="1" lang="zh-TW" altLang="en-US" sz="44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707498F-B404-7843-A8B5-5ED03F5A191E}"/>
              </a:ext>
            </a:extLst>
          </p:cNvPr>
          <p:cNvSpPr/>
          <p:nvPr/>
        </p:nvSpPr>
        <p:spPr>
          <a:xfrm>
            <a:off x="1" y="942184"/>
            <a:ext cx="1204174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Choosing the right last-layer activation and loss function for your model:</a:t>
            </a:r>
          </a:p>
        </p:txBody>
      </p:sp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D99E2FAC-4CB5-4774-A9F1-7FBD9ADAE3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0938222"/>
              </p:ext>
            </p:extLst>
          </p:nvPr>
        </p:nvGraphicFramePr>
        <p:xfrm>
          <a:off x="334978" y="1792557"/>
          <a:ext cx="11459124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19708">
                  <a:extLst>
                    <a:ext uri="{9D8B030D-6E8A-4147-A177-3AD203B41FA5}">
                      <a16:colId xmlns:a16="http://schemas.microsoft.com/office/drawing/2014/main" val="3358643095"/>
                    </a:ext>
                  </a:extLst>
                </a:gridCol>
                <a:gridCol w="3819708">
                  <a:extLst>
                    <a:ext uri="{9D8B030D-6E8A-4147-A177-3AD203B41FA5}">
                      <a16:colId xmlns:a16="http://schemas.microsoft.com/office/drawing/2014/main" val="1665590244"/>
                    </a:ext>
                  </a:extLst>
                </a:gridCol>
                <a:gridCol w="3819708">
                  <a:extLst>
                    <a:ext uri="{9D8B030D-6E8A-4147-A177-3AD203B41FA5}">
                      <a16:colId xmlns:a16="http://schemas.microsoft.com/office/drawing/2014/main" val="4048305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Problem type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Last-layer activation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Loss function (Error)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870762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Binary classification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sigmoid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binary_crossentropy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9160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Multilabel classification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sigmoid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binary_crossentropy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710786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Multiclass classification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softmax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categorical_crossentropy</a:t>
                      </a:r>
                      <a:endParaRPr lang="en-US" altLang="zh-TW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944597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Regression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none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mse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75997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9146734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B5A5B166-CE82-6543-87F8-A161C4527D53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Summary</a:t>
            </a:r>
            <a:endParaRPr kumimoji="1" lang="zh-TW" altLang="en-US" sz="4400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2B29184D-5D02-3545-B248-98E973BC94B8}"/>
              </a:ext>
            </a:extLst>
          </p:cNvPr>
          <p:cNvSpPr/>
          <p:nvPr/>
        </p:nvSpPr>
        <p:spPr>
          <a:xfrm>
            <a:off x="360608" y="808522"/>
            <a:ext cx="10979288" cy="36971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Develop a model that overfits in order to find an ideal model that </a:t>
            </a:r>
          </a:p>
          <a:p>
            <a:pPr algn="just">
              <a:lnSpc>
                <a:spcPct val="150000"/>
              </a:lnSpc>
            </a:pP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stands right at the border between underfitting and overfitting:</a:t>
            </a: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 layers </a:t>
            </a: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Make the layers bigger </a:t>
            </a: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 for more epochs </a:t>
            </a:r>
          </a:p>
        </p:txBody>
      </p:sp>
    </p:spTree>
    <p:extLst>
      <p:ext uri="{BB962C8B-B14F-4D97-AF65-F5344CB8AC3E}">
        <p14:creationId xmlns:p14="http://schemas.microsoft.com/office/powerpoint/2010/main" val="161999315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B5A5B166-CE82-6543-87F8-A161C4527D53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Summary</a:t>
            </a:r>
            <a:endParaRPr kumimoji="1" lang="zh-TW" altLang="en-US" sz="44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771ABAFA-D02C-424C-AD1E-B282B4CDA0D5}"/>
              </a:ext>
            </a:extLst>
          </p:cNvPr>
          <p:cNvSpPr/>
          <p:nvPr/>
        </p:nvSpPr>
        <p:spPr>
          <a:xfrm>
            <a:off x="197202" y="928814"/>
            <a:ext cx="7321235" cy="55659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" altLang="zh-TW" sz="2400" dirty="0">
                <a:solidFill>
                  <a:srgbClr val="23232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Three key choices to build your first working model: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TW" sz="2400" dirty="0">
                <a:solidFill>
                  <a:srgbClr val="23232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Last-layer activation </a:t>
            </a:r>
          </a:p>
          <a:p>
            <a:pPr marL="914400" lvl="1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en" altLang="zh-TW" sz="2400" dirty="0">
                <a:solidFill>
                  <a:srgbClr val="23232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Classification: sigmoid</a:t>
            </a:r>
          </a:p>
          <a:p>
            <a:pPr marL="914400" lvl="1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en" altLang="zh-TW" sz="2400" dirty="0">
                <a:solidFill>
                  <a:srgbClr val="23232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Regression: Don’t use any last-layer activation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TW" sz="2400" dirty="0">
                <a:solidFill>
                  <a:srgbClr val="23232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Loss function</a:t>
            </a:r>
          </a:p>
          <a:p>
            <a:pPr marL="914400" lvl="1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en" altLang="zh-TW" sz="2400" dirty="0">
                <a:solidFill>
                  <a:srgbClr val="23232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Binary classification: binary_crossentropy </a:t>
            </a:r>
          </a:p>
          <a:p>
            <a:pPr marL="914400" lvl="1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en" altLang="zh-TW" sz="2400" dirty="0">
                <a:solidFill>
                  <a:srgbClr val="23232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Multiclass classification: categorical_crossentropy</a:t>
            </a:r>
          </a:p>
          <a:p>
            <a:pPr marL="914400" lvl="1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en" altLang="zh-TW" sz="2400" dirty="0">
                <a:solidFill>
                  <a:srgbClr val="23232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Regression: mse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Optimization configuration</a:t>
            </a:r>
          </a:p>
          <a:p>
            <a:pPr marL="914400" lvl="1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most cases: </a:t>
            </a:r>
            <a:r>
              <a:rPr lang="en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adam</a:t>
            </a:r>
            <a:r>
              <a:rPr lang="en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6173091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橢圓 1">
            <a:extLst>
              <a:ext uri="{FF2B5EF4-FFF2-40B4-BE49-F238E27FC236}">
                <a16:creationId xmlns:a16="http://schemas.microsoft.com/office/drawing/2014/main" id="{984E56D2-9F9F-134C-AAED-2189AA608A4C}"/>
              </a:ext>
            </a:extLst>
          </p:cNvPr>
          <p:cNvSpPr/>
          <p:nvPr/>
        </p:nvSpPr>
        <p:spPr>
          <a:xfrm>
            <a:off x="1478948" y="2731474"/>
            <a:ext cx="789708" cy="627231"/>
          </a:xfrm>
          <a:prstGeom prst="ellipse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B7847DF2-D2AE-ED4D-B140-BECBE584C45A}"/>
              </a:ext>
            </a:extLst>
          </p:cNvPr>
          <p:cNvSpPr/>
          <p:nvPr/>
        </p:nvSpPr>
        <p:spPr>
          <a:xfrm>
            <a:off x="1448343" y="3728668"/>
            <a:ext cx="789708" cy="627231"/>
          </a:xfrm>
          <a:prstGeom prst="ellipse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11F5548C-8EC5-BB48-A5D8-314C246F1176}"/>
              </a:ext>
            </a:extLst>
          </p:cNvPr>
          <p:cNvSpPr/>
          <p:nvPr/>
        </p:nvSpPr>
        <p:spPr>
          <a:xfrm>
            <a:off x="1448343" y="4725863"/>
            <a:ext cx="789708" cy="627231"/>
          </a:xfrm>
          <a:prstGeom prst="ellipse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0E666C97-A84D-1944-9F0B-2D1A2DE3698B}"/>
              </a:ext>
            </a:extLst>
          </p:cNvPr>
          <p:cNvSpPr/>
          <p:nvPr/>
        </p:nvSpPr>
        <p:spPr>
          <a:xfrm>
            <a:off x="3894457" y="1824145"/>
            <a:ext cx="789708" cy="627231"/>
          </a:xfrm>
          <a:prstGeom prst="ellipse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1AF2A287-4596-324E-B5FE-5C01F84D53FD}"/>
              </a:ext>
            </a:extLst>
          </p:cNvPr>
          <p:cNvSpPr/>
          <p:nvPr/>
        </p:nvSpPr>
        <p:spPr>
          <a:xfrm>
            <a:off x="3863852" y="2821339"/>
            <a:ext cx="789708" cy="627231"/>
          </a:xfrm>
          <a:prstGeom prst="ellipse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7BCEA895-DDF4-B047-92BC-2CAAC43DBDE9}"/>
              </a:ext>
            </a:extLst>
          </p:cNvPr>
          <p:cNvSpPr/>
          <p:nvPr/>
        </p:nvSpPr>
        <p:spPr>
          <a:xfrm>
            <a:off x="3863852" y="4513223"/>
            <a:ext cx="789708" cy="627231"/>
          </a:xfrm>
          <a:prstGeom prst="ellipse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59259CE9-DF69-BA42-9AC4-1F457F2104B0}"/>
              </a:ext>
            </a:extLst>
          </p:cNvPr>
          <p:cNvSpPr/>
          <p:nvPr/>
        </p:nvSpPr>
        <p:spPr>
          <a:xfrm>
            <a:off x="3863852" y="5510418"/>
            <a:ext cx="789708" cy="627231"/>
          </a:xfrm>
          <a:prstGeom prst="ellipse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9107D3F1-A7D7-1843-A01C-AC8759B55FBF}"/>
              </a:ext>
            </a:extLst>
          </p:cNvPr>
          <p:cNvSpPr/>
          <p:nvPr/>
        </p:nvSpPr>
        <p:spPr>
          <a:xfrm>
            <a:off x="10147466" y="3415053"/>
            <a:ext cx="789708" cy="627231"/>
          </a:xfrm>
          <a:prstGeom prst="ellipse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050B9D73-99D5-EA4D-ACDF-E66919C1FF4F}"/>
              </a:ext>
            </a:extLst>
          </p:cNvPr>
          <p:cNvSpPr/>
          <p:nvPr/>
        </p:nvSpPr>
        <p:spPr>
          <a:xfrm>
            <a:off x="10147466" y="4412248"/>
            <a:ext cx="789708" cy="627231"/>
          </a:xfrm>
          <a:prstGeom prst="ellipse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66" name="直線箭頭接點 65">
            <a:extLst>
              <a:ext uri="{FF2B5EF4-FFF2-40B4-BE49-F238E27FC236}">
                <a16:creationId xmlns:a16="http://schemas.microsoft.com/office/drawing/2014/main" id="{64E0C21C-F371-AE48-9ED2-691659311F11}"/>
              </a:ext>
            </a:extLst>
          </p:cNvPr>
          <p:cNvCxnSpPr>
            <a:cxnSpLocks/>
            <a:stCxn id="2" idx="6"/>
            <a:endCxn id="8" idx="2"/>
          </p:cNvCxnSpPr>
          <p:nvPr/>
        </p:nvCxnSpPr>
        <p:spPr>
          <a:xfrm flipV="1">
            <a:off x="2268657" y="2137760"/>
            <a:ext cx="1625799" cy="907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橢圓 36">
            <a:extLst>
              <a:ext uri="{FF2B5EF4-FFF2-40B4-BE49-F238E27FC236}">
                <a16:creationId xmlns:a16="http://schemas.microsoft.com/office/drawing/2014/main" id="{FEBBF766-10ED-824D-AEF7-EF23A0F5F0B9}"/>
              </a:ext>
            </a:extLst>
          </p:cNvPr>
          <p:cNvSpPr/>
          <p:nvPr/>
        </p:nvSpPr>
        <p:spPr>
          <a:xfrm>
            <a:off x="7532861" y="1824145"/>
            <a:ext cx="789708" cy="627231"/>
          </a:xfrm>
          <a:prstGeom prst="ellipse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8" name="橢圓 37">
            <a:extLst>
              <a:ext uri="{FF2B5EF4-FFF2-40B4-BE49-F238E27FC236}">
                <a16:creationId xmlns:a16="http://schemas.microsoft.com/office/drawing/2014/main" id="{C54E8339-2734-4848-9670-833B82EB0290}"/>
              </a:ext>
            </a:extLst>
          </p:cNvPr>
          <p:cNvSpPr/>
          <p:nvPr/>
        </p:nvSpPr>
        <p:spPr>
          <a:xfrm>
            <a:off x="7502255" y="2821339"/>
            <a:ext cx="789708" cy="627231"/>
          </a:xfrm>
          <a:prstGeom prst="ellipse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0" name="橢圓 39">
            <a:extLst>
              <a:ext uri="{FF2B5EF4-FFF2-40B4-BE49-F238E27FC236}">
                <a16:creationId xmlns:a16="http://schemas.microsoft.com/office/drawing/2014/main" id="{496E7C3E-AC4F-5541-A9F7-A9DC4E3C1D78}"/>
              </a:ext>
            </a:extLst>
          </p:cNvPr>
          <p:cNvSpPr/>
          <p:nvPr/>
        </p:nvSpPr>
        <p:spPr>
          <a:xfrm>
            <a:off x="7502255" y="4513223"/>
            <a:ext cx="789708" cy="627231"/>
          </a:xfrm>
          <a:prstGeom prst="ellipse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1" name="橢圓 40">
            <a:extLst>
              <a:ext uri="{FF2B5EF4-FFF2-40B4-BE49-F238E27FC236}">
                <a16:creationId xmlns:a16="http://schemas.microsoft.com/office/drawing/2014/main" id="{4F54DFB3-06FA-1249-B526-3234DDEC9033}"/>
              </a:ext>
            </a:extLst>
          </p:cNvPr>
          <p:cNvSpPr/>
          <p:nvPr/>
        </p:nvSpPr>
        <p:spPr>
          <a:xfrm>
            <a:off x="7502255" y="5510418"/>
            <a:ext cx="789708" cy="627231"/>
          </a:xfrm>
          <a:prstGeom prst="ellipse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7" name="橢圓 66">
            <a:extLst>
              <a:ext uri="{FF2B5EF4-FFF2-40B4-BE49-F238E27FC236}">
                <a16:creationId xmlns:a16="http://schemas.microsoft.com/office/drawing/2014/main" id="{3546204A-0F75-1944-9AD0-335FADF483B3}"/>
              </a:ext>
            </a:extLst>
          </p:cNvPr>
          <p:cNvSpPr/>
          <p:nvPr/>
        </p:nvSpPr>
        <p:spPr>
          <a:xfrm>
            <a:off x="4159993" y="3622199"/>
            <a:ext cx="197427" cy="156808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8" name="橢圓 67">
            <a:extLst>
              <a:ext uri="{FF2B5EF4-FFF2-40B4-BE49-F238E27FC236}">
                <a16:creationId xmlns:a16="http://schemas.microsoft.com/office/drawing/2014/main" id="{D94E9665-D9D8-4D4F-9613-870997621A3E}"/>
              </a:ext>
            </a:extLst>
          </p:cNvPr>
          <p:cNvSpPr/>
          <p:nvPr/>
        </p:nvSpPr>
        <p:spPr>
          <a:xfrm>
            <a:off x="4159993" y="3924869"/>
            <a:ext cx="197427" cy="156808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0" name="橢圓 69">
            <a:extLst>
              <a:ext uri="{FF2B5EF4-FFF2-40B4-BE49-F238E27FC236}">
                <a16:creationId xmlns:a16="http://schemas.microsoft.com/office/drawing/2014/main" id="{60449DEE-78ED-D94C-8C14-B1074EEDF768}"/>
              </a:ext>
            </a:extLst>
          </p:cNvPr>
          <p:cNvSpPr/>
          <p:nvPr/>
        </p:nvSpPr>
        <p:spPr>
          <a:xfrm>
            <a:off x="4159993" y="4227538"/>
            <a:ext cx="197427" cy="156808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1" name="橢圓 70">
            <a:extLst>
              <a:ext uri="{FF2B5EF4-FFF2-40B4-BE49-F238E27FC236}">
                <a16:creationId xmlns:a16="http://schemas.microsoft.com/office/drawing/2014/main" id="{81D38092-1642-564E-83DC-5E590160E0F0}"/>
              </a:ext>
            </a:extLst>
          </p:cNvPr>
          <p:cNvSpPr/>
          <p:nvPr/>
        </p:nvSpPr>
        <p:spPr>
          <a:xfrm>
            <a:off x="7805960" y="3622199"/>
            <a:ext cx="197427" cy="156808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3" name="橢圓 72">
            <a:extLst>
              <a:ext uri="{FF2B5EF4-FFF2-40B4-BE49-F238E27FC236}">
                <a16:creationId xmlns:a16="http://schemas.microsoft.com/office/drawing/2014/main" id="{AF4A4BCE-A180-CC4C-96B6-D02592403AAC}"/>
              </a:ext>
            </a:extLst>
          </p:cNvPr>
          <p:cNvSpPr/>
          <p:nvPr/>
        </p:nvSpPr>
        <p:spPr>
          <a:xfrm>
            <a:off x="7805960" y="3924869"/>
            <a:ext cx="197427" cy="156808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5" name="橢圓 74">
            <a:extLst>
              <a:ext uri="{FF2B5EF4-FFF2-40B4-BE49-F238E27FC236}">
                <a16:creationId xmlns:a16="http://schemas.microsoft.com/office/drawing/2014/main" id="{CFBCBBED-7D1E-E448-ABC6-34FED67530E1}"/>
              </a:ext>
            </a:extLst>
          </p:cNvPr>
          <p:cNvSpPr/>
          <p:nvPr/>
        </p:nvSpPr>
        <p:spPr>
          <a:xfrm>
            <a:off x="7805960" y="4227538"/>
            <a:ext cx="197427" cy="156808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76" name="直線箭頭接點 75">
            <a:extLst>
              <a:ext uri="{FF2B5EF4-FFF2-40B4-BE49-F238E27FC236}">
                <a16:creationId xmlns:a16="http://schemas.microsoft.com/office/drawing/2014/main" id="{831AA79E-A2A3-E542-B7B3-B383DB3D1704}"/>
              </a:ext>
            </a:extLst>
          </p:cNvPr>
          <p:cNvCxnSpPr>
            <a:cxnSpLocks/>
            <a:stCxn id="2" idx="6"/>
            <a:endCxn id="9" idx="2"/>
          </p:cNvCxnSpPr>
          <p:nvPr/>
        </p:nvCxnSpPr>
        <p:spPr>
          <a:xfrm>
            <a:off x="2268657" y="3045089"/>
            <a:ext cx="1595194" cy="89866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線箭頭接點 76">
            <a:extLst>
              <a:ext uri="{FF2B5EF4-FFF2-40B4-BE49-F238E27FC236}">
                <a16:creationId xmlns:a16="http://schemas.microsoft.com/office/drawing/2014/main" id="{11A8ADC7-EFBA-2642-A021-8C32B6E52DDD}"/>
              </a:ext>
            </a:extLst>
          </p:cNvPr>
          <p:cNvCxnSpPr>
            <a:cxnSpLocks/>
            <a:stCxn id="2" idx="6"/>
            <a:endCxn id="10" idx="2"/>
          </p:cNvCxnSpPr>
          <p:nvPr/>
        </p:nvCxnSpPr>
        <p:spPr>
          <a:xfrm>
            <a:off x="2268657" y="3045089"/>
            <a:ext cx="1595194" cy="1781749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線箭頭接點 78">
            <a:extLst>
              <a:ext uri="{FF2B5EF4-FFF2-40B4-BE49-F238E27FC236}">
                <a16:creationId xmlns:a16="http://schemas.microsoft.com/office/drawing/2014/main" id="{17C4BF0B-0229-8D41-AF9A-B2A1D4C484F9}"/>
              </a:ext>
            </a:extLst>
          </p:cNvPr>
          <p:cNvCxnSpPr>
            <a:cxnSpLocks/>
            <a:stCxn id="2" idx="6"/>
            <a:endCxn id="11" idx="2"/>
          </p:cNvCxnSpPr>
          <p:nvPr/>
        </p:nvCxnSpPr>
        <p:spPr>
          <a:xfrm>
            <a:off x="2268657" y="3045089"/>
            <a:ext cx="1595194" cy="2778944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線箭頭接點 79">
            <a:extLst>
              <a:ext uri="{FF2B5EF4-FFF2-40B4-BE49-F238E27FC236}">
                <a16:creationId xmlns:a16="http://schemas.microsoft.com/office/drawing/2014/main" id="{5BBC0AF7-1B14-2E4E-8112-D36A81415F9B}"/>
              </a:ext>
            </a:extLst>
          </p:cNvPr>
          <p:cNvCxnSpPr>
            <a:cxnSpLocks/>
            <a:stCxn id="5" idx="6"/>
            <a:endCxn id="8" idx="2"/>
          </p:cNvCxnSpPr>
          <p:nvPr/>
        </p:nvCxnSpPr>
        <p:spPr>
          <a:xfrm flipV="1">
            <a:off x="2238051" y="2137760"/>
            <a:ext cx="1656406" cy="1904524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線箭頭接點 81">
            <a:extLst>
              <a:ext uri="{FF2B5EF4-FFF2-40B4-BE49-F238E27FC236}">
                <a16:creationId xmlns:a16="http://schemas.microsoft.com/office/drawing/2014/main" id="{AA6339CE-67D4-1D47-A67E-A1E8AE296BE3}"/>
              </a:ext>
            </a:extLst>
          </p:cNvPr>
          <p:cNvCxnSpPr>
            <a:cxnSpLocks/>
            <a:stCxn id="5" idx="6"/>
            <a:endCxn id="9" idx="2"/>
          </p:cNvCxnSpPr>
          <p:nvPr/>
        </p:nvCxnSpPr>
        <p:spPr>
          <a:xfrm flipV="1">
            <a:off x="2238051" y="3134955"/>
            <a:ext cx="1625799" cy="907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線箭頭接點 82">
            <a:extLst>
              <a:ext uri="{FF2B5EF4-FFF2-40B4-BE49-F238E27FC236}">
                <a16:creationId xmlns:a16="http://schemas.microsoft.com/office/drawing/2014/main" id="{2E997A16-714D-6E4F-899C-5256B14FE0B5}"/>
              </a:ext>
            </a:extLst>
          </p:cNvPr>
          <p:cNvCxnSpPr>
            <a:cxnSpLocks/>
            <a:stCxn id="5" idx="6"/>
            <a:endCxn id="11" idx="2"/>
          </p:cNvCxnSpPr>
          <p:nvPr/>
        </p:nvCxnSpPr>
        <p:spPr>
          <a:xfrm>
            <a:off x="2238051" y="4042284"/>
            <a:ext cx="1625799" cy="1781749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線箭頭接點 84">
            <a:extLst>
              <a:ext uri="{FF2B5EF4-FFF2-40B4-BE49-F238E27FC236}">
                <a16:creationId xmlns:a16="http://schemas.microsoft.com/office/drawing/2014/main" id="{922BEB7B-5B1A-8B4C-A902-FF3C4BDA99C8}"/>
              </a:ext>
            </a:extLst>
          </p:cNvPr>
          <p:cNvCxnSpPr>
            <a:cxnSpLocks/>
            <a:stCxn id="5" idx="6"/>
            <a:endCxn id="10" idx="2"/>
          </p:cNvCxnSpPr>
          <p:nvPr/>
        </p:nvCxnSpPr>
        <p:spPr>
          <a:xfrm>
            <a:off x="2238051" y="4042284"/>
            <a:ext cx="1625799" cy="784555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線箭頭接點 89">
            <a:extLst>
              <a:ext uri="{FF2B5EF4-FFF2-40B4-BE49-F238E27FC236}">
                <a16:creationId xmlns:a16="http://schemas.microsoft.com/office/drawing/2014/main" id="{43E3D9EA-8C71-3944-B2AE-F1886F0FB237}"/>
              </a:ext>
            </a:extLst>
          </p:cNvPr>
          <p:cNvCxnSpPr>
            <a:cxnSpLocks/>
            <a:stCxn id="6" idx="6"/>
            <a:endCxn id="8" idx="2"/>
          </p:cNvCxnSpPr>
          <p:nvPr/>
        </p:nvCxnSpPr>
        <p:spPr>
          <a:xfrm flipV="1">
            <a:off x="2238051" y="2137760"/>
            <a:ext cx="1656406" cy="2901718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線箭頭接點 90">
            <a:extLst>
              <a:ext uri="{FF2B5EF4-FFF2-40B4-BE49-F238E27FC236}">
                <a16:creationId xmlns:a16="http://schemas.microsoft.com/office/drawing/2014/main" id="{DD779811-5FC7-6C4D-B349-CF60D5FE651C}"/>
              </a:ext>
            </a:extLst>
          </p:cNvPr>
          <p:cNvCxnSpPr>
            <a:cxnSpLocks/>
            <a:stCxn id="6" idx="6"/>
            <a:endCxn id="10" idx="2"/>
          </p:cNvCxnSpPr>
          <p:nvPr/>
        </p:nvCxnSpPr>
        <p:spPr>
          <a:xfrm flipV="1">
            <a:off x="2238051" y="4826839"/>
            <a:ext cx="1625799" cy="21264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線箭頭接點 91">
            <a:extLst>
              <a:ext uri="{FF2B5EF4-FFF2-40B4-BE49-F238E27FC236}">
                <a16:creationId xmlns:a16="http://schemas.microsoft.com/office/drawing/2014/main" id="{E5252D09-4422-1745-9A4B-2479E6078860}"/>
              </a:ext>
            </a:extLst>
          </p:cNvPr>
          <p:cNvCxnSpPr>
            <a:cxnSpLocks/>
            <a:stCxn id="6" idx="6"/>
            <a:endCxn id="11" idx="2"/>
          </p:cNvCxnSpPr>
          <p:nvPr/>
        </p:nvCxnSpPr>
        <p:spPr>
          <a:xfrm>
            <a:off x="2238051" y="5039479"/>
            <a:ext cx="1625799" cy="784555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線箭頭接點 92">
            <a:extLst>
              <a:ext uri="{FF2B5EF4-FFF2-40B4-BE49-F238E27FC236}">
                <a16:creationId xmlns:a16="http://schemas.microsoft.com/office/drawing/2014/main" id="{EF6D0AA7-F122-9549-860E-71C65BC95046}"/>
              </a:ext>
            </a:extLst>
          </p:cNvPr>
          <p:cNvCxnSpPr>
            <a:cxnSpLocks/>
            <a:stCxn id="6" idx="6"/>
            <a:endCxn id="9" idx="2"/>
          </p:cNvCxnSpPr>
          <p:nvPr/>
        </p:nvCxnSpPr>
        <p:spPr>
          <a:xfrm flipV="1">
            <a:off x="2238051" y="3134955"/>
            <a:ext cx="1625799" cy="1904524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線箭頭接點 101">
            <a:extLst>
              <a:ext uri="{FF2B5EF4-FFF2-40B4-BE49-F238E27FC236}">
                <a16:creationId xmlns:a16="http://schemas.microsoft.com/office/drawing/2014/main" id="{43054DE9-4835-5A49-B715-67D9F116D214}"/>
              </a:ext>
            </a:extLst>
          </p:cNvPr>
          <p:cNvCxnSpPr>
            <a:cxnSpLocks/>
            <a:stCxn id="2" idx="6"/>
          </p:cNvCxnSpPr>
          <p:nvPr/>
        </p:nvCxnSpPr>
        <p:spPr>
          <a:xfrm>
            <a:off x="2268657" y="3045089"/>
            <a:ext cx="1599741" cy="1004514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線箭頭接點 104">
            <a:extLst>
              <a:ext uri="{FF2B5EF4-FFF2-40B4-BE49-F238E27FC236}">
                <a16:creationId xmlns:a16="http://schemas.microsoft.com/office/drawing/2014/main" id="{706FE1FE-7DFA-CA4A-A5A8-2CC3DA364A93}"/>
              </a:ext>
            </a:extLst>
          </p:cNvPr>
          <p:cNvCxnSpPr>
            <a:cxnSpLocks/>
            <a:stCxn id="5" idx="6"/>
          </p:cNvCxnSpPr>
          <p:nvPr/>
        </p:nvCxnSpPr>
        <p:spPr>
          <a:xfrm>
            <a:off x="2238051" y="4042284"/>
            <a:ext cx="162579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線箭頭接點 107">
            <a:extLst>
              <a:ext uri="{FF2B5EF4-FFF2-40B4-BE49-F238E27FC236}">
                <a16:creationId xmlns:a16="http://schemas.microsoft.com/office/drawing/2014/main" id="{B4480DCE-C411-9B45-BCD0-AA22D071095B}"/>
              </a:ext>
            </a:extLst>
          </p:cNvPr>
          <p:cNvCxnSpPr>
            <a:cxnSpLocks/>
            <a:stCxn id="6" idx="6"/>
          </p:cNvCxnSpPr>
          <p:nvPr/>
        </p:nvCxnSpPr>
        <p:spPr>
          <a:xfrm flipV="1">
            <a:off x="2238051" y="4010451"/>
            <a:ext cx="1613064" cy="1029028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直線箭頭接點 110">
            <a:extLst>
              <a:ext uri="{FF2B5EF4-FFF2-40B4-BE49-F238E27FC236}">
                <a16:creationId xmlns:a16="http://schemas.microsoft.com/office/drawing/2014/main" id="{18B3E6FA-334F-1C47-AA82-30DAAAE81458}"/>
              </a:ext>
            </a:extLst>
          </p:cNvPr>
          <p:cNvCxnSpPr>
            <a:cxnSpLocks/>
            <a:stCxn id="37" idx="6"/>
            <a:endCxn id="12" idx="2"/>
          </p:cNvCxnSpPr>
          <p:nvPr/>
        </p:nvCxnSpPr>
        <p:spPr>
          <a:xfrm>
            <a:off x="8322569" y="2137760"/>
            <a:ext cx="1824896" cy="1590908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直線箭頭接點 113">
            <a:extLst>
              <a:ext uri="{FF2B5EF4-FFF2-40B4-BE49-F238E27FC236}">
                <a16:creationId xmlns:a16="http://schemas.microsoft.com/office/drawing/2014/main" id="{AB3EBC11-9F6B-4C48-B9D0-C39664B70945}"/>
              </a:ext>
            </a:extLst>
          </p:cNvPr>
          <p:cNvCxnSpPr>
            <a:cxnSpLocks/>
            <a:stCxn id="37" idx="6"/>
            <a:endCxn id="13" idx="2"/>
          </p:cNvCxnSpPr>
          <p:nvPr/>
        </p:nvCxnSpPr>
        <p:spPr>
          <a:xfrm>
            <a:off x="8322569" y="2137760"/>
            <a:ext cx="1824896" cy="2588103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直線箭頭接點 116">
            <a:extLst>
              <a:ext uri="{FF2B5EF4-FFF2-40B4-BE49-F238E27FC236}">
                <a16:creationId xmlns:a16="http://schemas.microsoft.com/office/drawing/2014/main" id="{40F39A9A-6C17-F540-B243-7EB6296D29C7}"/>
              </a:ext>
            </a:extLst>
          </p:cNvPr>
          <p:cNvCxnSpPr>
            <a:cxnSpLocks/>
            <a:stCxn id="38" idx="6"/>
            <a:endCxn id="12" idx="2"/>
          </p:cNvCxnSpPr>
          <p:nvPr/>
        </p:nvCxnSpPr>
        <p:spPr>
          <a:xfrm>
            <a:off x="8291964" y="3134955"/>
            <a:ext cx="1855502" cy="593713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直線箭頭接點 119">
            <a:extLst>
              <a:ext uri="{FF2B5EF4-FFF2-40B4-BE49-F238E27FC236}">
                <a16:creationId xmlns:a16="http://schemas.microsoft.com/office/drawing/2014/main" id="{3D9D030A-C7B5-5E4F-BF79-80F5713DC283}"/>
              </a:ext>
            </a:extLst>
          </p:cNvPr>
          <p:cNvCxnSpPr>
            <a:cxnSpLocks/>
            <a:stCxn id="38" idx="6"/>
            <a:endCxn id="13" idx="2"/>
          </p:cNvCxnSpPr>
          <p:nvPr/>
        </p:nvCxnSpPr>
        <p:spPr>
          <a:xfrm>
            <a:off x="8291964" y="3134955"/>
            <a:ext cx="1855502" cy="1590908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直線箭頭接點 122">
            <a:extLst>
              <a:ext uri="{FF2B5EF4-FFF2-40B4-BE49-F238E27FC236}">
                <a16:creationId xmlns:a16="http://schemas.microsoft.com/office/drawing/2014/main" id="{74761EED-96B8-B74F-B83C-5EE320722AE6}"/>
              </a:ext>
            </a:extLst>
          </p:cNvPr>
          <p:cNvCxnSpPr>
            <a:cxnSpLocks/>
            <a:stCxn id="40" idx="6"/>
            <a:endCxn id="12" idx="2"/>
          </p:cNvCxnSpPr>
          <p:nvPr/>
        </p:nvCxnSpPr>
        <p:spPr>
          <a:xfrm flipV="1">
            <a:off x="8291964" y="3728668"/>
            <a:ext cx="1855502" cy="109817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直線箭頭接點 123">
            <a:extLst>
              <a:ext uri="{FF2B5EF4-FFF2-40B4-BE49-F238E27FC236}">
                <a16:creationId xmlns:a16="http://schemas.microsoft.com/office/drawing/2014/main" id="{486268A9-5DCC-B54D-BD82-591EA78F47B6}"/>
              </a:ext>
            </a:extLst>
          </p:cNvPr>
          <p:cNvCxnSpPr>
            <a:cxnSpLocks/>
            <a:stCxn id="40" idx="6"/>
            <a:endCxn id="13" idx="2"/>
          </p:cNvCxnSpPr>
          <p:nvPr/>
        </p:nvCxnSpPr>
        <p:spPr>
          <a:xfrm flipV="1">
            <a:off x="8291964" y="4725863"/>
            <a:ext cx="1855502" cy="100975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直線箭頭接點 128">
            <a:extLst>
              <a:ext uri="{FF2B5EF4-FFF2-40B4-BE49-F238E27FC236}">
                <a16:creationId xmlns:a16="http://schemas.microsoft.com/office/drawing/2014/main" id="{A88CFC97-0ECD-884A-8D7C-F50D823118E9}"/>
              </a:ext>
            </a:extLst>
          </p:cNvPr>
          <p:cNvCxnSpPr>
            <a:cxnSpLocks/>
            <a:stCxn id="41" idx="6"/>
            <a:endCxn id="12" idx="2"/>
          </p:cNvCxnSpPr>
          <p:nvPr/>
        </p:nvCxnSpPr>
        <p:spPr>
          <a:xfrm flipV="1">
            <a:off x="8291964" y="3728668"/>
            <a:ext cx="1855502" cy="2095365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直線箭頭接點 129">
            <a:extLst>
              <a:ext uri="{FF2B5EF4-FFF2-40B4-BE49-F238E27FC236}">
                <a16:creationId xmlns:a16="http://schemas.microsoft.com/office/drawing/2014/main" id="{BFEE926B-9A97-AA43-B25E-3940E79C84EA}"/>
              </a:ext>
            </a:extLst>
          </p:cNvPr>
          <p:cNvCxnSpPr>
            <a:cxnSpLocks/>
            <a:stCxn id="41" idx="6"/>
            <a:endCxn id="13" idx="2"/>
          </p:cNvCxnSpPr>
          <p:nvPr/>
        </p:nvCxnSpPr>
        <p:spPr>
          <a:xfrm flipV="1">
            <a:off x="8291964" y="4725863"/>
            <a:ext cx="1855502" cy="109817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直線箭頭接點 134">
            <a:extLst>
              <a:ext uri="{FF2B5EF4-FFF2-40B4-BE49-F238E27FC236}">
                <a16:creationId xmlns:a16="http://schemas.microsoft.com/office/drawing/2014/main" id="{70D05F89-F68A-E543-B2B8-BD436EBB8C3C}"/>
              </a:ext>
            </a:extLst>
          </p:cNvPr>
          <p:cNvCxnSpPr>
            <a:cxnSpLocks/>
            <a:endCxn id="12" idx="2"/>
          </p:cNvCxnSpPr>
          <p:nvPr/>
        </p:nvCxnSpPr>
        <p:spPr>
          <a:xfrm flipV="1">
            <a:off x="8248622" y="3728668"/>
            <a:ext cx="1898843" cy="299491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直線箭頭接點 137">
            <a:extLst>
              <a:ext uri="{FF2B5EF4-FFF2-40B4-BE49-F238E27FC236}">
                <a16:creationId xmlns:a16="http://schemas.microsoft.com/office/drawing/2014/main" id="{FD10B4E7-C363-2046-8322-E004567889C4}"/>
              </a:ext>
            </a:extLst>
          </p:cNvPr>
          <p:cNvCxnSpPr>
            <a:cxnSpLocks/>
            <a:endCxn id="13" idx="2"/>
          </p:cNvCxnSpPr>
          <p:nvPr/>
        </p:nvCxnSpPr>
        <p:spPr>
          <a:xfrm>
            <a:off x="8261357" y="4028159"/>
            <a:ext cx="1886108" cy="697704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向右箭號 140">
            <a:extLst>
              <a:ext uri="{FF2B5EF4-FFF2-40B4-BE49-F238E27FC236}">
                <a16:creationId xmlns:a16="http://schemas.microsoft.com/office/drawing/2014/main" id="{D1CA6707-A1ED-5548-9EB1-6C283ECF68DF}"/>
              </a:ext>
            </a:extLst>
          </p:cNvPr>
          <p:cNvSpPr/>
          <p:nvPr/>
        </p:nvSpPr>
        <p:spPr>
          <a:xfrm>
            <a:off x="4995228" y="3158097"/>
            <a:ext cx="2226569" cy="808523"/>
          </a:xfrm>
          <a:prstGeom prst="right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9B4DEF6-8B0B-014D-8B63-0C42FD05823F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Why is deep learning called as such?</a:t>
            </a:r>
          </a:p>
        </p:txBody>
      </p:sp>
      <p:sp>
        <p:nvSpPr>
          <p:cNvPr id="74" name="文字方塊 73">
            <a:extLst>
              <a:ext uri="{FF2B5EF4-FFF2-40B4-BE49-F238E27FC236}">
                <a16:creationId xmlns:a16="http://schemas.microsoft.com/office/drawing/2014/main" id="{17405CE6-CB50-7448-B789-0373A0183D8D}"/>
              </a:ext>
            </a:extLst>
          </p:cNvPr>
          <p:cNvSpPr txBox="1"/>
          <p:nvPr/>
        </p:nvSpPr>
        <p:spPr>
          <a:xfrm>
            <a:off x="3613337" y="1127562"/>
            <a:ext cx="12907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Layer 1</a:t>
            </a:r>
            <a:endParaRPr kumimoji="1"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8" name="文字方塊 77">
            <a:extLst>
              <a:ext uri="{FF2B5EF4-FFF2-40B4-BE49-F238E27FC236}">
                <a16:creationId xmlns:a16="http://schemas.microsoft.com/office/drawing/2014/main" id="{F088A835-6A5B-6D4F-89EE-4F278D7D7A5A}"/>
              </a:ext>
            </a:extLst>
          </p:cNvPr>
          <p:cNvSpPr txBox="1"/>
          <p:nvPr/>
        </p:nvSpPr>
        <p:spPr>
          <a:xfrm>
            <a:off x="9876913" y="1127562"/>
            <a:ext cx="13308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Layer L</a:t>
            </a:r>
            <a:endParaRPr kumimoji="1"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1" name="文字方塊 80">
            <a:extLst>
              <a:ext uri="{FF2B5EF4-FFF2-40B4-BE49-F238E27FC236}">
                <a16:creationId xmlns:a16="http://schemas.microsoft.com/office/drawing/2014/main" id="{A4262B34-FCF3-E343-A572-112EC5CF21CD}"/>
              </a:ext>
            </a:extLst>
          </p:cNvPr>
          <p:cNvSpPr txBox="1"/>
          <p:nvPr/>
        </p:nvSpPr>
        <p:spPr>
          <a:xfrm>
            <a:off x="7112427" y="1125323"/>
            <a:ext cx="16305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Layer L-1</a:t>
            </a:r>
            <a:endParaRPr kumimoji="1"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4" name="橢圓 93">
            <a:extLst>
              <a:ext uri="{FF2B5EF4-FFF2-40B4-BE49-F238E27FC236}">
                <a16:creationId xmlns:a16="http://schemas.microsoft.com/office/drawing/2014/main" id="{3BA8EDFD-25FD-4522-84F0-5E4B1AB5FE87}"/>
              </a:ext>
            </a:extLst>
          </p:cNvPr>
          <p:cNvSpPr/>
          <p:nvPr/>
        </p:nvSpPr>
        <p:spPr>
          <a:xfrm>
            <a:off x="5284489" y="1397942"/>
            <a:ext cx="1656406" cy="1737013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95" name="直線接點 94">
            <a:extLst>
              <a:ext uri="{FF2B5EF4-FFF2-40B4-BE49-F238E27FC236}">
                <a16:creationId xmlns:a16="http://schemas.microsoft.com/office/drawing/2014/main" id="{13DC3735-FC9A-4B3F-8205-8B81331D9F8C}"/>
              </a:ext>
            </a:extLst>
          </p:cNvPr>
          <p:cNvCxnSpPr>
            <a:cxnSpLocks/>
            <a:stCxn id="94" idx="0"/>
            <a:endCxn id="94" idx="4"/>
          </p:cNvCxnSpPr>
          <p:nvPr/>
        </p:nvCxnSpPr>
        <p:spPr>
          <a:xfrm>
            <a:off x="6112692" y="1397942"/>
            <a:ext cx="0" cy="1737013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文字方塊 95">
                <a:extLst>
                  <a:ext uri="{FF2B5EF4-FFF2-40B4-BE49-F238E27FC236}">
                    <a16:creationId xmlns:a16="http://schemas.microsoft.com/office/drawing/2014/main" id="{013BCA87-B319-4C40-84E2-7A3DCE6CAAEB}"/>
                  </a:ext>
                </a:extLst>
              </p:cNvPr>
              <p:cNvSpPr txBox="1"/>
              <p:nvPr/>
            </p:nvSpPr>
            <p:spPr>
              <a:xfrm>
                <a:off x="5089423" y="1709752"/>
                <a:ext cx="1338255" cy="101566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6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∑</m:t>
                      </m:r>
                    </m:oMath>
                  </m:oMathPara>
                </a14:m>
                <a:endParaRPr kumimoji="1" lang="zh-TW" altLang="en-US" sz="66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6" name="文字方塊 95">
                <a:extLst>
                  <a:ext uri="{FF2B5EF4-FFF2-40B4-BE49-F238E27FC236}">
                    <a16:creationId xmlns:a16="http://schemas.microsoft.com/office/drawing/2014/main" id="{013BCA87-B319-4C40-84E2-7A3DCE6CAA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9423" y="1709752"/>
                <a:ext cx="1338255" cy="101566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矩形 96">
                <a:extLst>
                  <a:ext uri="{FF2B5EF4-FFF2-40B4-BE49-F238E27FC236}">
                    <a16:creationId xmlns:a16="http://schemas.microsoft.com/office/drawing/2014/main" id="{F146ED31-131A-4079-BF0F-8E87C883E843}"/>
                  </a:ext>
                </a:extLst>
              </p:cNvPr>
              <p:cNvSpPr/>
              <p:nvPr/>
            </p:nvSpPr>
            <p:spPr>
              <a:xfrm>
                <a:off x="5895744" y="1375600"/>
                <a:ext cx="1242263" cy="15696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TW" altLang="en-US" sz="9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zh-TW" altLang="en-US" sz="9600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7" name="矩形 96">
                <a:extLst>
                  <a:ext uri="{FF2B5EF4-FFF2-40B4-BE49-F238E27FC236}">
                    <a16:creationId xmlns:a16="http://schemas.microsoft.com/office/drawing/2014/main" id="{F146ED31-131A-4079-BF0F-8E87C883E8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5744" y="1375600"/>
                <a:ext cx="1242263" cy="156966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8" name="向右箭號 140">
            <a:extLst>
              <a:ext uri="{FF2B5EF4-FFF2-40B4-BE49-F238E27FC236}">
                <a16:creationId xmlns:a16="http://schemas.microsoft.com/office/drawing/2014/main" id="{D56E91FD-B19C-4726-BFFA-60861EDE126D}"/>
              </a:ext>
            </a:extLst>
          </p:cNvPr>
          <p:cNvSpPr/>
          <p:nvPr/>
        </p:nvSpPr>
        <p:spPr>
          <a:xfrm flipH="1">
            <a:off x="4995228" y="3916922"/>
            <a:ext cx="2226569" cy="808523"/>
          </a:xfrm>
          <a:prstGeom prst="right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9" name="矩形 98">
                <a:extLst>
                  <a:ext uri="{FF2B5EF4-FFF2-40B4-BE49-F238E27FC236}">
                    <a16:creationId xmlns:a16="http://schemas.microsoft.com/office/drawing/2014/main" id="{0AF8CA67-2455-4E3E-8C49-7E901A592083}"/>
                  </a:ext>
                </a:extLst>
              </p:cNvPr>
              <p:cNvSpPr/>
              <p:nvPr/>
            </p:nvSpPr>
            <p:spPr>
              <a:xfrm>
                <a:off x="5059470" y="4830099"/>
                <a:ext cx="2226250" cy="7945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kumimoji="1"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kumimoji="1" lang="en-US" altLang="zh-TW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TW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kumimoji="1" lang="en-US" altLang="zh-TW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kumimoji="1" lang="en-US" altLang="zh-TW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kumimoji="1"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kumimoji="1"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99" name="矩形 98">
                <a:extLst>
                  <a:ext uri="{FF2B5EF4-FFF2-40B4-BE49-F238E27FC236}">
                    <a16:creationId xmlns:a16="http://schemas.microsoft.com/office/drawing/2014/main" id="{0AF8CA67-2455-4E3E-8C49-7E901A5920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9470" y="4830099"/>
                <a:ext cx="2226250" cy="79457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0" name="文字方塊 99">
            <a:extLst>
              <a:ext uri="{FF2B5EF4-FFF2-40B4-BE49-F238E27FC236}">
                <a16:creationId xmlns:a16="http://schemas.microsoft.com/office/drawing/2014/main" id="{511671C9-0012-443C-8987-F2AEF8839DC7}"/>
              </a:ext>
            </a:extLst>
          </p:cNvPr>
          <p:cNvSpPr txBox="1"/>
          <p:nvPr/>
        </p:nvSpPr>
        <p:spPr>
          <a:xfrm>
            <a:off x="5432649" y="5645361"/>
            <a:ext cx="14798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8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Learning</a:t>
            </a:r>
            <a:endParaRPr kumimoji="1" lang="zh-TW" altLang="en-US" sz="2800" dirty="0">
              <a:solidFill>
                <a:srgbClr val="FF0000"/>
              </a:solidFill>
              <a:highlight>
                <a:srgbClr val="FFFF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3004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1" grpId="0" animBg="1"/>
      <p:bldP spid="94" grpId="0" animBg="1"/>
      <p:bldP spid="96" grpId="0"/>
      <p:bldP spid="97" grpId="0"/>
      <p:bldP spid="98" grpId="0" animBg="1"/>
      <p:bldP spid="99" grpId="0"/>
      <p:bldP spid="10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B5A5B166-CE82-6543-87F8-A161C4527D53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Layer 1</a:t>
            </a:r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8D457950-F6F0-354C-BC85-9D9DA02CBF14}"/>
              </a:ext>
            </a:extLst>
          </p:cNvPr>
          <p:cNvSpPr/>
          <p:nvPr/>
        </p:nvSpPr>
        <p:spPr>
          <a:xfrm>
            <a:off x="1435563" y="1312739"/>
            <a:ext cx="667372" cy="855837"/>
          </a:xfrm>
          <a:prstGeom prst="ellipse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kumimoji="1" lang="en-US" altLang="zh-TW" sz="24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sz="2400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2B256F6C-05AC-5E4A-A756-277F2B246BBA}"/>
              </a:ext>
            </a:extLst>
          </p:cNvPr>
          <p:cNvSpPr/>
          <p:nvPr/>
        </p:nvSpPr>
        <p:spPr>
          <a:xfrm>
            <a:off x="1409700" y="2673379"/>
            <a:ext cx="667372" cy="855837"/>
          </a:xfrm>
          <a:prstGeom prst="ellipse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kumimoji="1" lang="en-US" altLang="zh-TW" sz="24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kumimoji="1" lang="zh-TW" altLang="en-US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03D4249B-BB3B-7A40-BC74-4DF5721E2AA2}"/>
              </a:ext>
            </a:extLst>
          </p:cNvPr>
          <p:cNvSpPr/>
          <p:nvPr/>
        </p:nvSpPr>
        <p:spPr>
          <a:xfrm>
            <a:off x="1409700" y="4034021"/>
            <a:ext cx="667372" cy="855837"/>
          </a:xfrm>
          <a:prstGeom prst="ellipse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kumimoji="1" lang="en-US" altLang="zh-TW" sz="24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kumimoji="1" lang="zh-TW" altLang="en-US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2A42B80B-0CBD-BA4E-804F-B7CCDF3C35D4}"/>
              </a:ext>
            </a:extLst>
          </p:cNvPr>
          <p:cNvSpPr/>
          <p:nvPr/>
        </p:nvSpPr>
        <p:spPr>
          <a:xfrm>
            <a:off x="9406268" y="2673002"/>
            <a:ext cx="667372" cy="855837"/>
          </a:xfrm>
          <a:prstGeom prst="ellipse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kumimoji="1" lang="en-US" altLang="zh-TW" sz="24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kumimoji="1" lang="zh-TW" altLang="en-US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橢圓 13">
            <a:extLst>
              <a:ext uri="{FF2B5EF4-FFF2-40B4-BE49-F238E27FC236}">
                <a16:creationId xmlns:a16="http://schemas.microsoft.com/office/drawing/2014/main" id="{94902C33-FE4E-E44A-8560-2E3BE0AA104E}"/>
              </a:ext>
            </a:extLst>
          </p:cNvPr>
          <p:cNvSpPr/>
          <p:nvPr/>
        </p:nvSpPr>
        <p:spPr>
          <a:xfrm>
            <a:off x="9406268" y="4033641"/>
            <a:ext cx="667372" cy="855837"/>
          </a:xfrm>
          <a:prstGeom prst="ellipse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kumimoji="1" lang="en-US" altLang="zh-TW" sz="24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kumimoji="1" lang="zh-TW" altLang="en-US" sz="2400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橢圓 34">
            <a:extLst>
              <a:ext uri="{FF2B5EF4-FFF2-40B4-BE49-F238E27FC236}">
                <a16:creationId xmlns:a16="http://schemas.microsoft.com/office/drawing/2014/main" id="{5D6D42E0-DD24-9B4E-95E7-41E72D008970}"/>
              </a:ext>
            </a:extLst>
          </p:cNvPr>
          <p:cNvSpPr/>
          <p:nvPr/>
        </p:nvSpPr>
        <p:spPr>
          <a:xfrm>
            <a:off x="6749365" y="1312360"/>
            <a:ext cx="667372" cy="855837"/>
          </a:xfrm>
          <a:prstGeom prst="ellipse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kumimoji="1" lang="en-US" altLang="zh-TW" sz="24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sz="2400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橢圓 35">
            <a:extLst>
              <a:ext uri="{FF2B5EF4-FFF2-40B4-BE49-F238E27FC236}">
                <a16:creationId xmlns:a16="http://schemas.microsoft.com/office/drawing/2014/main" id="{1718272F-4689-7E47-9B19-3CC884990F74}"/>
              </a:ext>
            </a:extLst>
          </p:cNvPr>
          <p:cNvSpPr/>
          <p:nvPr/>
        </p:nvSpPr>
        <p:spPr>
          <a:xfrm>
            <a:off x="6723501" y="2673002"/>
            <a:ext cx="667372" cy="855837"/>
          </a:xfrm>
          <a:prstGeom prst="ellipse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kumimoji="1" lang="en-US" altLang="zh-TW" sz="24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kumimoji="1" lang="zh-TW" altLang="en-US" sz="2400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橢圓 36">
            <a:extLst>
              <a:ext uri="{FF2B5EF4-FFF2-40B4-BE49-F238E27FC236}">
                <a16:creationId xmlns:a16="http://schemas.microsoft.com/office/drawing/2014/main" id="{E5393C31-65F7-5D48-BEB0-8AF638A00F9E}"/>
              </a:ext>
            </a:extLst>
          </p:cNvPr>
          <p:cNvSpPr/>
          <p:nvPr/>
        </p:nvSpPr>
        <p:spPr>
          <a:xfrm>
            <a:off x="6723501" y="4033641"/>
            <a:ext cx="667372" cy="855837"/>
          </a:xfrm>
          <a:prstGeom prst="ellipse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kumimoji="1" lang="en-US" altLang="zh-TW" sz="24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kumimoji="1" lang="zh-TW" altLang="en-US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9" name="橢圓 78">
            <a:extLst>
              <a:ext uri="{FF2B5EF4-FFF2-40B4-BE49-F238E27FC236}">
                <a16:creationId xmlns:a16="http://schemas.microsoft.com/office/drawing/2014/main" id="{79E13BF7-24FF-204B-8132-2F6912B2BDD3}"/>
              </a:ext>
            </a:extLst>
          </p:cNvPr>
          <p:cNvSpPr/>
          <p:nvPr/>
        </p:nvSpPr>
        <p:spPr>
          <a:xfrm>
            <a:off x="9406263" y="1312360"/>
            <a:ext cx="667372" cy="855837"/>
          </a:xfrm>
          <a:prstGeom prst="ellipse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kumimoji="1" lang="en-US" altLang="zh-TW" sz="24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sz="2400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7" name="文字方塊 106">
            <a:extLst>
              <a:ext uri="{FF2B5EF4-FFF2-40B4-BE49-F238E27FC236}">
                <a16:creationId xmlns:a16="http://schemas.microsoft.com/office/drawing/2014/main" id="{A0587189-F404-9749-BBE3-2D5F7F2C4862}"/>
              </a:ext>
            </a:extLst>
          </p:cNvPr>
          <p:cNvSpPr txBox="1"/>
          <p:nvPr/>
        </p:nvSpPr>
        <p:spPr>
          <a:xfrm>
            <a:off x="1401199" y="892758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  <a:endParaRPr kumimoji="1" lang="zh-TW" altLang="en-US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1" name="文字方塊 110">
            <a:extLst>
              <a:ext uri="{FF2B5EF4-FFF2-40B4-BE49-F238E27FC236}">
                <a16:creationId xmlns:a16="http://schemas.microsoft.com/office/drawing/2014/main" id="{724C259B-9DAD-DA47-B975-4E3BFAB67206}"/>
              </a:ext>
            </a:extLst>
          </p:cNvPr>
          <p:cNvSpPr txBox="1"/>
          <p:nvPr/>
        </p:nvSpPr>
        <p:spPr>
          <a:xfrm>
            <a:off x="9288543" y="898585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  <a:endParaRPr kumimoji="1" lang="zh-TW" altLang="en-US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2" name="文字方塊 131">
            <a:extLst>
              <a:ext uri="{FF2B5EF4-FFF2-40B4-BE49-F238E27FC236}">
                <a16:creationId xmlns:a16="http://schemas.microsoft.com/office/drawing/2014/main" id="{44434351-CE0D-C94A-B6EC-BAF04BFA8243}"/>
              </a:ext>
            </a:extLst>
          </p:cNvPr>
          <p:cNvSpPr txBox="1"/>
          <p:nvPr/>
        </p:nvSpPr>
        <p:spPr>
          <a:xfrm>
            <a:off x="4013001" y="4898159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ReLU</a:t>
            </a:r>
            <a:endParaRPr kumimoji="1" lang="zh-TW" altLang="en-US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3" name="文字方塊 132">
            <a:extLst>
              <a:ext uri="{FF2B5EF4-FFF2-40B4-BE49-F238E27FC236}">
                <a16:creationId xmlns:a16="http://schemas.microsoft.com/office/drawing/2014/main" id="{C646C819-51E8-7946-8BCA-E4ED717FD850}"/>
              </a:ext>
            </a:extLst>
          </p:cNvPr>
          <p:cNvSpPr txBox="1"/>
          <p:nvPr/>
        </p:nvSpPr>
        <p:spPr>
          <a:xfrm>
            <a:off x="6560897" y="4898159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Sigmoid</a:t>
            </a:r>
            <a:endParaRPr kumimoji="1" lang="zh-TW" altLang="en-US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4" name="文字方塊 133">
            <a:extLst>
              <a:ext uri="{FF2B5EF4-FFF2-40B4-BE49-F238E27FC236}">
                <a16:creationId xmlns:a16="http://schemas.microsoft.com/office/drawing/2014/main" id="{469BCA19-4336-084A-962D-CE48B0DF8793}"/>
              </a:ext>
            </a:extLst>
          </p:cNvPr>
          <p:cNvSpPr txBox="1"/>
          <p:nvPr/>
        </p:nvSpPr>
        <p:spPr>
          <a:xfrm>
            <a:off x="9237246" y="4898626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Softmax</a:t>
            </a:r>
            <a:endParaRPr kumimoji="1" lang="zh-TW" altLang="en-US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文字方塊 134">
                <a:extLst>
                  <a:ext uri="{FF2B5EF4-FFF2-40B4-BE49-F238E27FC236}">
                    <a16:creationId xmlns:a16="http://schemas.microsoft.com/office/drawing/2014/main" id="{D8D9CC80-DFDC-5A4A-8D41-2B803B9FDD04}"/>
                  </a:ext>
                </a:extLst>
              </p:cNvPr>
              <p:cNvSpPr txBox="1"/>
              <p:nvPr/>
            </p:nvSpPr>
            <p:spPr>
              <a:xfrm>
                <a:off x="4313657" y="6055494"/>
                <a:ext cx="7022820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kumimoji="1" lang="en-US" altLang="zh-TW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sub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𝑜𝑢𝑡</m:t>
                              </m:r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zh-TW" i="1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kumimoji="1" lang="en-US" altLang="zh-TW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sub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𝑜𝑢𝑡</m:t>
                              </m:r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kumimoji="1" lang="en-US" altLang="zh-TW" i="1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sub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𝑜𝑢𝑡</m:t>
                              </m:r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kumimoji="1"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zh-TW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kumimoji="1" lang="en-US" altLang="zh-TW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TW" b="0" i="1" smtClean="0">
                                      <a:latin typeface="Cambria Math" panose="02040503050406030204" pitchFamily="18" charset="0"/>
                                    </a:rPr>
                                    <m:t>0,</m:t>
                                  </m:r>
                                  <m:sSub>
                                    <m:sSubPr>
                                      <m:ctrlP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  <m:r>
                                        <a:rPr kumimoji="1"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sub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𝑖𝑛</m:t>
                                      </m:r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  <m:func>
                            <m:funcPr>
                              <m:ctrlP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zh-TW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kumimoji="1"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</a:rPr>
                                    <m:t>0,</m:t>
                                  </m:r>
                                  <m:sSub>
                                    <m:sSubPr>
                                      <m:ctrlP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  <m:r>
                                        <a:rPr kumimoji="1"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sub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𝑖𝑛</m:t>
                                      </m:r>
                                      <m:r>
                                        <a:rPr kumimoji="1"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kumimoji="1" lang="en-US" altLang="zh-TW">
                              <a:latin typeface="Cambria Math" panose="02040503050406030204" pitchFamily="18" charset="0"/>
                            </a:rPr>
                            <m:t>max</m:t>
                          </m:r>
                          <m:r>
                            <a:rPr kumimoji="1" lang="en-US" altLang="zh-TW" i="1">
                              <a:latin typeface="Cambria Math" panose="02040503050406030204" pitchFamily="18" charset="0"/>
                            </a:rPr>
                            <m:t>⁡(0,</m:t>
                          </m:r>
                          <m:sSub>
                            <m:sSubPr>
                              <m:ctrlP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sub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kumimoji="1" lang="en-US" altLang="zh-TW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kumimoji="1" lang="en-US" altLang="zh-TW" dirty="0"/>
              </a:p>
              <a:p>
                <a:r>
                  <a:rPr kumimoji="1" lang="en-US" altLang="zh-TW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TW" b="0" i="0" smtClean="0">
                        <a:latin typeface="Cambria Math" panose="02040503050406030204" pitchFamily="18" charset="0"/>
                      </a:rPr>
                      <m:t>                                             </m:t>
                    </m:r>
                    <m:r>
                      <a:rPr kumimoji="1" lang="en-US" altLang="zh-TW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kumimoji="1"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1.35 </m:t>
                        </m:r>
                        <m:r>
                          <a:rPr kumimoji="1" lang="en-US" altLang="zh-TW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1.27  1.8</m:t>
                        </m:r>
                      </m:e>
                    </m:d>
                  </m:oMath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135" name="文字方塊 134">
                <a:extLst>
                  <a:ext uri="{FF2B5EF4-FFF2-40B4-BE49-F238E27FC236}">
                    <a16:creationId xmlns:a16="http://schemas.microsoft.com/office/drawing/2014/main" id="{D8D9CC80-DFDC-5A4A-8D41-2B803B9FDD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3657" y="6055494"/>
                <a:ext cx="7022820" cy="553998"/>
              </a:xfrm>
              <a:prstGeom prst="rect">
                <a:avLst/>
              </a:prstGeom>
              <a:blipFill>
                <a:blip r:embed="rId3"/>
                <a:stretch>
                  <a:fillRect t="-1099" b="-329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文字方塊 83">
                <a:extLst>
                  <a:ext uri="{FF2B5EF4-FFF2-40B4-BE49-F238E27FC236}">
                    <a16:creationId xmlns:a16="http://schemas.microsoft.com/office/drawing/2014/main" id="{33F0AB20-FC40-A040-B4DF-7D798B8C1328}"/>
                  </a:ext>
                </a:extLst>
              </p:cNvPr>
              <p:cNvSpPr txBox="1"/>
              <p:nvPr/>
            </p:nvSpPr>
            <p:spPr>
              <a:xfrm>
                <a:off x="4249635" y="938547"/>
                <a:ext cx="30931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kumimoji="1" lang="en-US" altLang="zh-TW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kumimoji="1" lang="zh-TW" altLang="en-US" b="1" dirty="0"/>
              </a:p>
            </p:txBody>
          </p:sp>
        </mc:Choice>
        <mc:Fallback xmlns="">
          <p:sp>
            <p:nvSpPr>
              <p:cNvPr id="84" name="文字方塊 83">
                <a:extLst>
                  <a:ext uri="{FF2B5EF4-FFF2-40B4-BE49-F238E27FC236}">
                    <a16:creationId xmlns:a16="http://schemas.microsoft.com/office/drawing/2014/main" id="{33F0AB20-FC40-A040-B4DF-7D798B8C13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9635" y="938547"/>
                <a:ext cx="309315" cy="276999"/>
              </a:xfrm>
              <a:prstGeom prst="rect">
                <a:avLst/>
              </a:prstGeom>
              <a:blipFill>
                <a:blip r:embed="rId6"/>
                <a:stretch>
                  <a:fillRect l="-16000" r="-4000" b="-1304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文字方塊 84">
                <a:extLst>
                  <a:ext uri="{FF2B5EF4-FFF2-40B4-BE49-F238E27FC236}">
                    <a16:creationId xmlns:a16="http://schemas.microsoft.com/office/drawing/2014/main" id="{1A69203A-529E-3A41-88D5-4618C24DDC4F}"/>
                  </a:ext>
                </a:extLst>
              </p:cNvPr>
              <p:cNvSpPr txBox="1"/>
              <p:nvPr/>
            </p:nvSpPr>
            <p:spPr>
              <a:xfrm>
                <a:off x="6906536" y="950146"/>
                <a:ext cx="30931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kumimoji="1" lang="en-US" altLang="zh-TW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kumimoji="1" lang="zh-TW" altLang="en-US" b="1" dirty="0"/>
              </a:p>
            </p:txBody>
          </p:sp>
        </mc:Choice>
        <mc:Fallback xmlns="">
          <p:sp>
            <p:nvSpPr>
              <p:cNvPr id="85" name="文字方塊 84">
                <a:extLst>
                  <a:ext uri="{FF2B5EF4-FFF2-40B4-BE49-F238E27FC236}">
                    <a16:creationId xmlns:a16="http://schemas.microsoft.com/office/drawing/2014/main" id="{1A69203A-529E-3A41-88D5-4618C24DDC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6536" y="950146"/>
                <a:ext cx="309315" cy="276999"/>
              </a:xfrm>
              <a:prstGeom prst="rect">
                <a:avLst/>
              </a:prstGeom>
              <a:blipFill>
                <a:blip r:embed="rId7"/>
                <a:stretch>
                  <a:fillRect l="-16000" r="-4000" b="-1304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6" name="直線箭頭接點 95">
            <a:extLst>
              <a:ext uri="{FF2B5EF4-FFF2-40B4-BE49-F238E27FC236}">
                <a16:creationId xmlns:a16="http://schemas.microsoft.com/office/drawing/2014/main" id="{94840B0F-B1D9-5141-96A8-B4AA342DA8F8}"/>
              </a:ext>
            </a:extLst>
          </p:cNvPr>
          <p:cNvCxnSpPr>
            <a:cxnSpLocks/>
          </p:cNvCxnSpPr>
          <p:nvPr/>
        </p:nvCxnSpPr>
        <p:spPr>
          <a:xfrm>
            <a:off x="3296169" y="1735673"/>
            <a:ext cx="796295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線箭頭接點 96">
            <a:extLst>
              <a:ext uri="{FF2B5EF4-FFF2-40B4-BE49-F238E27FC236}">
                <a16:creationId xmlns:a16="http://schemas.microsoft.com/office/drawing/2014/main" id="{18FD85BE-89E6-9143-AE8D-A925FDF97AB1}"/>
              </a:ext>
            </a:extLst>
          </p:cNvPr>
          <p:cNvCxnSpPr>
            <a:cxnSpLocks/>
          </p:cNvCxnSpPr>
          <p:nvPr/>
        </p:nvCxnSpPr>
        <p:spPr>
          <a:xfrm>
            <a:off x="4759836" y="1735673"/>
            <a:ext cx="796295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線箭頭接點 107">
            <a:extLst>
              <a:ext uri="{FF2B5EF4-FFF2-40B4-BE49-F238E27FC236}">
                <a16:creationId xmlns:a16="http://schemas.microsoft.com/office/drawing/2014/main" id="{AD34BD63-F2EE-5D4C-9496-7D1E1B167C44}"/>
              </a:ext>
            </a:extLst>
          </p:cNvPr>
          <p:cNvCxnSpPr>
            <a:cxnSpLocks/>
          </p:cNvCxnSpPr>
          <p:nvPr/>
        </p:nvCxnSpPr>
        <p:spPr>
          <a:xfrm>
            <a:off x="3296168" y="3100919"/>
            <a:ext cx="796295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線箭頭接點 111">
            <a:extLst>
              <a:ext uri="{FF2B5EF4-FFF2-40B4-BE49-F238E27FC236}">
                <a16:creationId xmlns:a16="http://schemas.microsoft.com/office/drawing/2014/main" id="{F5CF53BA-B968-194E-8B92-4AC5E37B07DD}"/>
              </a:ext>
            </a:extLst>
          </p:cNvPr>
          <p:cNvCxnSpPr>
            <a:cxnSpLocks/>
          </p:cNvCxnSpPr>
          <p:nvPr/>
        </p:nvCxnSpPr>
        <p:spPr>
          <a:xfrm>
            <a:off x="4759835" y="3100919"/>
            <a:ext cx="796295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直線箭頭接點 130">
            <a:extLst>
              <a:ext uri="{FF2B5EF4-FFF2-40B4-BE49-F238E27FC236}">
                <a16:creationId xmlns:a16="http://schemas.microsoft.com/office/drawing/2014/main" id="{80217BBF-F81D-4446-9966-72C277EC02E1}"/>
              </a:ext>
            </a:extLst>
          </p:cNvPr>
          <p:cNvCxnSpPr>
            <a:cxnSpLocks/>
          </p:cNvCxnSpPr>
          <p:nvPr/>
        </p:nvCxnSpPr>
        <p:spPr>
          <a:xfrm>
            <a:off x="3270306" y="4464428"/>
            <a:ext cx="796295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直線箭頭接點 135">
            <a:extLst>
              <a:ext uri="{FF2B5EF4-FFF2-40B4-BE49-F238E27FC236}">
                <a16:creationId xmlns:a16="http://schemas.microsoft.com/office/drawing/2014/main" id="{09783365-BFFA-CB43-B612-01847B090634}"/>
              </a:ext>
            </a:extLst>
          </p:cNvPr>
          <p:cNvCxnSpPr>
            <a:cxnSpLocks/>
          </p:cNvCxnSpPr>
          <p:nvPr/>
        </p:nvCxnSpPr>
        <p:spPr>
          <a:xfrm>
            <a:off x="4733973" y="4464428"/>
            <a:ext cx="796295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文字方塊 140">
            <a:extLst>
              <a:ext uri="{FF2B5EF4-FFF2-40B4-BE49-F238E27FC236}">
                <a16:creationId xmlns:a16="http://schemas.microsoft.com/office/drawing/2014/main" id="{D9FA3F26-A446-A34B-8423-4D43EB1EF40A}"/>
              </a:ext>
            </a:extLst>
          </p:cNvPr>
          <p:cNvSpPr txBox="1"/>
          <p:nvPr/>
        </p:nvSpPr>
        <p:spPr>
          <a:xfrm>
            <a:off x="2741968" y="1551007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kumimoji="1" lang="en-US" altLang="zh-TW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in1</a:t>
            </a:r>
            <a:endParaRPr kumimoji="1" lang="zh-TW" altLang="en-US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2" name="文字方塊 141">
            <a:extLst>
              <a:ext uri="{FF2B5EF4-FFF2-40B4-BE49-F238E27FC236}">
                <a16:creationId xmlns:a16="http://schemas.microsoft.com/office/drawing/2014/main" id="{577C0892-D04C-0045-B02E-4C0C4318AB1B}"/>
              </a:ext>
            </a:extLst>
          </p:cNvPr>
          <p:cNvSpPr txBox="1"/>
          <p:nvPr/>
        </p:nvSpPr>
        <p:spPr>
          <a:xfrm>
            <a:off x="5478984" y="1551007"/>
            <a:ext cx="689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kumimoji="1" lang="en-US" altLang="zh-TW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out1</a:t>
            </a:r>
            <a:endParaRPr kumimoji="1" lang="zh-TW" altLang="en-US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3" name="文字方塊 142">
            <a:extLst>
              <a:ext uri="{FF2B5EF4-FFF2-40B4-BE49-F238E27FC236}">
                <a16:creationId xmlns:a16="http://schemas.microsoft.com/office/drawing/2014/main" id="{03F61E2A-7DBE-6546-8CDF-9A23280A45D6}"/>
              </a:ext>
            </a:extLst>
          </p:cNvPr>
          <p:cNvSpPr txBox="1"/>
          <p:nvPr/>
        </p:nvSpPr>
        <p:spPr>
          <a:xfrm>
            <a:off x="2741968" y="2925072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kumimoji="1" lang="en-US" altLang="zh-TW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in2</a:t>
            </a:r>
            <a:endParaRPr kumimoji="1" lang="zh-TW" altLang="en-US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4" name="文字方塊 143">
            <a:extLst>
              <a:ext uri="{FF2B5EF4-FFF2-40B4-BE49-F238E27FC236}">
                <a16:creationId xmlns:a16="http://schemas.microsoft.com/office/drawing/2014/main" id="{8854CEF4-2375-3C48-AB4E-49FE12B0C966}"/>
              </a:ext>
            </a:extLst>
          </p:cNvPr>
          <p:cNvSpPr txBox="1"/>
          <p:nvPr/>
        </p:nvSpPr>
        <p:spPr>
          <a:xfrm>
            <a:off x="5478984" y="2925072"/>
            <a:ext cx="689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kumimoji="1" lang="en-US" altLang="zh-TW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out2</a:t>
            </a:r>
            <a:endParaRPr kumimoji="1" lang="zh-TW" altLang="en-US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5" name="文字方塊 144">
            <a:extLst>
              <a:ext uri="{FF2B5EF4-FFF2-40B4-BE49-F238E27FC236}">
                <a16:creationId xmlns:a16="http://schemas.microsoft.com/office/drawing/2014/main" id="{3AF90865-CEEB-6A4A-A176-E7778C61786C}"/>
              </a:ext>
            </a:extLst>
          </p:cNvPr>
          <p:cNvSpPr txBox="1"/>
          <p:nvPr/>
        </p:nvSpPr>
        <p:spPr>
          <a:xfrm>
            <a:off x="2741968" y="4272723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kumimoji="1" lang="en-US" altLang="zh-TW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in3</a:t>
            </a:r>
            <a:endParaRPr kumimoji="1" lang="zh-TW" altLang="en-US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6" name="文字方塊 145">
            <a:extLst>
              <a:ext uri="{FF2B5EF4-FFF2-40B4-BE49-F238E27FC236}">
                <a16:creationId xmlns:a16="http://schemas.microsoft.com/office/drawing/2014/main" id="{7444B9BA-3DF9-054A-83C7-B7522CAD367F}"/>
              </a:ext>
            </a:extLst>
          </p:cNvPr>
          <p:cNvSpPr txBox="1"/>
          <p:nvPr/>
        </p:nvSpPr>
        <p:spPr>
          <a:xfrm>
            <a:off x="5478984" y="4273212"/>
            <a:ext cx="689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kumimoji="1" lang="en-US" altLang="zh-TW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out3</a:t>
            </a:r>
            <a:endParaRPr kumimoji="1" lang="zh-TW" altLang="en-US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AFF16F19-F7F2-4344-B35B-0A0756F775DB}"/>
              </a:ext>
            </a:extLst>
          </p:cNvPr>
          <p:cNvSpPr/>
          <p:nvPr/>
        </p:nvSpPr>
        <p:spPr>
          <a:xfrm flipV="1">
            <a:off x="2638142" y="892756"/>
            <a:ext cx="3639297" cy="4553691"/>
          </a:xfrm>
          <a:prstGeom prst="rect">
            <a:avLst/>
          </a:prstGeom>
          <a:noFill/>
          <a:ln w="635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文字方塊 63">
                <a:extLst>
                  <a:ext uri="{FF2B5EF4-FFF2-40B4-BE49-F238E27FC236}">
                    <a16:creationId xmlns:a16="http://schemas.microsoft.com/office/drawing/2014/main" id="{735AED0E-1337-0B4D-9EEC-422C1B78B406}"/>
                  </a:ext>
                </a:extLst>
              </p:cNvPr>
              <p:cNvSpPr txBox="1"/>
              <p:nvPr/>
            </p:nvSpPr>
            <p:spPr>
              <a:xfrm>
                <a:off x="97238" y="6013592"/>
                <a:ext cx="2625014" cy="24622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kumimoji="1" lang="en-US" altLang="zh-TW" sz="1600">
                          <a:latin typeface="Cambria Math" panose="02040503050406030204" pitchFamily="18" charset="0"/>
                        </a:rPr>
                        <m:t>R</m:t>
                      </m:r>
                      <m:r>
                        <m:rPr>
                          <m:nor/>
                        </m:rPr>
                        <a:rPr kumimoji="1" lang="en-US" altLang="zh-TW" sz="1600" b="0" i="0" smtClean="0">
                          <a:latin typeface="Cambria Math" panose="02040503050406030204" pitchFamily="18" charset="0"/>
                        </a:rPr>
                        <m:t>eLU</m:t>
                      </m:r>
                      <m:d>
                        <m:dPr>
                          <m:ctrlPr>
                            <a:rPr kumimoji="1" lang="en-US" altLang="zh-TW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TW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16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kumimoji="1" lang="en-US" altLang="zh-TW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sub>
                              <m:r>
                                <a:rPr kumimoji="1" lang="en-US" altLang="zh-TW" sz="1600" i="1"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  <m:r>
                                <m:rPr>
                                  <m:sty m:val="p"/>
                                </m:rPr>
                                <a:rPr kumimoji="1" lang="en-US" altLang="zh-TW" sz="160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sub>
                          </m:sSub>
                        </m:e>
                      </m:d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kumimoji="1" lang="en-US" altLang="zh-TW" sz="16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TW" sz="1600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ctrlPr>
                                <a:rPr kumimoji="1" lang="en-US" altLang="zh-TW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TW" sz="1600" i="1">
                                  <a:latin typeface="Cambria Math" panose="02040503050406030204" pitchFamily="18" charset="0"/>
                                </a:rPr>
                                <m:t>0,</m:t>
                              </m:r>
                              <m:sSub>
                                <m:sSubPr>
                                  <m:ctrlPr>
                                    <a:rPr kumimoji="1" lang="en-US" altLang="zh-TW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TW" sz="160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r>
                                    <a:rPr kumimoji="1" lang="en-US" altLang="zh-TW" sz="16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sub>
                                  <m:r>
                                    <a:rPr kumimoji="1" lang="en-US" altLang="zh-TW" sz="1600" i="1">
                                      <a:latin typeface="Cambria Math" panose="02040503050406030204" pitchFamily="18" charset="0"/>
                                    </a:rPr>
                                    <m:t>𝑖𝑛</m:t>
                                  </m:r>
                                  <m:r>
                                    <m:rPr>
                                      <m:sty m:val="p"/>
                                    </m:rPr>
                                    <a:rPr kumimoji="1" lang="en-US" altLang="zh-TW" sz="1600" b="0" i="0" smtClean="0"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64" name="文字方塊 63">
                <a:extLst>
                  <a:ext uri="{FF2B5EF4-FFF2-40B4-BE49-F238E27FC236}">
                    <a16:creationId xmlns:a16="http://schemas.microsoft.com/office/drawing/2014/main" id="{735AED0E-1337-0B4D-9EEC-422C1B78B4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238" y="6013592"/>
                <a:ext cx="2625014" cy="246221"/>
              </a:xfrm>
              <a:prstGeom prst="rect">
                <a:avLst/>
              </a:prstGeom>
              <a:blipFill>
                <a:blip r:embed="rId8"/>
                <a:stretch>
                  <a:fillRect l="-1155" b="-11628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5" name="圖片 64">
            <a:extLst>
              <a:ext uri="{FF2B5EF4-FFF2-40B4-BE49-F238E27FC236}">
                <a16:creationId xmlns:a16="http://schemas.microsoft.com/office/drawing/2014/main" id="{C08FDC0D-CE35-E64E-AFE6-A9DE6197994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82324" y="5497097"/>
            <a:ext cx="2331955" cy="13881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6" name="文字方塊 65">
                <a:extLst>
                  <a:ext uri="{FF2B5EF4-FFF2-40B4-BE49-F238E27FC236}">
                    <a16:creationId xmlns:a16="http://schemas.microsoft.com/office/drawing/2014/main" id="{5E2C834F-A2C5-8441-AD54-C7F2688C9B14}"/>
                  </a:ext>
                </a:extLst>
              </p:cNvPr>
              <p:cNvSpPr txBox="1"/>
              <p:nvPr/>
            </p:nvSpPr>
            <p:spPr>
              <a:xfrm>
                <a:off x="3399922" y="1345212"/>
                <a:ext cx="48571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b="0" i="1" smtClean="0">
                          <a:latin typeface="Cambria Math" panose="02040503050406030204" pitchFamily="18" charset="0"/>
                        </a:rPr>
                        <m:t>1.35</m:t>
                      </m:r>
                    </m:oMath>
                  </m:oMathPara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66" name="文字方塊 65">
                <a:extLst>
                  <a:ext uri="{FF2B5EF4-FFF2-40B4-BE49-F238E27FC236}">
                    <a16:creationId xmlns:a16="http://schemas.microsoft.com/office/drawing/2014/main" id="{5E2C834F-A2C5-8441-AD54-C7F2688C9B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9922" y="1345212"/>
                <a:ext cx="485710" cy="276999"/>
              </a:xfrm>
              <a:prstGeom prst="rect">
                <a:avLst/>
              </a:prstGeom>
              <a:blipFill>
                <a:blip r:embed="rId10"/>
                <a:stretch>
                  <a:fillRect l="-10256" r="-10256" b="-434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文字方塊 66">
                <a:extLst>
                  <a:ext uri="{FF2B5EF4-FFF2-40B4-BE49-F238E27FC236}">
                    <a16:creationId xmlns:a16="http://schemas.microsoft.com/office/drawing/2014/main" id="{39606617-D712-F048-8B09-0132F8DA410F}"/>
                  </a:ext>
                </a:extLst>
              </p:cNvPr>
              <p:cNvSpPr txBox="1"/>
              <p:nvPr/>
            </p:nvSpPr>
            <p:spPr>
              <a:xfrm>
                <a:off x="3399922" y="2689090"/>
                <a:ext cx="48571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b="0" i="1" smtClean="0">
                          <a:latin typeface="Cambria Math" panose="02040503050406030204" pitchFamily="18" charset="0"/>
                        </a:rPr>
                        <m:t>1.27</m:t>
                      </m:r>
                    </m:oMath>
                  </m:oMathPara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67" name="文字方塊 66">
                <a:extLst>
                  <a:ext uri="{FF2B5EF4-FFF2-40B4-BE49-F238E27FC236}">
                    <a16:creationId xmlns:a16="http://schemas.microsoft.com/office/drawing/2014/main" id="{39606617-D712-F048-8B09-0132F8DA41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9922" y="2689090"/>
                <a:ext cx="485710" cy="276999"/>
              </a:xfrm>
              <a:prstGeom prst="rect">
                <a:avLst/>
              </a:prstGeom>
              <a:blipFill>
                <a:blip r:embed="rId11"/>
                <a:stretch>
                  <a:fillRect l="-10256" r="-10256" b="-434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文字方塊 67">
                <a:extLst>
                  <a:ext uri="{FF2B5EF4-FFF2-40B4-BE49-F238E27FC236}">
                    <a16:creationId xmlns:a16="http://schemas.microsoft.com/office/drawing/2014/main" id="{648F4805-4480-5049-B1A7-76D5453698D2}"/>
                  </a:ext>
                </a:extLst>
              </p:cNvPr>
              <p:cNvSpPr txBox="1"/>
              <p:nvPr/>
            </p:nvSpPr>
            <p:spPr>
              <a:xfrm>
                <a:off x="3399922" y="4009491"/>
                <a:ext cx="3574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b="0" i="1" smtClean="0">
                          <a:latin typeface="Cambria Math" panose="02040503050406030204" pitchFamily="18" charset="0"/>
                        </a:rPr>
                        <m:t>1.8</m:t>
                      </m:r>
                    </m:oMath>
                  </m:oMathPara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68" name="文字方塊 67">
                <a:extLst>
                  <a:ext uri="{FF2B5EF4-FFF2-40B4-BE49-F238E27FC236}">
                    <a16:creationId xmlns:a16="http://schemas.microsoft.com/office/drawing/2014/main" id="{648F4805-4480-5049-B1A7-76D5453698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9922" y="4009491"/>
                <a:ext cx="357470" cy="276999"/>
              </a:xfrm>
              <a:prstGeom prst="rect">
                <a:avLst/>
              </a:prstGeom>
              <a:blipFill>
                <a:blip r:embed="rId12"/>
                <a:stretch>
                  <a:fillRect l="-13793" r="-1379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A9B3EEFE-FFAD-4373-BDCB-9663D8711452}"/>
                  </a:ext>
                </a:extLst>
              </p:cNvPr>
              <p:cNvSpPr/>
              <p:nvPr/>
            </p:nvSpPr>
            <p:spPr>
              <a:xfrm>
                <a:off x="3825570" y="771755"/>
                <a:ext cx="1242263" cy="15696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TW" altLang="en-US" sz="9600" b="0" i="1"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zh-TW" altLang="en-US" sz="96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A9B3EEFE-FFAD-4373-BDCB-9663D87114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5570" y="771755"/>
                <a:ext cx="1242263" cy="156966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FA8705C0-A64E-47E9-AFCC-365CC76E443E}"/>
                  </a:ext>
                </a:extLst>
              </p:cNvPr>
              <p:cNvSpPr/>
              <p:nvPr/>
            </p:nvSpPr>
            <p:spPr>
              <a:xfrm>
                <a:off x="3825570" y="2200889"/>
                <a:ext cx="1242263" cy="15696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TW" altLang="en-US" sz="9600" b="0" i="1"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zh-TW" altLang="en-US" sz="96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FA8705C0-A64E-47E9-AFCC-365CC76E44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5570" y="2200889"/>
                <a:ext cx="1242263" cy="156966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矩形 42">
                <a:extLst>
                  <a:ext uri="{FF2B5EF4-FFF2-40B4-BE49-F238E27FC236}">
                    <a16:creationId xmlns:a16="http://schemas.microsoft.com/office/drawing/2014/main" id="{947169BD-6FA1-4CBC-B411-17331E932557}"/>
                  </a:ext>
                </a:extLst>
              </p:cNvPr>
              <p:cNvSpPr/>
              <p:nvPr/>
            </p:nvSpPr>
            <p:spPr>
              <a:xfrm>
                <a:off x="3826807" y="3565666"/>
                <a:ext cx="1242263" cy="15696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TW" altLang="en-US" sz="9600" b="0" i="1"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zh-TW" altLang="en-US" sz="96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3" name="矩形 42">
                <a:extLst>
                  <a:ext uri="{FF2B5EF4-FFF2-40B4-BE49-F238E27FC236}">
                    <a16:creationId xmlns:a16="http://schemas.microsoft.com/office/drawing/2014/main" id="{947169BD-6FA1-4CBC-B411-17331E9325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6807" y="3565666"/>
                <a:ext cx="1242263" cy="156966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7022967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圖片 144">
            <a:extLst>
              <a:ext uri="{FF2B5EF4-FFF2-40B4-BE49-F238E27FC236}">
                <a16:creationId xmlns:a16="http://schemas.microsoft.com/office/drawing/2014/main" id="{A1FBEA33-9DD4-7F49-964C-E956A290B5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500" b="94500" l="3286" r="96857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49781" y="834006"/>
            <a:ext cx="5510265" cy="5830218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5280082E-34F2-1043-959A-3048A6141738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Black Box Problem</a:t>
            </a:r>
          </a:p>
        </p:txBody>
      </p:sp>
      <p:sp>
        <p:nvSpPr>
          <p:cNvPr id="50" name="橢圓 49">
            <a:extLst>
              <a:ext uri="{FF2B5EF4-FFF2-40B4-BE49-F238E27FC236}">
                <a16:creationId xmlns:a16="http://schemas.microsoft.com/office/drawing/2014/main" id="{9D814338-86CC-7145-AF5A-A29DB0E9620B}"/>
              </a:ext>
            </a:extLst>
          </p:cNvPr>
          <p:cNvSpPr/>
          <p:nvPr/>
        </p:nvSpPr>
        <p:spPr>
          <a:xfrm>
            <a:off x="8781565" y="2993550"/>
            <a:ext cx="540000" cy="540000"/>
          </a:xfrm>
          <a:prstGeom prst="ellipse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94" name="橢圓 193">
            <a:extLst>
              <a:ext uri="{FF2B5EF4-FFF2-40B4-BE49-F238E27FC236}">
                <a16:creationId xmlns:a16="http://schemas.microsoft.com/office/drawing/2014/main" id="{16229F08-F582-3345-B602-DB3A182D3C3E}"/>
              </a:ext>
            </a:extLst>
          </p:cNvPr>
          <p:cNvSpPr/>
          <p:nvPr/>
        </p:nvSpPr>
        <p:spPr>
          <a:xfrm>
            <a:off x="3090241" y="1006118"/>
            <a:ext cx="540000" cy="540000"/>
          </a:xfrm>
          <a:prstGeom prst="ellipse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95" name="橢圓 194">
            <a:extLst>
              <a:ext uri="{FF2B5EF4-FFF2-40B4-BE49-F238E27FC236}">
                <a16:creationId xmlns:a16="http://schemas.microsoft.com/office/drawing/2014/main" id="{9CADA7C0-AF0D-2148-B9B5-F592B42FEB69}"/>
              </a:ext>
            </a:extLst>
          </p:cNvPr>
          <p:cNvSpPr/>
          <p:nvPr/>
        </p:nvSpPr>
        <p:spPr>
          <a:xfrm>
            <a:off x="3084372" y="1859258"/>
            <a:ext cx="540000" cy="540000"/>
          </a:xfrm>
          <a:prstGeom prst="ellipse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96" name="橢圓 195">
            <a:extLst>
              <a:ext uri="{FF2B5EF4-FFF2-40B4-BE49-F238E27FC236}">
                <a16:creationId xmlns:a16="http://schemas.microsoft.com/office/drawing/2014/main" id="{60BBC4EE-B7D8-5A4A-9D9D-DB0D8A75EF30}"/>
              </a:ext>
            </a:extLst>
          </p:cNvPr>
          <p:cNvSpPr/>
          <p:nvPr/>
        </p:nvSpPr>
        <p:spPr>
          <a:xfrm>
            <a:off x="3084372" y="2652462"/>
            <a:ext cx="540000" cy="540000"/>
          </a:xfrm>
          <a:prstGeom prst="ellipse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97" name="橢圓 196">
            <a:extLst>
              <a:ext uri="{FF2B5EF4-FFF2-40B4-BE49-F238E27FC236}">
                <a16:creationId xmlns:a16="http://schemas.microsoft.com/office/drawing/2014/main" id="{E4652466-42AC-4D49-8127-25CA4BEBA033}"/>
              </a:ext>
            </a:extLst>
          </p:cNvPr>
          <p:cNvSpPr/>
          <p:nvPr/>
        </p:nvSpPr>
        <p:spPr>
          <a:xfrm>
            <a:off x="3084372" y="3494118"/>
            <a:ext cx="540000" cy="540000"/>
          </a:xfrm>
          <a:prstGeom prst="ellipse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98" name="橢圓 197">
            <a:extLst>
              <a:ext uri="{FF2B5EF4-FFF2-40B4-BE49-F238E27FC236}">
                <a16:creationId xmlns:a16="http://schemas.microsoft.com/office/drawing/2014/main" id="{9B222CFB-746B-F748-AE5D-8AF48E7BF209}"/>
              </a:ext>
            </a:extLst>
          </p:cNvPr>
          <p:cNvSpPr/>
          <p:nvPr/>
        </p:nvSpPr>
        <p:spPr>
          <a:xfrm>
            <a:off x="3084372" y="4297691"/>
            <a:ext cx="540000" cy="540000"/>
          </a:xfrm>
          <a:prstGeom prst="ellipse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99" name="橢圓 198">
            <a:extLst>
              <a:ext uri="{FF2B5EF4-FFF2-40B4-BE49-F238E27FC236}">
                <a16:creationId xmlns:a16="http://schemas.microsoft.com/office/drawing/2014/main" id="{FA4A0759-3623-3943-8A8B-D7EC00CA314C}"/>
              </a:ext>
            </a:extLst>
          </p:cNvPr>
          <p:cNvSpPr/>
          <p:nvPr/>
        </p:nvSpPr>
        <p:spPr>
          <a:xfrm>
            <a:off x="3092194" y="5209983"/>
            <a:ext cx="540000" cy="540000"/>
          </a:xfrm>
          <a:prstGeom prst="ellipse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00" name="橢圓 199">
            <a:extLst>
              <a:ext uri="{FF2B5EF4-FFF2-40B4-BE49-F238E27FC236}">
                <a16:creationId xmlns:a16="http://schemas.microsoft.com/office/drawing/2014/main" id="{59068841-1C3A-2446-AA98-12AC6298CB32}"/>
              </a:ext>
            </a:extLst>
          </p:cNvPr>
          <p:cNvSpPr/>
          <p:nvPr/>
        </p:nvSpPr>
        <p:spPr>
          <a:xfrm>
            <a:off x="3080319" y="6124224"/>
            <a:ext cx="540000" cy="540000"/>
          </a:xfrm>
          <a:prstGeom prst="ellipse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05" name="橢圓 204">
            <a:extLst>
              <a:ext uri="{FF2B5EF4-FFF2-40B4-BE49-F238E27FC236}">
                <a16:creationId xmlns:a16="http://schemas.microsoft.com/office/drawing/2014/main" id="{84D6218D-AF32-BF4C-85DF-742447DBECFC}"/>
              </a:ext>
            </a:extLst>
          </p:cNvPr>
          <p:cNvSpPr/>
          <p:nvPr/>
        </p:nvSpPr>
        <p:spPr>
          <a:xfrm>
            <a:off x="5118494" y="2601759"/>
            <a:ext cx="172737" cy="161570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06" name="橢圓 205">
            <a:extLst>
              <a:ext uri="{FF2B5EF4-FFF2-40B4-BE49-F238E27FC236}">
                <a16:creationId xmlns:a16="http://schemas.microsoft.com/office/drawing/2014/main" id="{8673C1BF-E817-D34B-AF7E-DE0156E2EF7C}"/>
              </a:ext>
            </a:extLst>
          </p:cNvPr>
          <p:cNvSpPr/>
          <p:nvPr/>
        </p:nvSpPr>
        <p:spPr>
          <a:xfrm>
            <a:off x="5116595" y="2845151"/>
            <a:ext cx="172737" cy="161570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07" name="橢圓 206">
            <a:extLst>
              <a:ext uri="{FF2B5EF4-FFF2-40B4-BE49-F238E27FC236}">
                <a16:creationId xmlns:a16="http://schemas.microsoft.com/office/drawing/2014/main" id="{7476416E-E91C-C64E-AE81-A32CE9B20D7F}"/>
              </a:ext>
            </a:extLst>
          </p:cNvPr>
          <p:cNvSpPr/>
          <p:nvPr/>
        </p:nvSpPr>
        <p:spPr>
          <a:xfrm>
            <a:off x="5127017" y="3090237"/>
            <a:ext cx="172737" cy="161570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08" name="橢圓 207">
            <a:extLst>
              <a:ext uri="{FF2B5EF4-FFF2-40B4-BE49-F238E27FC236}">
                <a16:creationId xmlns:a16="http://schemas.microsoft.com/office/drawing/2014/main" id="{1FB0A682-07C6-C741-A7CE-D3A0D398D767}"/>
              </a:ext>
            </a:extLst>
          </p:cNvPr>
          <p:cNvSpPr/>
          <p:nvPr/>
        </p:nvSpPr>
        <p:spPr>
          <a:xfrm>
            <a:off x="5127017" y="3332548"/>
            <a:ext cx="172737" cy="161570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09" name="橢圓 208">
            <a:extLst>
              <a:ext uri="{FF2B5EF4-FFF2-40B4-BE49-F238E27FC236}">
                <a16:creationId xmlns:a16="http://schemas.microsoft.com/office/drawing/2014/main" id="{87B3A500-5F4B-AE41-ACF1-7E11F73D6875}"/>
              </a:ext>
            </a:extLst>
          </p:cNvPr>
          <p:cNvSpPr/>
          <p:nvPr/>
        </p:nvSpPr>
        <p:spPr>
          <a:xfrm>
            <a:off x="5128916" y="3582326"/>
            <a:ext cx="172737" cy="161570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10" name="橢圓 209">
            <a:extLst>
              <a:ext uri="{FF2B5EF4-FFF2-40B4-BE49-F238E27FC236}">
                <a16:creationId xmlns:a16="http://schemas.microsoft.com/office/drawing/2014/main" id="{F1EB4A9B-25BF-9A40-9E3F-0508D8A23445}"/>
              </a:ext>
            </a:extLst>
          </p:cNvPr>
          <p:cNvSpPr/>
          <p:nvPr/>
        </p:nvSpPr>
        <p:spPr>
          <a:xfrm>
            <a:off x="5127017" y="3825718"/>
            <a:ext cx="172737" cy="161570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11" name="橢圓 210">
            <a:extLst>
              <a:ext uri="{FF2B5EF4-FFF2-40B4-BE49-F238E27FC236}">
                <a16:creationId xmlns:a16="http://schemas.microsoft.com/office/drawing/2014/main" id="{D4C99E5F-531C-7144-B235-0F7DD7A75415}"/>
              </a:ext>
            </a:extLst>
          </p:cNvPr>
          <p:cNvSpPr/>
          <p:nvPr/>
        </p:nvSpPr>
        <p:spPr>
          <a:xfrm>
            <a:off x="5137438" y="4070804"/>
            <a:ext cx="172737" cy="161570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12" name="橢圓 211">
            <a:extLst>
              <a:ext uri="{FF2B5EF4-FFF2-40B4-BE49-F238E27FC236}">
                <a16:creationId xmlns:a16="http://schemas.microsoft.com/office/drawing/2014/main" id="{D284BF6C-630A-C84A-84A1-CED7BC503B3B}"/>
              </a:ext>
            </a:extLst>
          </p:cNvPr>
          <p:cNvSpPr/>
          <p:nvPr/>
        </p:nvSpPr>
        <p:spPr>
          <a:xfrm>
            <a:off x="5137438" y="4313115"/>
            <a:ext cx="172737" cy="161570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13" name="橢圓 212">
            <a:extLst>
              <a:ext uri="{FF2B5EF4-FFF2-40B4-BE49-F238E27FC236}">
                <a16:creationId xmlns:a16="http://schemas.microsoft.com/office/drawing/2014/main" id="{27C72D2F-1995-E842-AA92-E296E4CF55C2}"/>
              </a:ext>
            </a:extLst>
          </p:cNvPr>
          <p:cNvSpPr/>
          <p:nvPr/>
        </p:nvSpPr>
        <p:spPr>
          <a:xfrm>
            <a:off x="5137438" y="4586412"/>
            <a:ext cx="172737" cy="161570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14" name="橢圓 213">
            <a:extLst>
              <a:ext uri="{FF2B5EF4-FFF2-40B4-BE49-F238E27FC236}">
                <a16:creationId xmlns:a16="http://schemas.microsoft.com/office/drawing/2014/main" id="{3A13682E-7E7A-204A-BA33-A6D78519DD3E}"/>
              </a:ext>
            </a:extLst>
          </p:cNvPr>
          <p:cNvSpPr/>
          <p:nvPr/>
        </p:nvSpPr>
        <p:spPr>
          <a:xfrm>
            <a:off x="5135539" y="4829803"/>
            <a:ext cx="172737" cy="161570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22" name="橢圓 221">
            <a:extLst>
              <a:ext uri="{FF2B5EF4-FFF2-40B4-BE49-F238E27FC236}">
                <a16:creationId xmlns:a16="http://schemas.microsoft.com/office/drawing/2014/main" id="{9EAC1FA0-BC49-F84C-B7F8-98152D79977A}"/>
              </a:ext>
            </a:extLst>
          </p:cNvPr>
          <p:cNvSpPr/>
          <p:nvPr/>
        </p:nvSpPr>
        <p:spPr>
          <a:xfrm>
            <a:off x="7097660" y="2601759"/>
            <a:ext cx="172737" cy="161570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23" name="橢圓 222">
            <a:extLst>
              <a:ext uri="{FF2B5EF4-FFF2-40B4-BE49-F238E27FC236}">
                <a16:creationId xmlns:a16="http://schemas.microsoft.com/office/drawing/2014/main" id="{A31508BC-B859-1D45-8216-30329B7B3085}"/>
              </a:ext>
            </a:extLst>
          </p:cNvPr>
          <p:cNvSpPr/>
          <p:nvPr/>
        </p:nvSpPr>
        <p:spPr>
          <a:xfrm>
            <a:off x="7095761" y="2845151"/>
            <a:ext cx="172737" cy="161570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24" name="橢圓 223">
            <a:extLst>
              <a:ext uri="{FF2B5EF4-FFF2-40B4-BE49-F238E27FC236}">
                <a16:creationId xmlns:a16="http://schemas.microsoft.com/office/drawing/2014/main" id="{2BAFE577-8FBB-DC42-9323-48685BEFCEEC}"/>
              </a:ext>
            </a:extLst>
          </p:cNvPr>
          <p:cNvSpPr/>
          <p:nvPr/>
        </p:nvSpPr>
        <p:spPr>
          <a:xfrm>
            <a:off x="7106183" y="3090237"/>
            <a:ext cx="172737" cy="161570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25" name="橢圓 224">
            <a:extLst>
              <a:ext uri="{FF2B5EF4-FFF2-40B4-BE49-F238E27FC236}">
                <a16:creationId xmlns:a16="http://schemas.microsoft.com/office/drawing/2014/main" id="{02CBD9E1-DC38-CC44-862E-4E83C69A2AB3}"/>
              </a:ext>
            </a:extLst>
          </p:cNvPr>
          <p:cNvSpPr/>
          <p:nvPr/>
        </p:nvSpPr>
        <p:spPr>
          <a:xfrm>
            <a:off x="7106183" y="3332548"/>
            <a:ext cx="172737" cy="161570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26" name="橢圓 225">
            <a:extLst>
              <a:ext uri="{FF2B5EF4-FFF2-40B4-BE49-F238E27FC236}">
                <a16:creationId xmlns:a16="http://schemas.microsoft.com/office/drawing/2014/main" id="{081111CF-6129-D947-8340-700EE69158F0}"/>
              </a:ext>
            </a:extLst>
          </p:cNvPr>
          <p:cNvSpPr/>
          <p:nvPr/>
        </p:nvSpPr>
        <p:spPr>
          <a:xfrm>
            <a:off x="7108082" y="3582326"/>
            <a:ext cx="172737" cy="161570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27" name="橢圓 226">
            <a:extLst>
              <a:ext uri="{FF2B5EF4-FFF2-40B4-BE49-F238E27FC236}">
                <a16:creationId xmlns:a16="http://schemas.microsoft.com/office/drawing/2014/main" id="{E5DF5529-B3F5-B64B-B1E9-B9D85A41E9CA}"/>
              </a:ext>
            </a:extLst>
          </p:cNvPr>
          <p:cNvSpPr/>
          <p:nvPr/>
        </p:nvSpPr>
        <p:spPr>
          <a:xfrm>
            <a:off x="7106183" y="3825718"/>
            <a:ext cx="172737" cy="161570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28" name="橢圓 227">
            <a:extLst>
              <a:ext uri="{FF2B5EF4-FFF2-40B4-BE49-F238E27FC236}">
                <a16:creationId xmlns:a16="http://schemas.microsoft.com/office/drawing/2014/main" id="{953B69E5-280F-C34B-B13D-B0EB79A52171}"/>
              </a:ext>
            </a:extLst>
          </p:cNvPr>
          <p:cNvSpPr/>
          <p:nvPr/>
        </p:nvSpPr>
        <p:spPr>
          <a:xfrm>
            <a:off x="7116604" y="4070804"/>
            <a:ext cx="172737" cy="161570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29" name="橢圓 228">
            <a:extLst>
              <a:ext uri="{FF2B5EF4-FFF2-40B4-BE49-F238E27FC236}">
                <a16:creationId xmlns:a16="http://schemas.microsoft.com/office/drawing/2014/main" id="{BBFD342A-2091-0742-927F-613E19098107}"/>
              </a:ext>
            </a:extLst>
          </p:cNvPr>
          <p:cNvSpPr/>
          <p:nvPr/>
        </p:nvSpPr>
        <p:spPr>
          <a:xfrm>
            <a:off x="7116604" y="4313115"/>
            <a:ext cx="172737" cy="161570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30" name="橢圓 229">
            <a:extLst>
              <a:ext uri="{FF2B5EF4-FFF2-40B4-BE49-F238E27FC236}">
                <a16:creationId xmlns:a16="http://schemas.microsoft.com/office/drawing/2014/main" id="{CF29C370-BF39-B341-850D-684721DC0A1C}"/>
              </a:ext>
            </a:extLst>
          </p:cNvPr>
          <p:cNvSpPr/>
          <p:nvPr/>
        </p:nvSpPr>
        <p:spPr>
          <a:xfrm>
            <a:off x="7116604" y="4586412"/>
            <a:ext cx="172737" cy="161570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31" name="橢圓 230">
            <a:extLst>
              <a:ext uri="{FF2B5EF4-FFF2-40B4-BE49-F238E27FC236}">
                <a16:creationId xmlns:a16="http://schemas.microsoft.com/office/drawing/2014/main" id="{F933E649-03A4-BC48-8D8A-176C969034BE}"/>
              </a:ext>
            </a:extLst>
          </p:cNvPr>
          <p:cNvSpPr/>
          <p:nvPr/>
        </p:nvSpPr>
        <p:spPr>
          <a:xfrm>
            <a:off x="7114705" y="4829803"/>
            <a:ext cx="172737" cy="161570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233" name="直線箭頭接點 232">
            <a:extLst>
              <a:ext uri="{FF2B5EF4-FFF2-40B4-BE49-F238E27FC236}">
                <a16:creationId xmlns:a16="http://schemas.microsoft.com/office/drawing/2014/main" id="{9EEEF613-77A1-E644-B0B2-9EC59A891B0C}"/>
              </a:ext>
            </a:extLst>
          </p:cNvPr>
          <p:cNvCxnSpPr>
            <a:cxnSpLocks/>
            <a:stCxn id="222" idx="6"/>
            <a:endCxn id="50" idx="2"/>
          </p:cNvCxnSpPr>
          <p:nvPr/>
        </p:nvCxnSpPr>
        <p:spPr>
          <a:xfrm>
            <a:off x="7270397" y="2682544"/>
            <a:ext cx="1511168" cy="581006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直線箭頭接點 233">
            <a:extLst>
              <a:ext uri="{FF2B5EF4-FFF2-40B4-BE49-F238E27FC236}">
                <a16:creationId xmlns:a16="http://schemas.microsoft.com/office/drawing/2014/main" id="{F6BD00EA-5A48-6744-881C-F9BD196F5F69}"/>
              </a:ext>
            </a:extLst>
          </p:cNvPr>
          <p:cNvCxnSpPr>
            <a:cxnSpLocks/>
            <a:endCxn id="50" idx="2"/>
          </p:cNvCxnSpPr>
          <p:nvPr/>
        </p:nvCxnSpPr>
        <p:spPr>
          <a:xfrm flipV="1">
            <a:off x="7302184" y="3263550"/>
            <a:ext cx="1479381" cy="492804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直線箭頭接點 236">
            <a:extLst>
              <a:ext uri="{FF2B5EF4-FFF2-40B4-BE49-F238E27FC236}">
                <a16:creationId xmlns:a16="http://schemas.microsoft.com/office/drawing/2014/main" id="{1B8E3AB1-8B44-494B-9A86-D639344C2A7B}"/>
              </a:ext>
            </a:extLst>
          </p:cNvPr>
          <p:cNvCxnSpPr>
            <a:cxnSpLocks/>
            <a:stCxn id="231" idx="6"/>
            <a:endCxn id="50" idx="2"/>
          </p:cNvCxnSpPr>
          <p:nvPr/>
        </p:nvCxnSpPr>
        <p:spPr>
          <a:xfrm flipV="1">
            <a:off x="7287442" y="3263550"/>
            <a:ext cx="1494123" cy="1647038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1" name="直線箭頭接點 330">
            <a:extLst>
              <a:ext uri="{FF2B5EF4-FFF2-40B4-BE49-F238E27FC236}">
                <a16:creationId xmlns:a16="http://schemas.microsoft.com/office/drawing/2014/main" id="{D7F9302F-05BD-D44C-B35B-9AFA0C1B20C7}"/>
              </a:ext>
            </a:extLst>
          </p:cNvPr>
          <p:cNvCxnSpPr>
            <a:cxnSpLocks/>
            <a:stCxn id="194" idx="6"/>
            <a:endCxn id="205" idx="3"/>
          </p:cNvCxnSpPr>
          <p:nvPr/>
        </p:nvCxnSpPr>
        <p:spPr>
          <a:xfrm>
            <a:off x="3630241" y="1276118"/>
            <a:ext cx="1513550" cy="146355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4" name="直線箭頭接點 333">
            <a:extLst>
              <a:ext uri="{FF2B5EF4-FFF2-40B4-BE49-F238E27FC236}">
                <a16:creationId xmlns:a16="http://schemas.microsoft.com/office/drawing/2014/main" id="{1DDA7757-2B4B-3C43-A7A2-A90BA1C752A3}"/>
              </a:ext>
            </a:extLst>
          </p:cNvPr>
          <p:cNvCxnSpPr>
            <a:cxnSpLocks/>
            <a:stCxn id="194" idx="6"/>
          </p:cNvCxnSpPr>
          <p:nvPr/>
        </p:nvCxnSpPr>
        <p:spPr>
          <a:xfrm>
            <a:off x="3630241" y="1276118"/>
            <a:ext cx="1478038" cy="248800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9" name="直線箭頭接點 338">
            <a:extLst>
              <a:ext uri="{FF2B5EF4-FFF2-40B4-BE49-F238E27FC236}">
                <a16:creationId xmlns:a16="http://schemas.microsoft.com/office/drawing/2014/main" id="{35EBC287-F16C-DE41-95A2-7B7B6FF98E4F}"/>
              </a:ext>
            </a:extLst>
          </p:cNvPr>
          <p:cNvCxnSpPr>
            <a:cxnSpLocks/>
            <a:stCxn id="194" idx="6"/>
            <a:endCxn id="214" idx="3"/>
          </p:cNvCxnSpPr>
          <p:nvPr/>
        </p:nvCxnSpPr>
        <p:spPr>
          <a:xfrm>
            <a:off x="3630241" y="1276118"/>
            <a:ext cx="1530595" cy="3691594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8" name="直線箭頭接點 347">
            <a:extLst>
              <a:ext uri="{FF2B5EF4-FFF2-40B4-BE49-F238E27FC236}">
                <a16:creationId xmlns:a16="http://schemas.microsoft.com/office/drawing/2014/main" id="{829042C6-15BC-E94A-99C7-554B69DFBE19}"/>
              </a:ext>
            </a:extLst>
          </p:cNvPr>
          <p:cNvCxnSpPr>
            <a:cxnSpLocks/>
            <a:stCxn id="195" idx="6"/>
            <a:endCxn id="205" idx="3"/>
          </p:cNvCxnSpPr>
          <p:nvPr/>
        </p:nvCxnSpPr>
        <p:spPr>
          <a:xfrm>
            <a:off x="3624372" y="2129258"/>
            <a:ext cx="1519419" cy="61041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1" name="直線箭頭接點 350">
            <a:extLst>
              <a:ext uri="{FF2B5EF4-FFF2-40B4-BE49-F238E27FC236}">
                <a16:creationId xmlns:a16="http://schemas.microsoft.com/office/drawing/2014/main" id="{AC7A60FA-0C47-B24C-960C-74252F5AE1BA}"/>
              </a:ext>
            </a:extLst>
          </p:cNvPr>
          <p:cNvCxnSpPr>
            <a:cxnSpLocks/>
            <a:stCxn id="195" idx="6"/>
          </p:cNvCxnSpPr>
          <p:nvPr/>
        </p:nvCxnSpPr>
        <p:spPr>
          <a:xfrm>
            <a:off x="3624372" y="2129258"/>
            <a:ext cx="1469015" cy="161022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4" name="直線箭頭接點 353">
            <a:extLst>
              <a:ext uri="{FF2B5EF4-FFF2-40B4-BE49-F238E27FC236}">
                <a16:creationId xmlns:a16="http://schemas.microsoft.com/office/drawing/2014/main" id="{93978095-F2D6-1D48-90B9-515CD41A14F8}"/>
              </a:ext>
            </a:extLst>
          </p:cNvPr>
          <p:cNvCxnSpPr>
            <a:cxnSpLocks/>
            <a:stCxn id="195" idx="6"/>
            <a:endCxn id="214" idx="2"/>
          </p:cNvCxnSpPr>
          <p:nvPr/>
        </p:nvCxnSpPr>
        <p:spPr>
          <a:xfrm>
            <a:off x="3624372" y="2129258"/>
            <a:ext cx="1511167" cy="278133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3" name="直線箭頭接點 362">
            <a:extLst>
              <a:ext uri="{FF2B5EF4-FFF2-40B4-BE49-F238E27FC236}">
                <a16:creationId xmlns:a16="http://schemas.microsoft.com/office/drawing/2014/main" id="{CD500978-7B26-B541-BDDC-D253777AD209}"/>
              </a:ext>
            </a:extLst>
          </p:cNvPr>
          <p:cNvCxnSpPr>
            <a:cxnSpLocks/>
            <a:stCxn id="196" idx="6"/>
            <a:endCxn id="205" idx="2"/>
          </p:cNvCxnSpPr>
          <p:nvPr/>
        </p:nvCxnSpPr>
        <p:spPr>
          <a:xfrm flipV="1">
            <a:off x="3624372" y="2682544"/>
            <a:ext cx="1494122" cy="239918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6" name="直線箭頭接點 365">
            <a:extLst>
              <a:ext uri="{FF2B5EF4-FFF2-40B4-BE49-F238E27FC236}">
                <a16:creationId xmlns:a16="http://schemas.microsoft.com/office/drawing/2014/main" id="{B667915E-A285-394F-9137-2E26D5682427}"/>
              </a:ext>
            </a:extLst>
          </p:cNvPr>
          <p:cNvCxnSpPr>
            <a:cxnSpLocks/>
            <a:stCxn id="196" idx="6"/>
          </p:cNvCxnSpPr>
          <p:nvPr/>
        </p:nvCxnSpPr>
        <p:spPr>
          <a:xfrm>
            <a:off x="3624372" y="2922462"/>
            <a:ext cx="1469015" cy="80031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9" name="直線箭頭接點 368">
            <a:extLst>
              <a:ext uri="{FF2B5EF4-FFF2-40B4-BE49-F238E27FC236}">
                <a16:creationId xmlns:a16="http://schemas.microsoft.com/office/drawing/2014/main" id="{C4B544D8-99EA-A948-A17D-ED26F090DEEC}"/>
              </a:ext>
            </a:extLst>
          </p:cNvPr>
          <p:cNvCxnSpPr>
            <a:cxnSpLocks/>
            <a:stCxn id="196" idx="6"/>
            <a:endCxn id="214" idx="3"/>
          </p:cNvCxnSpPr>
          <p:nvPr/>
        </p:nvCxnSpPr>
        <p:spPr>
          <a:xfrm>
            <a:off x="3624372" y="2922462"/>
            <a:ext cx="1536464" cy="204525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8" name="直線箭頭接點 377">
            <a:extLst>
              <a:ext uri="{FF2B5EF4-FFF2-40B4-BE49-F238E27FC236}">
                <a16:creationId xmlns:a16="http://schemas.microsoft.com/office/drawing/2014/main" id="{5E6BADD4-66F1-864C-A3C9-638BB9CD297B}"/>
              </a:ext>
            </a:extLst>
          </p:cNvPr>
          <p:cNvCxnSpPr>
            <a:cxnSpLocks/>
            <a:stCxn id="197" idx="6"/>
            <a:endCxn id="205" idx="3"/>
          </p:cNvCxnSpPr>
          <p:nvPr/>
        </p:nvCxnSpPr>
        <p:spPr>
          <a:xfrm flipV="1">
            <a:off x="3624372" y="2739668"/>
            <a:ext cx="1519419" cy="102445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1" name="直線箭頭接點 380">
            <a:extLst>
              <a:ext uri="{FF2B5EF4-FFF2-40B4-BE49-F238E27FC236}">
                <a16:creationId xmlns:a16="http://schemas.microsoft.com/office/drawing/2014/main" id="{2B37BF88-CC96-654D-B26D-38B5F9682A1D}"/>
              </a:ext>
            </a:extLst>
          </p:cNvPr>
          <p:cNvCxnSpPr>
            <a:cxnSpLocks/>
            <a:stCxn id="197" idx="6"/>
          </p:cNvCxnSpPr>
          <p:nvPr/>
        </p:nvCxnSpPr>
        <p:spPr>
          <a:xfrm flipV="1">
            <a:off x="3624372" y="3715666"/>
            <a:ext cx="1466862" cy="48452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5" name="直線箭頭接點 384">
            <a:extLst>
              <a:ext uri="{FF2B5EF4-FFF2-40B4-BE49-F238E27FC236}">
                <a16:creationId xmlns:a16="http://schemas.microsoft.com/office/drawing/2014/main" id="{EB80DCD3-31AA-084E-A5C8-16196AEA2987}"/>
              </a:ext>
            </a:extLst>
          </p:cNvPr>
          <p:cNvCxnSpPr>
            <a:cxnSpLocks/>
            <a:stCxn id="197" idx="6"/>
            <a:endCxn id="214" idx="3"/>
          </p:cNvCxnSpPr>
          <p:nvPr/>
        </p:nvCxnSpPr>
        <p:spPr>
          <a:xfrm>
            <a:off x="3624372" y="3764118"/>
            <a:ext cx="1536464" cy="1203594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4" name="直線箭頭接點 393">
            <a:extLst>
              <a:ext uri="{FF2B5EF4-FFF2-40B4-BE49-F238E27FC236}">
                <a16:creationId xmlns:a16="http://schemas.microsoft.com/office/drawing/2014/main" id="{91926C5F-41FC-CD4E-A158-533984F5D926}"/>
              </a:ext>
            </a:extLst>
          </p:cNvPr>
          <p:cNvCxnSpPr>
            <a:cxnSpLocks/>
            <a:stCxn id="198" idx="6"/>
            <a:endCxn id="205" idx="2"/>
          </p:cNvCxnSpPr>
          <p:nvPr/>
        </p:nvCxnSpPr>
        <p:spPr>
          <a:xfrm flipV="1">
            <a:off x="3624372" y="2682544"/>
            <a:ext cx="1494122" cy="1885147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7" name="直線箭頭接點 396">
            <a:extLst>
              <a:ext uri="{FF2B5EF4-FFF2-40B4-BE49-F238E27FC236}">
                <a16:creationId xmlns:a16="http://schemas.microsoft.com/office/drawing/2014/main" id="{A707F65B-EEF1-9248-8177-2236D1D91FBB}"/>
              </a:ext>
            </a:extLst>
          </p:cNvPr>
          <p:cNvCxnSpPr>
            <a:cxnSpLocks/>
            <a:stCxn id="198" idx="6"/>
          </p:cNvCxnSpPr>
          <p:nvPr/>
        </p:nvCxnSpPr>
        <p:spPr>
          <a:xfrm flipV="1">
            <a:off x="3624372" y="3715667"/>
            <a:ext cx="1468493" cy="852024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0" name="直線箭頭接點 399">
            <a:extLst>
              <a:ext uri="{FF2B5EF4-FFF2-40B4-BE49-F238E27FC236}">
                <a16:creationId xmlns:a16="http://schemas.microsoft.com/office/drawing/2014/main" id="{3630CB6C-1027-2B4C-9896-C4CC503900DE}"/>
              </a:ext>
            </a:extLst>
          </p:cNvPr>
          <p:cNvCxnSpPr>
            <a:cxnSpLocks/>
            <a:stCxn id="198" idx="6"/>
            <a:endCxn id="214" idx="2"/>
          </p:cNvCxnSpPr>
          <p:nvPr/>
        </p:nvCxnSpPr>
        <p:spPr>
          <a:xfrm>
            <a:off x="3624372" y="4567691"/>
            <a:ext cx="1511167" cy="342897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9" name="直線箭頭接點 408">
            <a:extLst>
              <a:ext uri="{FF2B5EF4-FFF2-40B4-BE49-F238E27FC236}">
                <a16:creationId xmlns:a16="http://schemas.microsoft.com/office/drawing/2014/main" id="{AA0DBCC3-3E0D-7F40-A5A1-641313983DF4}"/>
              </a:ext>
            </a:extLst>
          </p:cNvPr>
          <p:cNvCxnSpPr>
            <a:cxnSpLocks/>
            <a:stCxn id="199" idx="6"/>
            <a:endCxn id="205" idx="2"/>
          </p:cNvCxnSpPr>
          <p:nvPr/>
        </p:nvCxnSpPr>
        <p:spPr>
          <a:xfrm flipV="1">
            <a:off x="3632194" y="2682544"/>
            <a:ext cx="1486300" cy="2797439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2" name="直線箭頭接點 411">
            <a:extLst>
              <a:ext uri="{FF2B5EF4-FFF2-40B4-BE49-F238E27FC236}">
                <a16:creationId xmlns:a16="http://schemas.microsoft.com/office/drawing/2014/main" id="{F5C0A13E-F159-0E4C-BDA1-C511F0C5F52A}"/>
              </a:ext>
            </a:extLst>
          </p:cNvPr>
          <p:cNvCxnSpPr>
            <a:cxnSpLocks/>
            <a:stCxn id="199" idx="6"/>
          </p:cNvCxnSpPr>
          <p:nvPr/>
        </p:nvCxnSpPr>
        <p:spPr>
          <a:xfrm flipV="1">
            <a:off x="3632194" y="3715667"/>
            <a:ext cx="1446719" cy="1764316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5" name="直線箭頭接點 414">
            <a:extLst>
              <a:ext uri="{FF2B5EF4-FFF2-40B4-BE49-F238E27FC236}">
                <a16:creationId xmlns:a16="http://schemas.microsoft.com/office/drawing/2014/main" id="{DF28956F-72BD-2248-B32C-96039C383241}"/>
              </a:ext>
            </a:extLst>
          </p:cNvPr>
          <p:cNvCxnSpPr>
            <a:cxnSpLocks/>
            <a:stCxn id="199" idx="6"/>
            <a:endCxn id="214" idx="2"/>
          </p:cNvCxnSpPr>
          <p:nvPr/>
        </p:nvCxnSpPr>
        <p:spPr>
          <a:xfrm flipV="1">
            <a:off x="3632194" y="4910588"/>
            <a:ext cx="1503345" cy="569395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4" name="直線箭頭接點 423">
            <a:extLst>
              <a:ext uri="{FF2B5EF4-FFF2-40B4-BE49-F238E27FC236}">
                <a16:creationId xmlns:a16="http://schemas.microsoft.com/office/drawing/2014/main" id="{126C6380-AB30-BC4A-9737-5F212EAB4642}"/>
              </a:ext>
            </a:extLst>
          </p:cNvPr>
          <p:cNvCxnSpPr>
            <a:cxnSpLocks/>
            <a:stCxn id="200" idx="6"/>
            <a:endCxn id="205" idx="2"/>
          </p:cNvCxnSpPr>
          <p:nvPr/>
        </p:nvCxnSpPr>
        <p:spPr>
          <a:xfrm flipV="1">
            <a:off x="3620319" y="2682544"/>
            <a:ext cx="1498175" cy="371168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7" name="直線箭頭接點 426">
            <a:extLst>
              <a:ext uri="{FF2B5EF4-FFF2-40B4-BE49-F238E27FC236}">
                <a16:creationId xmlns:a16="http://schemas.microsoft.com/office/drawing/2014/main" id="{DAED88F8-5E5B-8A47-B92E-3227A04E9B92}"/>
              </a:ext>
            </a:extLst>
          </p:cNvPr>
          <p:cNvCxnSpPr>
            <a:cxnSpLocks/>
            <a:stCxn id="200" idx="6"/>
          </p:cNvCxnSpPr>
          <p:nvPr/>
        </p:nvCxnSpPr>
        <p:spPr>
          <a:xfrm flipV="1">
            <a:off x="3620319" y="3722772"/>
            <a:ext cx="1465215" cy="2671452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0" name="直線箭頭接點 429">
            <a:extLst>
              <a:ext uri="{FF2B5EF4-FFF2-40B4-BE49-F238E27FC236}">
                <a16:creationId xmlns:a16="http://schemas.microsoft.com/office/drawing/2014/main" id="{97E1758B-4FA5-DB41-87F8-819B9F259FDA}"/>
              </a:ext>
            </a:extLst>
          </p:cNvPr>
          <p:cNvCxnSpPr>
            <a:cxnSpLocks/>
            <a:stCxn id="200" idx="6"/>
            <a:endCxn id="214" idx="2"/>
          </p:cNvCxnSpPr>
          <p:nvPr/>
        </p:nvCxnSpPr>
        <p:spPr>
          <a:xfrm flipV="1">
            <a:off x="3620319" y="4910588"/>
            <a:ext cx="1515220" cy="1483636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6" name="橢圓 435">
            <a:extLst>
              <a:ext uri="{FF2B5EF4-FFF2-40B4-BE49-F238E27FC236}">
                <a16:creationId xmlns:a16="http://schemas.microsoft.com/office/drawing/2014/main" id="{7D0D6874-7016-694C-926E-857D795215B3}"/>
              </a:ext>
            </a:extLst>
          </p:cNvPr>
          <p:cNvSpPr/>
          <p:nvPr/>
        </p:nvSpPr>
        <p:spPr>
          <a:xfrm>
            <a:off x="8779585" y="1013092"/>
            <a:ext cx="540000" cy="540000"/>
          </a:xfrm>
          <a:prstGeom prst="ellipse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37" name="橢圓 436">
            <a:extLst>
              <a:ext uri="{FF2B5EF4-FFF2-40B4-BE49-F238E27FC236}">
                <a16:creationId xmlns:a16="http://schemas.microsoft.com/office/drawing/2014/main" id="{2CABFF4C-8C5E-144E-A52A-52F64DD4A4D8}"/>
              </a:ext>
            </a:extLst>
          </p:cNvPr>
          <p:cNvSpPr/>
          <p:nvPr/>
        </p:nvSpPr>
        <p:spPr>
          <a:xfrm>
            <a:off x="8781565" y="1855410"/>
            <a:ext cx="540000" cy="540000"/>
          </a:xfrm>
          <a:prstGeom prst="ellipse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38" name="橢圓 437">
            <a:extLst>
              <a:ext uri="{FF2B5EF4-FFF2-40B4-BE49-F238E27FC236}">
                <a16:creationId xmlns:a16="http://schemas.microsoft.com/office/drawing/2014/main" id="{EB0FF1C5-5329-524D-B56D-C9E9A2A52518}"/>
              </a:ext>
            </a:extLst>
          </p:cNvPr>
          <p:cNvSpPr/>
          <p:nvPr/>
        </p:nvSpPr>
        <p:spPr>
          <a:xfrm>
            <a:off x="8779585" y="4143323"/>
            <a:ext cx="540000" cy="540000"/>
          </a:xfrm>
          <a:prstGeom prst="ellipse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39" name="橢圓 438">
            <a:extLst>
              <a:ext uri="{FF2B5EF4-FFF2-40B4-BE49-F238E27FC236}">
                <a16:creationId xmlns:a16="http://schemas.microsoft.com/office/drawing/2014/main" id="{78856835-E47D-BE42-899C-453A19D14ED8}"/>
              </a:ext>
            </a:extLst>
          </p:cNvPr>
          <p:cNvSpPr/>
          <p:nvPr/>
        </p:nvSpPr>
        <p:spPr>
          <a:xfrm>
            <a:off x="8779585" y="5209983"/>
            <a:ext cx="540000" cy="540000"/>
          </a:xfrm>
          <a:prstGeom prst="ellipse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40" name="橢圓 439">
            <a:extLst>
              <a:ext uri="{FF2B5EF4-FFF2-40B4-BE49-F238E27FC236}">
                <a16:creationId xmlns:a16="http://schemas.microsoft.com/office/drawing/2014/main" id="{66B4F810-85BD-5345-9B62-3E14090703FC}"/>
              </a:ext>
            </a:extLst>
          </p:cNvPr>
          <p:cNvSpPr/>
          <p:nvPr/>
        </p:nvSpPr>
        <p:spPr>
          <a:xfrm>
            <a:off x="8779585" y="6124224"/>
            <a:ext cx="540000" cy="540000"/>
          </a:xfrm>
          <a:prstGeom prst="ellipse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464" name="直線箭頭接點 463">
            <a:extLst>
              <a:ext uri="{FF2B5EF4-FFF2-40B4-BE49-F238E27FC236}">
                <a16:creationId xmlns:a16="http://schemas.microsoft.com/office/drawing/2014/main" id="{8FFD83A9-C7C2-E340-B7C3-56D2610F7150}"/>
              </a:ext>
            </a:extLst>
          </p:cNvPr>
          <p:cNvCxnSpPr>
            <a:cxnSpLocks/>
            <a:stCxn id="222" idx="6"/>
            <a:endCxn id="436" idx="2"/>
          </p:cNvCxnSpPr>
          <p:nvPr/>
        </p:nvCxnSpPr>
        <p:spPr>
          <a:xfrm flipV="1">
            <a:off x="7270397" y="1283092"/>
            <a:ext cx="1509188" cy="1399452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1" name="直線箭頭接點 470">
            <a:extLst>
              <a:ext uri="{FF2B5EF4-FFF2-40B4-BE49-F238E27FC236}">
                <a16:creationId xmlns:a16="http://schemas.microsoft.com/office/drawing/2014/main" id="{11CA6E77-1E96-BE46-B836-35C5F4A7EBF4}"/>
              </a:ext>
            </a:extLst>
          </p:cNvPr>
          <p:cNvCxnSpPr>
            <a:cxnSpLocks/>
            <a:stCxn id="222" idx="5"/>
            <a:endCxn id="437" idx="2"/>
          </p:cNvCxnSpPr>
          <p:nvPr/>
        </p:nvCxnSpPr>
        <p:spPr>
          <a:xfrm flipV="1">
            <a:off x="7245100" y="2125410"/>
            <a:ext cx="1536465" cy="614258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4" name="直線箭頭接點 473">
            <a:extLst>
              <a:ext uri="{FF2B5EF4-FFF2-40B4-BE49-F238E27FC236}">
                <a16:creationId xmlns:a16="http://schemas.microsoft.com/office/drawing/2014/main" id="{79A711D2-A326-7948-BE30-E178D234146E}"/>
              </a:ext>
            </a:extLst>
          </p:cNvPr>
          <p:cNvCxnSpPr>
            <a:cxnSpLocks/>
            <a:stCxn id="222" idx="6"/>
            <a:endCxn id="438" idx="2"/>
          </p:cNvCxnSpPr>
          <p:nvPr/>
        </p:nvCxnSpPr>
        <p:spPr>
          <a:xfrm>
            <a:off x="7270397" y="2682544"/>
            <a:ext cx="1509188" cy="1730779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9" name="直線箭頭接點 478">
            <a:extLst>
              <a:ext uri="{FF2B5EF4-FFF2-40B4-BE49-F238E27FC236}">
                <a16:creationId xmlns:a16="http://schemas.microsoft.com/office/drawing/2014/main" id="{F69699C0-379E-B64A-BD99-E85D4CD0F72F}"/>
              </a:ext>
            </a:extLst>
          </p:cNvPr>
          <p:cNvCxnSpPr>
            <a:cxnSpLocks/>
            <a:stCxn id="222" idx="6"/>
            <a:endCxn id="439" idx="2"/>
          </p:cNvCxnSpPr>
          <p:nvPr/>
        </p:nvCxnSpPr>
        <p:spPr>
          <a:xfrm>
            <a:off x="7270397" y="2682544"/>
            <a:ext cx="1509188" cy="2797439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0" name="直線箭頭接點 479">
            <a:extLst>
              <a:ext uri="{FF2B5EF4-FFF2-40B4-BE49-F238E27FC236}">
                <a16:creationId xmlns:a16="http://schemas.microsoft.com/office/drawing/2014/main" id="{A08623BB-CD01-BA4D-9906-F06BCC0FEDAD}"/>
              </a:ext>
            </a:extLst>
          </p:cNvPr>
          <p:cNvCxnSpPr>
            <a:cxnSpLocks/>
            <a:stCxn id="222" idx="6"/>
            <a:endCxn id="440" idx="2"/>
          </p:cNvCxnSpPr>
          <p:nvPr/>
        </p:nvCxnSpPr>
        <p:spPr>
          <a:xfrm>
            <a:off x="7270397" y="2682544"/>
            <a:ext cx="1509188" cy="371168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5" name="直線箭頭接點 484">
            <a:extLst>
              <a:ext uri="{FF2B5EF4-FFF2-40B4-BE49-F238E27FC236}">
                <a16:creationId xmlns:a16="http://schemas.microsoft.com/office/drawing/2014/main" id="{9D640345-51E8-9742-9DA1-2DA0494D97FB}"/>
              </a:ext>
            </a:extLst>
          </p:cNvPr>
          <p:cNvCxnSpPr>
            <a:cxnSpLocks/>
            <a:endCxn id="436" idx="2"/>
          </p:cNvCxnSpPr>
          <p:nvPr/>
        </p:nvCxnSpPr>
        <p:spPr>
          <a:xfrm flipV="1">
            <a:off x="7306702" y="1283092"/>
            <a:ext cx="1472883" cy="2481026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0" name="直線箭頭接點 489">
            <a:extLst>
              <a:ext uri="{FF2B5EF4-FFF2-40B4-BE49-F238E27FC236}">
                <a16:creationId xmlns:a16="http://schemas.microsoft.com/office/drawing/2014/main" id="{5AC25B89-75A5-AE46-BF3D-D14F738F078F}"/>
              </a:ext>
            </a:extLst>
          </p:cNvPr>
          <p:cNvCxnSpPr>
            <a:cxnSpLocks/>
            <a:endCxn id="437" idx="2"/>
          </p:cNvCxnSpPr>
          <p:nvPr/>
        </p:nvCxnSpPr>
        <p:spPr>
          <a:xfrm flipV="1">
            <a:off x="7319023" y="2125410"/>
            <a:ext cx="1462542" cy="1630944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3" name="直線箭頭接點 492">
            <a:extLst>
              <a:ext uri="{FF2B5EF4-FFF2-40B4-BE49-F238E27FC236}">
                <a16:creationId xmlns:a16="http://schemas.microsoft.com/office/drawing/2014/main" id="{1F6A8221-C845-AF4E-9086-727A840DF28E}"/>
              </a:ext>
            </a:extLst>
          </p:cNvPr>
          <p:cNvCxnSpPr>
            <a:cxnSpLocks/>
            <a:endCxn id="438" idx="2"/>
          </p:cNvCxnSpPr>
          <p:nvPr/>
        </p:nvCxnSpPr>
        <p:spPr>
          <a:xfrm>
            <a:off x="7327023" y="3756039"/>
            <a:ext cx="1452562" cy="657284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6" name="直線箭頭接點 495">
            <a:extLst>
              <a:ext uri="{FF2B5EF4-FFF2-40B4-BE49-F238E27FC236}">
                <a16:creationId xmlns:a16="http://schemas.microsoft.com/office/drawing/2014/main" id="{7F71A603-4D41-E847-A81C-7A6B448CD6BF}"/>
              </a:ext>
            </a:extLst>
          </p:cNvPr>
          <p:cNvCxnSpPr>
            <a:cxnSpLocks/>
            <a:endCxn id="439" idx="2"/>
          </p:cNvCxnSpPr>
          <p:nvPr/>
        </p:nvCxnSpPr>
        <p:spPr>
          <a:xfrm>
            <a:off x="7316601" y="3756038"/>
            <a:ext cx="1462984" cy="1723945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9" name="直線箭頭接點 498">
            <a:extLst>
              <a:ext uri="{FF2B5EF4-FFF2-40B4-BE49-F238E27FC236}">
                <a16:creationId xmlns:a16="http://schemas.microsoft.com/office/drawing/2014/main" id="{DAE862F5-37FD-DC47-9449-912339204B75}"/>
              </a:ext>
            </a:extLst>
          </p:cNvPr>
          <p:cNvCxnSpPr>
            <a:cxnSpLocks/>
            <a:endCxn id="440" idx="2"/>
          </p:cNvCxnSpPr>
          <p:nvPr/>
        </p:nvCxnSpPr>
        <p:spPr>
          <a:xfrm>
            <a:off x="7325043" y="3756037"/>
            <a:ext cx="1454542" cy="2638187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2" name="直線箭頭接點 501">
            <a:extLst>
              <a:ext uri="{FF2B5EF4-FFF2-40B4-BE49-F238E27FC236}">
                <a16:creationId xmlns:a16="http://schemas.microsoft.com/office/drawing/2014/main" id="{D1E2C0A9-FC10-6148-B746-1650CEFD97DA}"/>
              </a:ext>
            </a:extLst>
          </p:cNvPr>
          <p:cNvCxnSpPr>
            <a:cxnSpLocks/>
            <a:stCxn id="231" idx="5"/>
            <a:endCxn id="436" idx="2"/>
          </p:cNvCxnSpPr>
          <p:nvPr/>
        </p:nvCxnSpPr>
        <p:spPr>
          <a:xfrm flipV="1">
            <a:off x="7262145" y="1283092"/>
            <a:ext cx="1517440" cy="368462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5" name="直線箭頭接點 504">
            <a:extLst>
              <a:ext uri="{FF2B5EF4-FFF2-40B4-BE49-F238E27FC236}">
                <a16:creationId xmlns:a16="http://schemas.microsoft.com/office/drawing/2014/main" id="{5F651723-5D14-224E-87D0-E767E77D6C26}"/>
              </a:ext>
            </a:extLst>
          </p:cNvPr>
          <p:cNvCxnSpPr>
            <a:cxnSpLocks/>
            <a:stCxn id="231" idx="5"/>
            <a:endCxn id="437" idx="2"/>
          </p:cNvCxnSpPr>
          <p:nvPr/>
        </p:nvCxnSpPr>
        <p:spPr>
          <a:xfrm flipV="1">
            <a:off x="7262145" y="2125410"/>
            <a:ext cx="1519420" cy="2842302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8" name="直線箭頭接點 507">
            <a:extLst>
              <a:ext uri="{FF2B5EF4-FFF2-40B4-BE49-F238E27FC236}">
                <a16:creationId xmlns:a16="http://schemas.microsoft.com/office/drawing/2014/main" id="{E9315B4B-F35A-1841-BDCF-70474807A315}"/>
              </a:ext>
            </a:extLst>
          </p:cNvPr>
          <p:cNvCxnSpPr>
            <a:cxnSpLocks/>
            <a:stCxn id="231" idx="6"/>
            <a:endCxn id="438" idx="2"/>
          </p:cNvCxnSpPr>
          <p:nvPr/>
        </p:nvCxnSpPr>
        <p:spPr>
          <a:xfrm flipV="1">
            <a:off x="7287442" y="4413323"/>
            <a:ext cx="1492143" cy="497265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1" name="直線箭頭接點 510">
            <a:extLst>
              <a:ext uri="{FF2B5EF4-FFF2-40B4-BE49-F238E27FC236}">
                <a16:creationId xmlns:a16="http://schemas.microsoft.com/office/drawing/2014/main" id="{F98D4259-328B-9F49-BAA4-79F4EF81639B}"/>
              </a:ext>
            </a:extLst>
          </p:cNvPr>
          <p:cNvCxnSpPr>
            <a:cxnSpLocks/>
            <a:stCxn id="231" idx="6"/>
            <a:endCxn id="439" idx="2"/>
          </p:cNvCxnSpPr>
          <p:nvPr/>
        </p:nvCxnSpPr>
        <p:spPr>
          <a:xfrm>
            <a:off x="7287442" y="4910588"/>
            <a:ext cx="1492143" cy="569395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4" name="直線箭頭接點 513">
            <a:extLst>
              <a:ext uri="{FF2B5EF4-FFF2-40B4-BE49-F238E27FC236}">
                <a16:creationId xmlns:a16="http://schemas.microsoft.com/office/drawing/2014/main" id="{F572E6C6-9BD0-8C4B-A8BF-6613AF5F4012}"/>
              </a:ext>
            </a:extLst>
          </p:cNvPr>
          <p:cNvCxnSpPr>
            <a:cxnSpLocks/>
            <a:stCxn id="231" idx="6"/>
            <a:endCxn id="440" idx="2"/>
          </p:cNvCxnSpPr>
          <p:nvPr/>
        </p:nvCxnSpPr>
        <p:spPr>
          <a:xfrm>
            <a:off x="7287442" y="4910588"/>
            <a:ext cx="1492143" cy="1483636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01906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B5A5B166-CE82-6543-87F8-A161C4527D53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Layer 2</a:t>
            </a:r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8D457950-F6F0-354C-BC85-9D9DA02CBF14}"/>
              </a:ext>
            </a:extLst>
          </p:cNvPr>
          <p:cNvSpPr/>
          <p:nvPr/>
        </p:nvSpPr>
        <p:spPr>
          <a:xfrm>
            <a:off x="1435563" y="1312739"/>
            <a:ext cx="667372" cy="855837"/>
          </a:xfrm>
          <a:prstGeom prst="ellipse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kumimoji="1" lang="en-US" altLang="zh-TW" sz="24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sz="2400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2B256F6C-05AC-5E4A-A756-277F2B246BBA}"/>
              </a:ext>
            </a:extLst>
          </p:cNvPr>
          <p:cNvSpPr/>
          <p:nvPr/>
        </p:nvSpPr>
        <p:spPr>
          <a:xfrm>
            <a:off x="1409700" y="2673379"/>
            <a:ext cx="667372" cy="855837"/>
          </a:xfrm>
          <a:prstGeom prst="ellipse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kumimoji="1" lang="en-US" altLang="zh-TW" sz="24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kumimoji="1" lang="zh-TW" altLang="en-US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03D4249B-BB3B-7A40-BC74-4DF5721E2AA2}"/>
              </a:ext>
            </a:extLst>
          </p:cNvPr>
          <p:cNvSpPr/>
          <p:nvPr/>
        </p:nvSpPr>
        <p:spPr>
          <a:xfrm>
            <a:off x="1409700" y="4034021"/>
            <a:ext cx="667372" cy="855837"/>
          </a:xfrm>
          <a:prstGeom prst="ellipse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kumimoji="1" lang="en-US" altLang="zh-TW" sz="24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kumimoji="1" lang="zh-TW" altLang="en-US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2A42B80B-0CBD-BA4E-804F-B7CCDF3C35D4}"/>
              </a:ext>
            </a:extLst>
          </p:cNvPr>
          <p:cNvSpPr/>
          <p:nvPr/>
        </p:nvSpPr>
        <p:spPr>
          <a:xfrm>
            <a:off x="10871882" y="2673002"/>
            <a:ext cx="667372" cy="855837"/>
          </a:xfrm>
          <a:prstGeom prst="ellipse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kumimoji="1" lang="en-US" altLang="zh-TW" sz="24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kumimoji="1" lang="zh-TW" altLang="en-US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橢圓 13">
            <a:extLst>
              <a:ext uri="{FF2B5EF4-FFF2-40B4-BE49-F238E27FC236}">
                <a16:creationId xmlns:a16="http://schemas.microsoft.com/office/drawing/2014/main" id="{94902C33-FE4E-E44A-8560-2E3BE0AA104E}"/>
              </a:ext>
            </a:extLst>
          </p:cNvPr>
          <p:cNvSpPr/>
          <p:nvPr/>
        </p:nvSpPr>
        <p:spPr>
          <a:xfrm>
            <a:off x="10871882" y="4033641"/>
            <a:ext cx="667372" cy="855837"/>
          </a:xfrm>
          <a:prstGeom prst="ellipse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kumimoji="1" lang="en-US" altLang="zh-TW" sz="24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kumimoji="1" lang="zh-TW" altLang="en-US" sz="2400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9" name="橢圓 78">
            <a:extLst>
              <a:ext uri="{FF2B5EF4-FFF2-40B4-BE49-F238E27FC236}">
                <a16:creationId xmlns:a16="http://schemas.microsoft.com/office/drawing/2014/main" id="{79E13BF7-24FF-204B-8132-2F6912B2BDD3}"/>
              </a:ext>
            </a:extLst>
          </p:cNvPr>
          <p:cNvSpPr/>
          <p:nvPr/>
        </p:nvSpPr>
        <p:spPr>
          <a:xfrm>
            <a:off x="10871877" y="1312360"/>
            <a:ext cx="667372" cy="855837"/>
          </a:xfrm>
          <a:prstGeom prst="ellipse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kumimoji="1" lang="en-US" altLang="zh-TW" sz="24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sz="2400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7" name="文字方塊 106">
            <a:extLst>
              <a:ext uri="{FF2B5EF4-FFF2-40B4-BE49-F238E27FC236}">
                <a16:creationId xmlns:a16="http://schemas.microsoft.com/office/drawing/2014/main" id="{A0587189-F404-9749-BBE3-2D5F7F2C4862}"/>
              </a:ext>
            </a:extLst>
          </p:cNvPr>
          <p:cNvSpPr txBox="1"/>
          <p:nvPr/>
        </p:nvSpPr>
        <p:spPr>
          <a:xfrm>
            <a:off x="1401199" y="892758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  <a:endParaRPr kumimoji="1" lang="zh-TW" altLang="en-US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1" name="文字方塊 110">
            <a:extLst>
              <a:ext uri="{FF2B5EF4-FFF2-40B4-BE49-F238E27FC236}">
                <a16:creationId xmlns:a16="http://schemas.microsoft.com/office/drawing/2014/main" id="{724C259B-9DAD-DA47-B975-4E3BFAB67206}"/>
              </a:ext>
            </a:extLst>
          </p:cNvPr>
          <p:cNvSpPr txBox="1"/>
          <p:nvPr/>
        </p:nvSpPr>
        <p:spPr>
          <a:xfrm>
            <a:off x="10754157" y="898585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  <a:endParaRPr kumimoji="1" lang="zh-TW" altLang="en-US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4" name="文字方塊 133">
            <a:extLst>
              <a:ext uri="{FF2B5EF4-FFF2-40B4-BE49-F238E27FC236}">
                <a16:creationId xmlns:a16="http://schemas.microsoft.com/office/drawing/2014/main" id="{469BCA19-4336-084A-962D-CE48B0DF8793}"/>
              </a:ext>
            </a:extLst>
          </p:cNvPr>
          <p:cNvSpPr txBox="1"/>
          <p:nvPr/>
        </p:nvSpPr>
        <p:spPr>
          <a:xfrm>
            <a:off x="10702860" y="4898626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Softmax</a:t>
            </a:r>
            <a:endParaRPr kumimoji="1" lang="zh-TW" altLang="en-US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文字方塊 134">
                <a:extLst>
                  <a:ext uri="{FF2B5EF4-FFF2-40B4-BE49-F238E27FC236}">
                    <a16:creationId xmlns:a16="http://schemas.microsoft.com/office/drawing/2014/main" id="{D8D9CC80-DFDC-5A4A-8D41-2B803B9FDD04}"/>
                  </a:ext>
                </a:extLst>
              </p:cNvPr>
              <p:cNvSpPr txBox="1"/>
              <p:nvPr/>
            </p:nvSpPr>
            <p:spPr>
              <a:xfrm>
                <a:off x="665484" y="5973286"/>
                <a:ext cx="11271227" cy="6861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kumimoji="1" lang="en-US" altLang="zh-TW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TW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14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kumimoji="1" lang="en-US" altLang="zh-TW" sz="14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b>
                              <m:r>
                                <a:rPr kumimoji="1" lang="en-US" altLang="zh-TW" sz="1400" i="1"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  <m:r>
                                <a:rPr kumimoji="1" lang="en-US" altLang="zh-TW" sz="1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1" lang="en-US" altLang="zh-TW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1400" i="1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kumimoji="1" lang="en-US" altLang="zh-TW" sz="14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kumimoji="1" lang="en-US" altLang="zh-TW" sz="14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b>
                              <m:r>
                                <a:rPr kumimoji="1" lang="en-US" altLang="zh-TW" sz="1400" i="1"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  <m:r>
                                <a:rPr kumimoji="1" lang="en-US" altLang="zh-TW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1" lang="en-US" altLang="zh-TW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1400" i="1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kumimoji="1" lang="en-US" altLang="zh-TW" sz="14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kumimoji="1" lang="en-US" altLang="zh-TW" sz="14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b>
                              <m:r>
                                <a:rPr kumimoji="1" lang="en-US" altLang="zh-TW" sz="1400" i="1"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  <m:r>
                                <a:rPr kumimoji="1" lang="en-US" altLang="zh-TW" sz="14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kumimoji="1" lang="en-US" altLang="zh-TW" sz="1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TW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TW" sz="14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14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kumimoji="1" lang="en-US" altLang="zh-TW" sz="14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zh-TW" sz="1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kumimoji="1" lang="en-US" altLang="zh-TW" sz="14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14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kumimoji="1" lang="en-US" altLang="zh-TW" sz="14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kumimoji="1" lang="en-US" altLang="zh-TW" sz="1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kumimoji="1" lang="en-US" altLang="zh-TW" sz="14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14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kumimoji="1" lang="en-US" altLang="zh-TW" sz="14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kumimoji="1" lang="en-US" altLang="zh-TW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TW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TW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TW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sz="1400" b="0" i="1" smtClean="0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kumimoji="1" lang="en-US" altLang="zh-TW" sz="14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kumimoji="1" lang="en-US" altLang="zh-TW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kumimoji="1" lang="en-US" altLang="zh-TW" sz="1400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kumimoji="1" lang="en-US" altLang="zh-TW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kumimoji="1" lang="en-US" altLang="zh-TW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sz="1400" i="1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kumimoji="1" lang="en-US" altLang="zh-TW" sz="14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kumimoji="1" lang="en-US" altLang="zh-TW" sz="1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kumimoji="1" lang="en-US" altLang="zh-TW" sz="1400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kumimoji="1" lang="en-US" altLang="zh-TW" sz="1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kumimoji="1" lang="en-US" altLang="zh-TW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sz="1400" i="1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kumimoji="1" lang="en-US" altLang="zh-TW" sz="14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kumimoji="1" lang="en-US" altLang="zh-TW" sz="1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kumimoji="1" lang="en-US" altLang="zh-TW" sz="1400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kumimoji="1" lang="en-US" altLang="zh-TW" sz="1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TW" sz="14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sz="14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kumimoji="1" lang="en-US" altLang="zh-TW" sz="14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kumimoji="1" lang="en-US" altLang="zh-TW" sz="14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kumimoji="1" lang="en-US" altLang="zh-TW" sz="14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kumimoji="1" lang="en-US" altLang="zh-TW" sz="14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kumimoji="1" lang="en-US" altLang="zh-TW" sz="14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sz="14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kumimoji="1" lang="en-US" altLang="zh-TW" sz="14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kumimoji="1" lang="en-US" altLang="zh-TW" sz="14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kumimoji="1" lang="en-US" altLang="zh-TW" sz="14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kumimoji="1" lang="en-US" altLang="zh-TW" sz="14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kumimoji="1" lang="en-US" altLang="zh-TW" sz="14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sz="14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kumimoji="1" lang="en-US" altLang="zh-TW" sz="14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kumimoji="1" lang="en-US" altLang="zh-TW" sz="14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kumimoji="1" lang="en-US" altLang="zh-TW" sz="14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kumimoji="1" lang="en-US" altLang="zh-TW" sz="14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TW" sz="1400" i="1" smtClean="0">
                                        <a:solidFill>
                                          <a:schemeClr val="accent4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sz="1400" i="1">
                                        <a:solidFill>
                                          <a:schemeClr val="accent4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kumimoji="1" lang="en-US" altLang="zh-TW" sz="1400" b="0" i="1" smtClean="0">
                                        <a:solidFill>
                                          <a:schemeClr val="accent4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kumimoji="1" lang="en-US" altLang="zh-TW" sz="1400" b="0" i="1" smtClean="0">
                                        <a:solidFill>
                                          <a:schemeClr val="accent4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kumimoji="1" lang="en-US" altLang="zh-TW" sz="1400" b="0" i="1" smtClean="0">
                                        <a:solidFill>
                                          <a:schemeClr val="accent4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kumimoji="1" lang="en-US" altLang="zh-TW" sz="1400" i="1">
                                        <a:solidFill>
                                          <a:schemeClr val="accent4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kumimoji="1" lang="en-US" altLang="zh-TW" sz="1400" i="1" smtClean="0">
                                        <a:solidFill>
                                          <a:schemeClr val="accent4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sz="1400" i="1">
                                        <a:solidFill>
                                          <a:schemeClr val="accent4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kumimoji="1" lang="en-US" altLang="zh-TW" sz="1400" b="0" i="1" smtClean="0">
                                        <a:solidFill>
                                          <a:schemeClr val="accent4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kumimoji="1" lang="en-US" altLang="zh-TW" sz="1400" b="0" i="1" smtClean="0">
                                        <a:solidFill>
                                          <a:schemeClr val="accent4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kumimoji="1" lang="en-US" altLang="zh-TW" sz="1400" b="0" i="1" smtClean="0">
                                        <a:solidFill>
                                          <a:schemeClr val="accent4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kumimoji="1" lang="en-US" altLang="zh-TW" sz="1400" b="0" i="1" smtClean="0">
                                        <a:solidFill>
                                          <a:schemeClr val="accent4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kumimoji="1" lang="en-US" altLang="zh-TW" sz="1400" i="1" smtClean="0">
                                        <a:solidFill>
                                          <a:schemeClr val="accent4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sz="1400" i="1">
                                        <a:solidFill>
                                          <a:schemeClr val="accent4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kumimoji="1" lang="en-US" altLang="zh-TW" sz="1400" b="0" i="1" smtClean="0">
                                        <a:solidFill>
                                          <a:schemeClr val="accent4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kumimoji="1" lang="en-US" altLang="zh-TW" sz="1400" b="0" i="1" smtClean="0">
                                        <a:solidFill>
                                          <a:schemeClr val="accent4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kumimoji="1" lang="en-US" altLang="zh-TW" sz="1400" b="0" i="1" smtClean="0">
                                        <a:solidFill>
                                          <a:schemeClr val="accent4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kumimoji="1" lang="en-US" altLang="zh-TW" sz="1400" b="0" i="1" smtClean="0">
                                        <a:solidFill>
                                          <a:schemeClr val="accent4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kumimoji="1" lang="en-US" altLang="zh-TW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TW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TW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1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kumimoji="1" lang="en-US" altLang="zh-TW" sz="1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kumimoji="1" lang="en-US" altLang="zh-TW" sz="1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zh-TW" sz="1400" i="1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kumimoji="1" lang="en-US" altLang="zh-TW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1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kumimoji="1" lang="en-US" altLang="zh-TW" sz="1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kumimoji="1" lang="en-US" altLang="zh-TW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kumimoji="1" lang="en-US" altLang="zh-TW" sz="1400" i="1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kumimoji="1" lang="en-US" altLang="zh-TW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1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kumimoji="1" lang="en-US" altLang="zh-TW" sz="1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kumimoji="1" lang="en-US" altLang="zh-TW" sz="14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kumimoji="1" lang="en-US" altLang="zh-TW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TW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TW" sz="14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1.35  1.27  1.8</m:t>
                          </m:r>
                        </m:e>
                      </m:d>
                      <m:r>
                        <a:rPr kumimoji="1" lang="en-US" altLang="zh-TW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TW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TW" sz="1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1" lang="en-US" altLang="zh-TW" sz="1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kumimoji="1" lang="en-US" altLang="zh-TW" sz="1400" i="1">
                                    <a:latin typeface="Cambria Math" panose="02040503050406030204" pitchFamily="18" charset="0"/>
                                  </a:rPr>
                                  <m:t>.2</m:t>
                                </m:r>
                              </m:e>
                              <m:e>
                                <m:r>
                                  <a:rPr kumimoji="1" lang="en-US" altLang="zh-TW" sz="1400" i="1">
                                    <a:latin typeface="Cambria Math" panose="02040503050406030204" pitchFamily="18" charset="0"/>
                                  </a:rPr>
                                  <m:t>0.3</m:t>
                                </m:r>
                              </m:e>
                              <m:e>
                                <m:r>
                                  <a:rPr kumimoji="1" lang="en-US" altLang="zh-TW" sz="1400" i="1">
                                    <a:latin typeface="Cambria Math" panose="02040503050406030204" pitchFamily="18" charset="0"/>
                                  </a:rPr>
                                  <m:t>0.5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TW" sz="14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0.3</m:t>
                                </m:r>
                              </m:e>
                              <m:e>
                                <m:r>
                                  <a:rPr kumimoji="1" lang="en-US" altLang="zh-TW" sz="14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0.5</m:t>
                                </m:r>
                              </m:e>
                              <m:e>
                                <m:r>
                                  <a:rPr kumimoji="1" lang="en-US" altLang="zh-TW" sz="14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0.7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TW" sz="1400" i="1">
                                    <a:solidFill>
                                      <a:schemeClr val="accent4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0.6</m:t>
                                </m:r>
                              </m:e>
                              <m:e>
                                <m:r>
                                  <a:rPr kumimoji="1" lang="en-US" altLang="zh-TW" sz="1400" i="1">
                                    <a:solidFill>
                                      <a:schemeClr val="accent4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0.4</m:t>
                                </m:r>
                              </m:e>
                              <m:e>
                                <m:r>
                                  <a:rPr kumimoji="1" lang="en-US" altLang="zh-TW" sz="1400" i="1">
                                    <a:solidFill>
                                      <a:schemeClr val="accent4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0.8</m:t>
                                </m:r>
                              </m:e>
                            </m:mr>
                          </m:m>
                        </m:e>
                      </m:d>
                      <m:r>
                        <a:rPr kumimoji="1" lang="en-US" altLang="zh-TW" sz="1400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TW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TW" sz="1400" i="1">
                              <a:latin typeface="Cambria Math" panose="02040503050406030204" pitchFamily="18" charset="0"/>
                            </a:rPr>
                            <m:t>1.0  1.0  1.0</m:t>
                          </m:r>
                        </m:e>
                      </m:d>
                      <m:r>
                        <a:rPr kumimoji="1" lang="en-US" altLang="zh-TW" sz="1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TW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TW" sz="1400" i="1">
                              <a:latin typeface="Cambria Math" panose="02040503050406030204" pitchFamily="18" charset="0"/>
                            </a:rPr>
                            <m:t>2.73  2.76  4.001</m:t>
                          </m:r>
                        </m:e>
                      </m:d>
                    </m:oMath>
                  </m:oMathPara>
                </a14:m>
                <a:endParaRPr kumimoji="1" lang="zh-TW" altLang="en-US" sz="1400" dirty="0"/>
              </a:p>
            </p:txBody>
          </p:sp>
        </mc:Choice>
        <mc:Fallback xmlns="">
          <p:sp>
            <p:nvSpPr>
              <p:cNvPr id="135" name="文字方塊 134">
                <a:extLst>
                  <a:ext uri="{FF2B5EF4-FFF2-40B4-BE49-F238E27FC236}">
                    <a16:creationId xmlns:a16="http://schemas.microsoft.com/office/drawing/2014/main" id="{D8D9CC80-DFDC-5A4A-8D41-2B803B9FDD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484" y="5973286"/>
                <a:ext cx="11271227" cy="68615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5" name="矩形 164">
            <a:extLst>
              <a:ext uri="{FF2B5EF4-FFF2-40B4-BE49-F238E27FC236}">
                <a16:creationId xmlns:a16="http://schemas.microsoft.com/office/drawing/2014/main" id="{1E56BF9E-48DC-EC4A-9497-5BEE8B0CC95E}"/>
              </a:ext>
            </a:extLst>
          </p:cNvPr>
          <p:cNvSpPr/>
          <p:nvPr/>
        </p:nvSpPr>
        <p:spPr>
          <a:xfrm flipV="1">
            <a:off x="3148315" y="892751"/>
            <a:ext cx="4959365" cy="4553691"/>
          </a:xfrm>
          <a:prstGeom prst="rect">
            <a:avLst/>
          </a:prstGeom>
          <a:noFill/>
          <a:ln w="635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69" name="橢圓 168">
            <a:extLst>
              <a:ext uri="{FF2B5EF4-FFF2-40B4-BE49-F238E27FC236}">
                <a16:creationId xmlns:a16="http://schemas.microsoft.com/office/drawing/2014/main" id="{C4741573-C156-A14B-8DF3-E3B521592680}"/>
              </a:ext>
            </a:extLst>
          </p:cNvPr>
          <p:cNvSpPr/>
          <p:nvPr/>
        </p:nvSpPr>
        <p:spPr>
          <a:xfrm>
            <a:off x="3329022" y="1303678"/>
            <a:ext cx="667372" cy="855837"/>
          </a:xfrm>
          <a:prstGeom prst="ellipse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kumimoji="1" lang="en-US" altLang="zh-TW" sz="24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0" name="橢圓 169">
                <a:extLst>
                  <a:ext uri="{FF2B5EF4-FFF2-40B4-BE49-F238E27FC236}">
                    <a16:creationId xmlns:a16="http://schemas.microsoft.com/office/drawing/2014/main" id="{10967937-361F-434F-893B-DBFDD9CD1415}"/>
                  </a:ext>
                </a:extLst>
              </p:cNvPr>
              <p:cNvSpPr/>
              <p:nvPr/>
            </p:nvSpPr>
            <p:spPr>
              <a:xfrm>
                <a:off x="3332177" y="2673002"/>
                <a:ext cx="667372" cy="855837"/>
              </a:xfrm>
              <a:prstGeom prst="ellipse">
                <a:avLst/>
              </a:prstGeom>
              <a:ln/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kumimoji="1" lang="en-US" altLang="zh-TW" sz="2400" b="1" i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j</m:t>
                      </m:r>
                      <m:r>
                        <m:rPr>
                          <m:nor/>
                        </m:rPr>
                        <a:rPr kumimoji="1" lang="en-US" altLang="zh-TW" sz="2400" b="1" baseline="-25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2</m:t>
                      </m:r>
                    </m:oMath>
                  </m:oMathPara>
                </a14:m>
                <a:endParaRPr kumimoji="1" lang="zh-TW" altLang="en-US" b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70" name="橢圓 169">
                <a:extLst>
                  <a:ext uri="{FF2B5EF4-FFF2-40B4-BE49-F238E27FC236}">
                    <a16:creationId xmlns:a16="http://schemas.microsoft.com/office/drawing/2014/main" id="{10967937-361F-434F-893B-DBFDD9CD14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2177" y="2673002"/>
                <a:ext cx="667372" cy="855837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1" name="橢圓 170">
                <a:extLst>
                  <a:ext uri="{FF2B5EF4-FFF2-40B4-BE49-F238E27FC236}">
                    <a16:creationId xmlns:a16="http://schemas.microsoft.com/office/drawing/2014/main" id="{C93997C3-E280-CA49-9ACE-3F3DD49603B2}"/>
                  </a:ext>
                </a:extLst>
              </p:cNvPr>
              <p:cNvSpPr/>
              <p:nvPr/>
            </p:nvSpPr>
            <p:spPr>
              <a:xfrm>
                <a:off x="3332177" y="4033641"/>
                <a:ext cx="667372" cy="855837"/>
              </a:xfrm>
              <a:prstGeom prst="ellipse">
                <a:avLst/>
              </a:prstGeom>
              <a:ln/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kumimoji="1" lang="en-US" altLang="zh-TW" sz="2400" b="1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j</m:t>
                      </m:r>
                      <m:r>
                        <m:rPr>
                          <m:nor/>
                        </m:rPr>
                        <a:rPr kumimoji="1" lang="en-US" altLang="zh-TW" sz="2400" b="1" baseline="-25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3</m:t>
                      </m:r>
                    </m:oMath>
                  </m:oMathPara>
                </a14:m>
                <a:endParaRPr kumimoji="1" lang="zh-TW" altLang="en-US" b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71" name="橢圓 170">
                <a:extLst>
                  <a:ext uri="{FF2B5EF4-FFF2-40B4-BE49-F238E27FC236}">
                    <a16:creationId xmlns:a16="http://schemas.microsoft.com/office/drawing/2014/main" id="{C93997C3-E280-CA49-9ACE-3F3DD49603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2177" y="4033641"/>
                <a:ext cx="667372" cy="855837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5" name="文字方塊 174">
                <a:extLst>
                  <a:ext uri="{FF2B5EF4-FFF2-40B4-BE49-F238E27FC236}">
                    <a16:creationId xmlns:a16="http://schemas.microsoft.com/office/drawing/2014/main" id="{BFB7B9FB-2DCB-AF42-BE9B-3942A0CC36C7}"/>
                  </a:ext>
                </a:extLst>
              </p:cNvPr>
              <p:cNvSpPr txBox="1"/>
              <p:nvPr/>
            </p:nvSpPr>
            <p:spPr>
              <a:xfrm>
                <a:off x="3514462" y="938771"/>
                <a:ext cx="296491" cy="2706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kumimoji="1" lang="en-US" altLang="zh-TW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kumimoji="1" lang="zh-TW" altLang="en-US" b="1" i="1" baseline="-25000" dirty="0"/>
              </a:p>
            </p:txBody>
          </p:sp>
        </mc:Choice>
        <mc:Fallback xmlns="">
          <p:sp>
            <p:nvSpPr>
              <p:cNvPr id="175" name="文字方塊 174">
                <a:extLst>
                  <a:ext uri="{FF2B5EF4-FFF2-40B4-BE49-F238E27FC236}">
                    <a16:creationId xmlns:a16="http://schemas.microsoft.com/office/drawing/2014/main" id="{BFB7B9FB-2DCB-AF42-BE9B-3942A0CC36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4462" y="938771"/>
                <a:ext cx="296491" cy="270652"/>
              </a:xfrm>
              <a:prstGeom prst="rect">
                <a:avLst/>
              </a:prstGeom>
              <a:blipFill>
                <a:blip r:embed="rId7"/>
                <a:stretch>
                  <a:fillRect l="-20833" r="-8333" b="-1818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6" name="文字方塊 175">
                <a:extLst>
                  <a:ext uri="{FF2B5EF4-FFF2-40B4-BE49-F238E27FC236}">
                    <a16:creationId xmlns:a16="http://schemas.microsoft.com/office/drawing/2014/main" id="{C5AAACFC-AA60-6143-B986-CB49344AD8AF}"/>
                  </a:ext>
                </a:extLst>
              </p:cNvPr>
              <p:cNvSpPr txBox="1"/>
              <p:nvPr/>
            </p:nvSpPr>
            <p:spPr>
              <a:xfrm>
                <a:off x="7276686" y="938547"/>
                <a:ext cx="30931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kumimoji="1" lang="en-US" altLang="zh-TW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kumimoji="1" lang="zh-TW" altLang="en-US" b="1" dirty="0"/>
              </a:p>
            </p:txBody>
          </p:sp>
        </mc:Choice>
        <mc:Fallback xmlns="">
          <p:sp>
            <p:nvSpPr>
              <p:cNvPr id="176" name="文字方塊 175">
                <a:extLst>
                  <a:ext uri="{FF2B5EF4-FFF2-40B4-BE49-F238E27FC236}">
                    <a16:creationId xmlns:a16="http://schemas.microsoft.com/office/drawing/2014/main" id="{C5AAACFC-AA60-6143-B986-CB49344AD8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6686" y="938547"/>
                <a:ext cx="309315" cy="276999"/>
              </a:xfrm>
              <a:prstGeom prst="rect">
                <a:avLst/>
              </a:prstGeom>
              <a:blipFill>
                <a:blip r:embed="rId8"/>
                <a:stretch>
                  <a:fillRect l="-16000" r="-8000" b="-1304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" name="直線箭頭接點 60">
            <a:extLst>
              <a:ext uri="{FF2B5EF4-FFF2-40B4-BE49-F238E27FC236}">
                <a16:creationId xmlns:a16="http://schemas.microsoft.com/office/drawing/2014/main" id="{B40CCA58-EAB5-D149-A13D-B7506466B7F5}"/>
              </a:ext>
            </a:extLst>
          </p:cNvPr>
          <p:cNvCxnSpPr>
            <a:cxnSpLocks/>
            <a:stCxn id="169" idx="6"/>
          </p:cNvCxnSpPr>
          <p:nvPr/>
        </p:nvCxnSpPr>
        <p:spPr>
          <a:xfrm>
            <a:off x="3996394" y="1731597"/>
            <a:ext cx="1934213" cy="13309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箭頭接點 61">
            <a:extLst>
              <a:ext uri="{FF2B5EF4-FFF2-40B4-BE49-F238E27FC236}">
                <a16:creationId xmlns:a16="http://schemas.microsoft.com/office/drawing/2014/main" id="{1BF2F332-E22E-D848-A60B-0D6CE154C6C5}"/>
              </a:ext>
            </a:extLst>
          </p:cNvPr>
          <p:cNvCxnSpPr>
            <a:cxnSpLocks/>
            <a:stCxn id="169" idx="6"/>
          </p:cNvCxnSpPr>
          <p:nvPr/>
        </p:nvCxnSpPr>
        <p:spPr>
          <a:xfrm>
            <a:off x="3996394" y="1731597"/>
            <a:ext cx="1945581" cy="1369903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箭頭接點 62">
            <a:extLst>
              <a:ext uri="{FF2B5EF4-FFF2-40B4-BE49-F238E27FC236}">
                <a16:creationId xmlns:a16="http://schemas.microsoft.com/office/drawing/2014/main" id="{A20A89F4-39A4-6044-A2F3-AFB4F15308E0}"/>
              </a:ext>
            </a:extLst>
          </p:cNvPr>
          <p:cNvCxnSpPr>
            <a:cxnSpLocks/>
            <a:stCxn id="169" idx="6"/>
          </p:cNvCxnSpPr>
          <p:nvPr/>
        </p:nvCxnSpPr>
        <p:spPr>
          <a:xfrm>
            <a:off x="3996394" y="1731597"/>
            <a:ext cx="1934213" cy="2735953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箭頭接點 63">
            <a:extLst>
              <a:ext uri="{FF2B5EF4-FFF2-40B4-BE49-F238E27FC236}">
                <a16:creationId xmlns:a16="http://schemas.microsoft.com/office/drawing/2014/main" id="{CF80A26D-0AB8-6945-8B40-5F7B8DD5A8C6}"/>
              </a:ext>
            </a:extLst>
          </p:cNvPr>
          <p:cNvCxnSpPr>
            <a:cxnSpLocks/>
            <a:stCxn id="170" idx="6"/>
          </p:cNvCxnSpPr>
          <p:nvPr/>
        </p:nvCxnSpPr>
        <p:spPr>
          <a:xfrm flipV="1">
            <a:off x="3999549" y="1744906"/>
            <a:ext cx="1931058" cy="1356015"/>
          </a:xfrm>
          <a:prstGeom prst="straightConnector1">
            <a:avLst/>
          </a:prstGeom>
          <a:ln w="25400">
            <a:solidFill>
              <a:srgbClr val="7030A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線箭頭接點 64">
            <a:extLst>
              <a:ext uri="{FF2B5EF4-FFF2-40B4-BE49-F238E27FC236}">
                <a16:creationId xmlns:a16="http://schemas.microsoft.com/office/drawing/2014/main" id="{E15DE128-866A-C240-8B10-8A89C46BD9FB}"/>
              </a:ext>
            </a:extLst>
          </p:cNvPr>
          <p:cNvCxnSpPr>
            <a:cxnSpLocks/>
            <a:stCxn id="170" idx="6"/>
          </p:cNvCxnSpPr>
          <p:nvPr/>
        </p:nvCxnSpPr>
        <p:spPr>
          <a:xfrm>
            <a:off x="3999549" y="3100921"/>
            <a:ext cx="1942426" cy="579"/>
          </a:xfrm>
          <a:prstGeom prst="straightConnector1">
            <a:avLst/>
          </a:prstGeom>
          <a:ln w="25400">
            <a:solidFill>
              <a:srgbClr val="7030A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箭頭接點 65">
            <a:extLst>
              <a:ext uri="{FF2B5EF4-FFF2-40B4-BE49-F238E27FC236}">
                <a16:creationId xmlns:a16="http://schemas.microsoft.com/office/drawing/2014/main" id="{C0C11E8A-362F-DC44-809A-DE8F979C5D8F}"/>
              </a:ext>
            </a:extLst>
          </p:cNvPr>
          <p:cNvCxnSpPr>
            <a:cxnSpLocks/>
            <a:stCxn id="170" idx="6"/>
          </p:cNvCxnSpPr>
          <p:nvPr/>
        </p:nvCxnSpPr>
        <p:spPr>
          <a:xfrm>
            <a:off x="3999549" y="3100921"/>
            <a:ext cx="1931058" cy="1366629"/>
          </a:xfrm>
          <a:prstGeom prst="straightConnector1">
            <a:avLst/>
          </a:prstGeom>
          <a:ln w="25400">
            <a:solidFill>
              <a:srgbClr val="7030A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箭頭接點 66">
            <a:extLst>
              <a:ext uri="{FF2B5EF4-FFF2-40B4-BE49-F238E27FC236}">
                <a16:creationId xmlns:a16="http://schemas.microsoft.com/office/drawing/2014/main" id="{17B541DC-923C-3940-A48F-090F044396D4}"/>
              </a:ext>
            </a:extLst>
          </p:cNvPr>
          <p:cNvCxnSpPr>
            <a:cxnSpLocks/>
            <a:stCxn id="171" idx="6"/>
          </p:cNvCxnSpPr>
          <p:nvPr/>
        </p:nvCxnSpPr>
        <p:spPr>
          <a:xfrm flipV="1">
            <a:off x="3999549" y="1744906"/>
            <a:ext cx="1931058" cy="2716654"/>
          </a:xfrm>
          <a:prstGeom prst="straightConnector1">
            <a:avLst/>
          </a:prstGeom>
          <a:ln w="25400">
            <a:solidFill>
              <a:schemeClr val="accent4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箭頭接點 67">
            <a:extLst>
              <a:ext uri="{FF2B5EF4-FFF2-40B4-BE49-F238E27FC236}">
                <a16:creationId xmlns:a16="http://schemas.microsoft.com/office/drawing/2014/main" id="{721D03A6-BFDA-8E42-B269-AF71CF9F5152}"/>
              </a:ext>
            </a:extLst>
          </p:cNvPr>
          <p:cNvCxnSpPr>
            <a:cxnSpLocks/>
            <a:stCxn id="171" idx="6"/>
          </p:cNvCxnSpPr>
          <p:nvPr/>
        </p:nvCxnSpPr>
        <p:spPr>
          <a:xfrm flipV="1">
            <a:off x="3999549" y="3101500"/>
            <a:ext cx="1942426" cy="1360060"/>
          </a:xfrm>
          <a:prstGeom prst="straightConnector1">
            <a:avLst/>
          </a:prstGeom>
          <a:ln w="25400">
            <a:solidFill>
              <a:schemeClr val="accent4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箭頭接點 68">
            <a:extLst>
              <a:ext uri="{FF2B5EF4-FFF2-40B4-BE49-F238E27FC236}">
                <a16:creationId xmlns:a16="http://schemas.microsoft.com/office/drawing/2014/main" id="{C60B45B4-406D-8D41-B7F8-BADAE5DFC565}"/>
              </a:ext>
            </a:extLst>
          </p:cNvPr>
          <p:cNvCxnSpPr>
            <a:cxnSpLocks/>
            <a:stCxn id="171" idx="6"/>
          </p:cNvCxnSpPr>
          <p:nvPr/>
        </p:nvCxnSpPr>
        <p:spPr>
          <a:xfrm>
            <a:off x="3999549" y="4461560"/>
            <a:ext cx="1931058" cy="5990"/>
          </a:xfrm>
          <a:prstGeom prst="straightConnector1">
            <a:avLst/>
          </a:prstGeom>
          <a:ln w="25400">
            <a:solidFill>
              <a:schemeClr val="accent4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文字方塊 69">
            <a:extLst>
              <a:ext uri="{FF2B5EF4-FFF2-40B4-BE49-F238E27FC236}">
                <a16:creationId xmlns:a16="http://schemas.microsoft.com/office/drawing/2014/main" id="{42C877B5-CD84-124D-8710-796E72418EEE}"/>
              </a:ext>
            </a:extLst>
          </p:cNvPr>
          <p:cNvSpPr txBox="1"/>
          <p:nvPr/>
        </p:nvSpPr>
        <p:spPr>
          <a:xfrm>
            <a:off x="4657365" y="1270054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0.2</a:t>
            </a:r>
            <a:endParaRPr kumimoji="1" lang="zh-TW" altLang="en-US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1" name="文字方塊 70">
            <a:extLst>
              <a:ext uri="{FF2B5EF4-FFF2-40B4-BE49-F238E27FC236}">
                <a16:creationId xmlns:a16="http://schemas.microsoft.com/office/drawing/2014/main" id="{714C57AA-E9B8-9042-A822-91AFD9ADB09C}"/>
              </a:ext>
            </a:extLst>
          </p:cNvPr>
          <p:cNvSpPr txBox="1"/>
          <p:nvPr/>
        </p:nvSpPr>
        <p:spPr>
          <a:xfrm>
            <a:off x="4418373" y="1765519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0.3</a:t>
            </a:r>
            <a:endParaRPr kumimoji="1" lang="zh-TW" altLang="en-US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2" name="文字方塊 71">
            <a:extLst>
              <a:ext uri="{FF2B5EF4-FFF2-40B4-BE49-F238E27FC236}">
                <a16:creationId xmlns:a16="http://schemas.microsoft.com/office/drawing/2014/main" id="{7B26D5E2-9CA1-A74D-B7FA-DC45326B6732}"/>
              </a:ext>
            </a:extLst>
          </p:cNvPr>
          <p:cNvSpPr txBox="1"/>
          <p:nvPr/>
        </p:nvSpPr>
        <p:spPr>
          <a:xfrm>
            <a:off x="3836571" y="2072749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0.5</a:t>
            </a:r>
            <a:endParaRPr kumimoji="1" lang="zh-TW" altLang="en-US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3" name="文字方塊 72">
            <a:extLst>
              <a:ext uri="{FF2B5EF4-FFF2-40B4-BE49-F238E27FC236}">
                <a16:creationId xmlns:a16="http://schemas.microsoft.com/office/drawing/2014/main" id="{C6CFB310-B32A-AC4F-BF30-89C366551D22}"/>
              </a:ext>
            </a:extLst>
          </p:cNvPr>
          <p:cNvSpPr txBox="1"/>
          <p:nvPr/>
        </p:nvSpPr>
        <p:spPr>
          <a:xfrm>
            <a:off x="3838589" y="2495934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0.3</a:t>
            </a:r>
            <a:endParaRPr kumimoji="1" lang="zh-TW" altLang="en-US" baseline="-250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4" name="文字方塊 73">
            <a:extLst>
              <a:ext uri="{FF2B5EF4-FFF2-40B4-BE49-F238E27FC236}">
                <a16:creationId xmlns:a16="http://schemas.microsoft.com/office/drawing/2014/main" id="{A69E55E8-A7DE-3549-8641-7BEA79D0E889}"/>
              </a:ext>
            </a:extLst>
          </p:cNvPr>
          <p:cNvSpPr txBox="1"/>
          <p:nvPr/>
        </p:nvSpPr>
        <p:spPr>
          <a:xfrm>
            <a:off x="4335915" y="2713261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0.5</a:t>
            </a:r>
            <a:endParaRPr kumimoji="1" lang="zh-TW" altLang="en-US" baseline="-250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5" name="文字方塊 74">
            <a:extLst>
              <a:ext uri="{FF2B5EF4-FFF2-40B4-BE49-F238E27FC236}">
                <a16:creationId xmlns:a16="http://schemas.microsoft.com/office/drawing/2014/main" id="{277819FE-9F51-3741-8FAF-75AC1267ED4D}"/>
              </a:ext>
            </a:extLst>
          </p:cNvPr>
          <p:cNvSpPr txBox="1"/>
          <p:nvPr/>
        </p:nvSpPr>
        <p:spPr>
          <a:xfrm>
            <a:off x="3895447" y="3209197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0.7</a:t>
            </a:r>
            <a:endParaRPr kumimoji="1" lang="zh-TW" altLang="en-US" baseline="-250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6" name="文字方塊 75">
            <a:extLst>
              <a:ext uri="{FF2B5EF4-FFF2-40B4-BE49-F238E27FC236}">
                <a16:creationId xmlns:a16="http://schemas.microsoft.com/office/drawing/2014/main" id="{613BD50D-A737-974B-A4C3-D1695FA78CDF}"/>
              </a:ext>
            </a:extLst>
          </p:cNvPr>
          <p:cNvSpPr txBox="1"/>
          <p:nvPr/>
        </p:nvSpPr>
        <p:spPr>
          <a:xfrm>
            <a:off x="3781690" y="3752248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0.6</a:t>
            </a:r>
            <a:endParaRPr kumimoji="1" lang="zh-TW" altLang="en-US" baseline="-250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文字方塊 76">
            <a:extLst>
              <a:ext uri="{FF2B5EF4-FFF2-40B4-BE49-F238E27FC236}">
                <a16:creationId xmlns:a16="http://schemas.microsoft.com/office/drawing/2014/main" id="{6A81D086-7F85-1A4A-94A3-37626217B622}"/>
              </a:ext>
            </a:extLst>
          </p:cNvPr>
          <p:cNvSpPr txBox="1"/>
          <p:nvPr/>
        </p:nvSpPr>
        <p:spPr>
          <a:xfrm>
            <a:off x="4378551" y="4085875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0.4</a:t>
            </a:r>
            <a:endParaRPr kumimoji="1" lang="zh-TW" altLang="en-US" baseline="-250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8" name="文字方塊 77">
            <a:extLst>
              <a:ext uri="{FF2B5EF4-FFF2-40B4-BE49-F238E27FC236}">
                <a16:creationId xmlns:a16="http://schemas.microsoft.com/office/drawing/2014/main" id="{F080A356-2D0E-0A45-8B70-9EA5C1521BA4}"/>
              </a:ext>
            </a:extLst>
          </p:cNvPr>
          <p:cNvSpPr txBox="1"/>
          <p:nvPr/>
        </p:nvSpPr>
        <p:spPr>
          <a:xfrm>
            <a:off x="3940748" y="4494909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0.8</a:t>
            </a:r>
            <a:endParaRPr kumimoji="1" lang="zh-TW" altLang="en-US" baseline="-250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1" name="直線箭頭接點 80">
            <a:extLst>
              <a:ext uri="{FF2B5EF4-FFF2-40B4-BE49-F238E27FC236}">
                <a16:creationId xmlns:a16="http://schemas.microsoft.com/office/drawing/2014/main" id="{3A85CEEB-24D3-EA42-930B-7EB02671F105}"/>
              </a:ext>
            </a:extLst>
          </p:cNvPr>
          <p:cNvCxnSpPr>
            <a:cxnSpLocks/>
          </p:cNvCxnSpPr>
          <p:nvPr/>
        </p:nvCxnSpPr>
        <p:spPr>
          <a:xfrm flipV="1">
            <a:off x="6791007" y="1732646"/>
            <a:ext cx="1280675" cy="1226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70D6CE5F-2357-3B4C-9800-5EF555C075F0}"/>
              </a:ext>
            </a:extLst>
          </p:cNvPr>
          <p:cNvSpPr txBox="1"/>
          <p:nvPr/>
        </p:nvSpPr>
        <p:spPr>
          <a:xfrm>
            <a:off x="8023047" y="4898626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Sigmoid</a:t>
            </a:r>
            <a:endParaRPr kumimoji="1" lang="zh-TW" altLang="en-US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字方塊 47">
                <a:extLst>
                  <a:ext uri="{FF2B5EF4-FFF2-40B4-BE49-F238E27FC236}">
                    <a16:creationId xmlns:a16="http://schemas.microsoft.com/office/drawing/2014/main" id="{F4690B1A-37BF-1A44-B05D-A814BFCF7692}"/>
                  </a:ext>
                </a:extLst>
              </p:cNvPr>
              <p:cNvSpPr txBox="1"/>
              <p:nvPr/>
            </p:nvSpPr>
            <p:spPr>
              <a:xfrm>
                <a:off x="5721856" y="1139889"/>
                <a:ext cx="1238129" cy="101566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6600" b="0" i="1" smtClean="0">
                          <a:latin typeface="Cambria Math" panose="02040503050406030204" pitchFamily="18" charset="0"/>
                        </a:rPr>
                        <m:t>∑</m:t>
                      </m:r>
                    </m:oMath>
                  </m:oMathPara>
                </a14:m>
                <a:endParaRPr kumimoji="1" lang="zh-TW" altLang="en-US" sz="6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8" name="文字方塊 47">
                <a:extLst>
                  <a:ext uri="{FF2B5EF4-FFF2-40B4-BE49-F238E27FC236}">
                    <a16:creationId xmlns:a16="http://schemas.microsoft.com/office/drawing/2014/main" id="{F4690B1A-37BF-1A44-B05D-A814BFCF76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1856" y="1139889"/>
                <a:ext cx="1238129" cy="1015663"/>
              </a:xfrm>
              <a:prstGeom prst="rect">
                <a:avLst/>
              </a:prstGeom>
              <a:blipFill>
                <a:blip r:embed="rId9"/>
                <a:stretch>
                  <a:fillRect l="-5102" r="-4082" b="-33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字方塊 48">
                <a:extLst>
                  <a:ext uri="{FF2B5EF4-FFF2-40B4-BE49-F238E27FC236}">
                    <a16:creationId xmlns:a16="http://schemas.microsoft.com/office/drawing/2014/main" id="{D6B6CC26-70B1-6048-9B2C-9AD9ECE9E17D}"/>
                  </a:ext>
                </a:extLst>
              </p:cNvPr>
              <p:cNvSpPr txBox="1"/>
              <p:nvPr/>
            </p:nvSpPr>
            <p:spPr>
              <a:xfrm>
                <a:off x="5728437" y="2507295"/>
                <a:ext cx="1238129" cy="101566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6600" b="0" i="1" smtClean="0">
                          <a:latin typeface="Cambria Math" panose="02040503050406030204" pitchFamily="18" charset="0"/>
                        </a:rPr>
                        <m:t>∑</m:t>
                      </m:r>
                    </m:oMath>
                  </m:oMathPara>
                </a14:m>
                <a:endParaRPr kumimoji="1" lang="zh-TW" altLang="en-US" sz="6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9" name="文字方塊 48">
                <a:extLst>
                  <a:ext uri="{FF2B5EF4-FFF2-40B4-BE49-F238E27FC236}">
                    <a16:creationId xmlns:a16="http://schemas.microsoft.com/office/drawing/2014/main" id="{D6B6CC26-70B1-6048-9B2C-9AD9ECE9E1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8437" y="2507295"/>
                <a:ext cx="1238129" cy="1015663"/>
              </a:xfrm>
              <a:prstGeom prst="rect">
                <a:avLst/>
              </a:prstGeom>
              <a:blipFill>
                <a:blip r:embed="rId10"/>
                <a:stretch>
                  <a:fillRect l="-5051" r="-4040" b="-3456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文字方塊 50">
                <a:extLst>
                  <a:ext uri="{FF2B5EF4-FFF2-40B4-BE49-F238E27FC236}">
                    <a16:creationId xmlns:a16="http://schemas.microsoft.com/office/drawing/2014/main" id="{3E3C16D8-1DF2-A547-9731-926197749EA9}"/>
                  </a:ext>
                </a:extLst>
              </p:cNvPr>
              <p:cNvSpPr txBox="1"/>
              <p:nvPr/>
            </p:nvSpPr>
            <p:spPr>
              <a:xfrm>
                <a:off x="5682034" y="3878211"/>
                <a:ext cx="1238129" cy="101566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6600" b="0" i="1" smtClean="0">
                          <a:latin typeface="Cambria Math" panose="02040503050406030204" pitchFamily="18" charset="0"/>
                        </a:rPr>
                        <m:t>∑</m:t>
                      </m:r>
                    </m:oMath>
                  </m:oMathPara>
                </a14:m>
                <a:endParaRPr kumimoji="1" lang="zh-TW" altLang="en-US" sz="6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1" name="文字方塊 50">
                <a:extLst>
                  <a:ext uri="{FF2B5EF4-FFF2-40B4-BE49-F238E27FC236}">
                    <a16:creationId xmlns:a16="http://schemas.microsoft.com/office/drawing/2014/main" id="{3E3C16D8-1DF2-A547-9731-926197749E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2034" y="3878211"/>
                <a:ext cx="1238129" cy="1015663"/>
              </a:xfrm>
              <a:prstGeom prst="rect">
                <a:avLst/>
              </a:prstGeom>
              <a:blipFill>
                <a:blip r:embed="rId11"/>
                <a:stretch>
                  <a:fillRect l="-4040" r="-4040" b="-3456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矩形 51">
                <a:extLst>
                  <a:ext uri="{FF2B5EF4-FFF2-40B4-BE49-F238E27FC236}">
                    <a16:creationId xmlns:a16="http://schemas.microsoft.com/office/drawing/2014/main" id="{9AB31889-FABD-BC4D-B3B9-268C549DCC15}"/>
                  </a:ext>
                </a:extLst>
              </p:cNvPr>
              <p:cNvSpPr/>
              <p:nvPr/>
            </p:nvSpPr>
            <p:spPr>
              <a:xfrm>
                <a:off x="7939462" y="798581"/>
                <a:ext cx="1242263" cy="15696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TW" altLang="en-US" sz="9600" b="0" i="1"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zh-TW" altLang="en-US" sz="96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2" name="矩形 51">
                <a:extLst>
                  <a:ext uri="{FF2B5EF4-FFF2-40B4-BE49-F238E27FC236}">
                    <a16:creationId xmlns:a16="http://schemas.microsoft.com/office/drawing/2014/main" id="{9AB31889-FABD-BC4D-B3B9-268C549DCC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9462" y="798581"/>
                <a:ext cx="1242263" cy="1569660"/>
              </a:xfrm>
              <a:prstGeom prst="rect">
                <a:avLst/>
              </a:prstGeom>
              <a:blipFill>
                <a:blip r:embed="rId12"/>
                <a:stretch>
                  <a:fillRect l="-3030" r="-101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矩形 52">
                <a:extLst>
                  <a:ext uri="{FF2B5EF4-FFF2-40B4-BE49-F238E27FC236}">
                    <a16:creationId xmlns:a16="http://schemas.microsoft.com/office/drawing/2014/main" id="{DBBA8D3D-C0C8-034C-BEAE-ECDC2BE00611}"/>
                  </a:ext>
                </a:extLst>
              </p:cNvPr>
              <p:cNvSpPr/>
              <p:nvPr/>
            </p:nvSpPr>
            <p:spPr>
              <a:xfrm>
                <a:off x="7939462" y="2207347"/>
                <a:ext cx="1242263" cy="15696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TW" altLang="en-US" sz="9600" b="0" i="1"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zh-TW" altLang="en-US" sz="96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3" name="矩形 52">
                <a:extLst>
                  <a:ext uri="{FF2B5EF4-FFF2-40B4-BE49-F238E27FC236}">
                    <a16:creationId xmlns:a16="http://schemas.microsoft.com/office/drawing/2014/main" id="{DBBA8D3D-C0C8-034C-BEAE-ECDC2BE006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9462" y="2207347"/>
                <a:ext cx="1242263" cy="1569660"/>
              </a:xfrm>
              <a:prstGeom prst="rect">
                <a:avLst/>
              </a:prstGeom>
              <a:blipFill>
                <a:blip r:embed="rId12"/>
                <a:stretch>
                  <a:fillRect l="-3030" r="-101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矩形 53">
                <a:extLst>
                  <a:ext uri="{FF2B5EF4-FFF2-40B4-BE49-F238E27FC236}">
                    <a16:creationId xmlns:a16="http://schemas.microsoft.com/office/drawing/2014/main" id="{A9D26ABE-6846-5543-BDE7-D30F12C632D0}"/>
                  </a:ext>
                </a:extLst>
              </p:cNvPr>
              <p:cNvSpPr/>
              <p:nvPr/>
            </p:nvSpPr>
            <p:spPr>
              <a:xfrm>
                <a:off x="7933505" y="3533287"/>
                <a:ext cx="1242263" cy="15696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TW" altLang="en-US" sz="9600" b="0" i="1"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zh-TW" altLang="en-US" sz="96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4" name="矩形 53">
                <a:extLst>
                  <a:ext uri="{FF2B5EF4-FFF2-40B4-BE49-F238E27FC236}">
                    <a16:creationId xmlns:a16="http://schemas.microsoft.com/office/drawing/2014/main" id="{A9D26ABE-6846-5543-BDE7-D30F12C632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3505" y="3533287"/>
                <a:ext cx="1242263" cy="1569660"/>
              </a:xfrm>
              <a:prstGeom prst="rect">
                <a:avLst/>
              </a:prstGeom>
              <a:blipFill>
                <a:blip r:embed="rId13"/>
                <a:stretch>
                  <a:fillRect l="-303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5" name="直線箭頭接點 54">
            <a:extLst>
              <a:ext uri="{FF2B5EF4-FFF2-40B4-BE49-F238E27FC236}">
                <a16:creationId xmlns:a16="http://schemas.microsoft.com/office/drawing/2014/main" id="{DD037A1F-E555-FB4D-AD03-B016A0541F45}"/>
              </a:ext>
            </a:extLst>
          </p:cNvPr>
          <p:cNvCxnSpPr>
            <a:cxnSpLocks/>
          </p:cNvCxnSpPr>
          <p:nvPr/>
        </p:nvCxnSpPr>
        <p:spPr>
          <a:xfrm flipV="1">
            <a:off x="9109729" y="1731598"/>
            <a:ext cx="1390165" cy="13308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箭頭接點 55">
            <a:extLst>
              <a:ext uri="{FF2B5EF4-FFF2-40B4-BE49-F238E27FC236}">
                <a16:creationId xmlns:a16="http://schemas.microsoft.com/office/drawing/2014/main" id="{852AB69C-B630-3046-A3BE-C9DA1E2EEEC3}"/>
              </a:ext>
            </a:extLst>
          </p:cNvPr>
          <p:cNvCxnSpPr>
            <a:cxnSpLocks/>
          </p:cNvCxnSpPr>
          <p:nvPr/>
        </p:nvCxnSpPr>
        <p:spPr>
          <a:xfrm flipV="1">
            <a:off x="9121097" y="3100922"/>
            <a:ext cx="1381952" cy="578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箭頭接點 56">
            <a:extLst>
              <a:ext uri="{FF2B5EF4-FFF2-40B4-BE49-F238E27FC236}">
                <a16:creationId xmlns:a16="http://schemas.microsoft.com/office/drawing/2014/main" id="{483326B6-2D93-6442-80CF-51F8C8F5D54B}"/>
              </a:ext>
            </a:extLst>
          </p:cNvPr>
          <p:cNvCxnSpPr>
            <a:cxnSpLocks/>
          </p:cNvCxnSpPr>
          <p:nvPr/>
        </p:nvCxnSpPr>
        <p:spPr>
          <a:xfrm flipV="1">
            <a:off x="9109729" y="4461560"/>
            <a:ext cx="1393320" cy="599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線箭頭接點 79">
            <a:extLst>
              <a:ext uri="{FF2B5EF4-FFF2-40B4-BE49-F238E27FC236}">
                <a16:creationId xmlns:a16="http://schemas.microsoft.com/office/drawing/2014/main" id="{0AEF2C13-0EB7-344A-B771-D6202AF42DFF}"/>
              </a:ext>
            </a:extLst>
          </p:cNvPr>
          <p:cNvCxnSpPr>
            <a:cxnSpLocks/>
          </p:cNvCxnSpPr>
          <p:nvPr/>
        </p:nvCxnSpPr>
        <p:spPr>
          <a:xfrm flipV="1">
            <a:off x="6791007" y="3101594"/>
            <a:ext cx="1280675" cy="1226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線箭頭接點 83">
            <a:extLst>
              <a:ext uri="{FF2B5EF4-FFF2-40B4-BE49-F238E27FC236}">
                <a16:creationId xmlns:a16="http://schemas.microsoft.com/office/drawing/2014/main" id="{6E4641AA-EFA4-6F4D-AFAC-3C0A972911DB}"/>
              </a:ext>
            </a:extLst>
          </p:cNvPr>
          <p:cNvCxnSpPr>
            <a:cxnSpLocks/>
          </p:cNvCxnSpPr>
          <p:nvPr/>
        </p:nvCxnSpPr>
        <p:spPr>
          <a:xfrm flipV="1">
            <a:off x="6791007" y="4451540"/>
            <a:ext cx="1280675" cy="1226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文字方塊 84">
            <a:extLst>
              <a:ext uri="{FF2B5EF4-FFF2-40B4-BE49-F238E27FC236}">
                <a16:creationId xmlns:a16="http://schemas.microsoft.com/office/drawing/2014/main" id="{557BB21E-AACC-144B-900A-2F5973FF4491}"/>
              </a:ext>
            </a:extLst>
          </p:cNvPr>
          <p:cNvSpPr txBox="1"/>
          <p:nvPr/>
        </p:nvSpPr>
        <p:spPr>
          <a:xfrm>
            <a:off x="7208771" y="1391379"/>
            <a:ext cx="428002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kumimoji="1" lang="en-US" altLang="zh-TW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kumimoji="1" lang="en-US" altLang="zh-TW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kumimoji="1" lang="en-US" altLang="zh-TW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7" name="文字方塊 86">
            <a:extLst>
              <a:ext uri="{FF2B5EF4-FFF2-40B4-BE49-F238E27FC236}">
                <a16:creationId xmlns:a16="http://schemas.microsoft.com/office/drawing/2014/main" id="{466BCE27-8938-1940-A12D-E0BCC7E3C55D}"/>
              </a:ext>
            </a:extLst>
          </p:cNvPr>
          <p:cNvSpPr txBox="1"/>
          <p:nvPr/>
        </p:nvSpPr>
        <p:spPr>
          <a:xfrm>
            <a:off x="9559250" y="1391378"/>
            <a:ext cx="50494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kumimoji="1" lang="en-US" altLang="zh-TW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kumimoji="1" lang="en-US" altLang="zh-TW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</a:t>
            </a:r>
            <a:r>
              <a:rPr kumimoji="1" lang="en-US" altLang="zh-TW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8" name="文字方塊 87">
            <a:extLst>
              <a:ext uri="{FF2B5EF4-FFF2-40B4-BE49-F238E27FC236}">
                <a16:creationId xmlns:a16="http://schemas.microsoft.com/office/drawing/2014/main" id="{D3804198-6F2D-9949-90B7-F819C692E181}"/>
              </a:ext>
            </a:extLst>
          </p:cNvPr>
          <p:cNvSpPr txBox="1"/>
          <p:nvPr/>
        </p:nvSpPr>
        <p:spPr>
          <a:xfrm>
            <a:off x="7210744" y="2708991"/>
            <a:ext cx="428002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kumimoji="1" lang="en-US" altLang="zh-TW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kumimoji="1" lang="en-US" altLang="zh-TW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kumimoji="1" lang="en-US" altLang="zh-TW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kumimoji="1" lang="zh-TW" altLang="en-US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9" name="文字方塊 88">
            <a:extLst>
              <a:ext uri="{FF2B5EF4-FFF2-40B4-BE49-F238E27FC236}">
                <a16:creationId xmlns:a16="http://schemas.microsoft.com/office/drawing/2014/main" id="{741E6859-EC84-0945-A974-4018BB693A50}"/>
              </a:ext>
            </a:extLst>
          </p:cNvPr>
          <p:cNvSpPr txBox="1"/>
          <p:nvPr/>
        </p:nvSpPr>
        <p:spPr>
          <a:xfrm>
            <a:off x="7208771" y="4076373"/>
            <a:ext cx="428002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kumimoji="1" lang="en-US" altLang="zh-TW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kumimoji="1" lang="en-US" altLang="zh-TW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kumimoji="1" lang="en-US" altLang="zh-TW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kumimoji="1" lang="zh-TW" altLang="en-US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0" name="文字方塊 89">
            <a:extLst>
              <a:ext uri="{FF2B5EF4-FFF2-40B4-BE49-F238E27FC236}">
                <a16:creationId xmlns:a16="http://schemas.microsoft.com/office/drawing/2014/main" id="{8BB31407-BA47-F940-B610-BC0827BF24D2}"/>
              </a:ext>
            </a:extLst>
          </p:cNvPr>
          <p:cNvSpPr txBox="1"/>
          <p:nvPr/>
        </p:nvSpPr>
        <p:spPr>
          <a:xfrm>
            <a:off x="9553708" y="2708991"/>
            <a:ext cx="50494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kumimoji="1" lang="en-US" altLang="zh-TW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kumimoji="1" lang="en-US" altLang="zh-TW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</a:t>
            </a:r>
            <a:r>
              <a:rPr kumimoji="1" lang="en-US" altLang="zh-TW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kumimoji="1" lang="zh-TW" altLang="en-US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1" name="文字方塊 90">
            <a:extLst>
              <a:ext uri="{FF2B5EF4-FFF2-40B4-BE49-F238E27FC236}">
                <a16:creationId xmlns:a16="http://schemas.microsoft.com/office/drawing/2014/main" id="{2A53983D-263B-D14F-B9F5-3E7680294D01}"/>
              </a:ext>
            </a:extLst>
          </p:cNvPr>
          <p:cNvSpPr txBox="1"/>
          <p:nvPr/>
        </p:nvSpPr>
        <p:spPr>
          <a:xfrm>
            <a:off x="9553708" y="4076372"/>
            <a:ext cx="50494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kumimoji="1" lang="en-US" altLang="zh-TW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kumimoji="1" lang="en-US" altLang="zh-TW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</a:t>
            </a:r>
            <a:r>
              <a:rPr kumimoji="1" lang="en-US" altLang="zh-TW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kumimoji="1" lang="zh-TW" altLang="en-US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8" name="文字方塊 57">
            <a:extLst>
              <a:ext uri="{FF2B5EF4-FFF2-40B4-BE49-F238E27FC236}">
                <a16:creationId xmlns:a16="http://schemas.microsoft.com/office/drawing/2014/main" id="{5C6600E6-0E4C-4C71-95DD-34EF76595087}"/>
              </a:ext>
            </a:extLst>
          </p:cNvPr>
          <p:cNvSpPr txBox="1"/>
          <p:nvPr/>
        </p:nvSpPr>
        <p:spPr>
          <a:xfrm>
            <a:off x="4840919" y="390329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baseline="-25000" dirty="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729A9FE9-600F-46C7-9D00-19C28161F07E}"/>
              </a:ext>
            </a:extLst>
          </p:cNvPr>
          <p:cNvSpPr/>
          <p:nvPr/>
        </p:nvSpPr>
        <p:spPr>
          <a:xfrm>
            <a:off x="4593694" y="4809517"/>
            <a:ext cx="540000" cy="583892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kumimoji="1" lang="en-US" altLang="zh-TW" b="1" i="1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endParaRPr kumimoji="1" lang="zh-TW" altLang="en-US" b="1" i="1" baseline="-25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0" name="直線箭頭接點 43">
            <a:extLst>
              <a:ext uri="{FF2B5EF4-FFF2-40B4-BE49-F238E27FC236}">
                <a16:creationId xmlns:a16="http://schemas.microsoft.com/office/drawing/2014/main" id="{73A345E0-37DD-4A94-8CFE-C43CAEF278D0}"/>
              </a:ext>
            </a:extLst>
          </p:cNvPr>
          <p:cNvCxnSpPr>
            <a:cxnSpLocks/>
            <a:stCxn id="59" idx="0"/>
          </p:cNvCxnSpPr>
          <p:nvPr/>
        </p:nvCxnSpPr>
        <p:spPr>
          <a:xfrm flipV="1">
            <a:off x="4863694" y="1752609"/>
            <a:ext cx="1058154" cy="3056908"/>
          </a:xfrm>
          <a:prstGeom prst="straightConnector1">
            <a:avLst/>
          </a:prstGeom>
          <a:ln>
            <a:solidFill>
              <a:schemeClr val="accent4"/>
            </a:solidFill>
            <a:tailEnd type="triangle" w="lg" len="lg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82" name="直線箭頭接點 43">
            <a:extLst>
              <a:ext uri="{FF2B5EF4-FFF2-40B4-BE49-F238E27FC236}">
                <a16:creationId xmlns:a16="http://schemas.microsoft.com/office/drawing/2014/main" id="{9DB383F3-56D5-4A42-AF7E-97362170CFF9}"/>
              </a:ext>
            </a:extLst>
          </p:cNvPr>
          <p:cNvCxnSpPr>
            <a:cxnSpLocks/>
            <a:stCxn id="59" idx="0"/>
          </p:cNvCxnSpPr>
          <p:nvPr/>
        </p:nvCxnSpPr>
        <p:spPr>
          <a:xfrm flipV="1">
            <a:off x="4863694" y="3113854"/>
            <a:ext cx="1066913" cy="1695663"/>
          </a:xfrm>
          <a:prstGeom prst="straightConnector1">
            <a:avLst/>
          </a:prstGeom>
          <a:ln>
            <a:solidFill>
              <a:schemeClr val="accent4"/>
            </a:solidFill>
            <a:tailEnd type="triangle" w="lg" len="lg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83" name="直線箭頭接點 43">
            <a:extLst>
              <a:ext uri="{FF2B5EF4-FFF2-40B4-BE49-F238E27FC236}">
                <a16:creationId xmlns:a16="http://schemas.microsoft.com/office/drawing/2014/main" id="{2AAAD9DD-34A1-4BE3-81FD-C17A4B8D0FAC}"/>
              </a:ext>
            </a:extLst>
          </p:cNvPr>
          <p:cNvCxnSpPr>
            <a:cxnSpLocks/>
            <a:stCxn id="59" idx="0"/>
          </p:cNvCxnSpPr>
          <p:nvPr/>
        </p:nvCxnSpPr>
        <p:spPr>
          <a:xfrm flipV="1">
            <a:off x="4863694" y="4463800"/>
            <a:ext cx="1058154" cy="345717"/>
          </a:xfrm>
          <a:prstGeom prst="straightConnector1">
            <a:avLst/>
          </a:prstGeom>
          <a:ln>
            <a:solidFill>
              <a:schemeClr val="accent4"/>
            </a:solidFill>
            <a:tailEnd type="triangle" w="lg" len="lg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92" name="文字方塊 91">
            <a:extLst>
              <a:ext uri="{FF2B5EF4-FFF2-40B4-BE49-F238E27FC236}">
                <a16:creationId xmlns:a16="http://schemas.microsoft.com/office/drawing/2014/main" id="{41DF92A4-C940-4F50-A42F-7C843A29F34D}"/>
              </a:ext>
            </a:extLst>
          </p:cNvPr>
          <p:cNvSpPr txBox="1"/>
          <p:nvPr/>
        </p:nvSpPr>
        <p:spPr>
          <a:xfrm>
            <a:off x="5162232" y="409928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baseline="-25000" dirty="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3" name="文字方塊 92">
            <a:extLst>
              <a:ext uri="{FF2B5EF4-FFF2-40B4-BE49-F238E27FC236}">
                <a16:creationId xmlns:a16="http://schemas.microsoft.com/office/drawing/2014/main" id="{F67A39D8-02E9-4F73-8D0A-19DDD4ABD8AD}"/>
              </a:ext>
            </a:extLst>
          </p:cNvPr>
          <p:cNvSpPr txBox="1"/>
          <p:nvPr/>
        </p:nvSpPr>
        <p:spPr>
          <a:xfrm>
            <a:off x="5170753" y="463369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baseline="-25000" dirty="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43614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群組 4">
            <a:extLst>
              <a:ext uri="{FF2B5EF4-FFF2-40B4-BE49-F238E27FC236}">
                <a16:creationId xmlns:a16="http://schemas.microsoft.com/office/drawing/2014/main" id="{C1CC21E9-2D74-43C6-AD9A-D9FC49096E65}"/>
              </a:ext>
            </a:extLst>
          </p:cNvPr>
          <p:cNvGrpSpPr/>
          <p:nvPr/>
        </p:nvGrpSpPr>
        <p:grpSpPr>
          <a:xfrm>
            <a:off x="2205068" y="5267491"/>
            <a:ext cx="2510879" cy="1459411"/>
            <a:chOff x="-778063" y="4404895"/>
            <a:chExt cx="2475898" cy="1650599"/>
          </a:xfrm>
        </p:grpSpPr>
        <p:pic>
          <p:nvPicPr>
            <p:cNvPr id="1028" name="Picture 4" descr="1.png">
              <a:extLst>
                <a:ext uri="{FF2B5EF4-FFF2-40B4-BE49-F238E27FC236}">
                  <a16:creationId xmlns:a16="http://schemas.microsoft.com/office/drawing/2014/main" id="{C0846164-5106-4A00-A107-A66DA74F631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778063" y="4404895"/>
              <a:ext cx="2475898" cy="16505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DE79665D-BA5E-4C43-A033-1DB78F22273A}"/>
                </a:ext>
              </a:extLst>
            </p:cNvPr>
            <p:cNvSpPr/>
            <p:nvPr/>
          </p:nvSpPr>
          <p:spPr>
            <a:xfrm>
              <a:off x="-778063" y="4404895"/>
              <a:ext cx="778063" cy="2371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3" name="矩形 2">
            <a:extLst>
              <a:ext uri="{FF2B5EF4-FFF2-40B4-BE49-F238E27FC236}">
                <a16:creationId xmlns:a16="http://schemas.microsoft.com/office/drawing/2014/main" id="{B5A5B166-CE82-6543-87F8-A161C4527D53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Layer 2</a:t>
            </a:r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8D457950-F6F0-354C-BC85-9D9DA02CBF14}"/>
              </a:ext>
            </a:extLst>
          </p:cNvPr>
          <p:cNvSpPr/>
          <p:nvPr/>
        </p:nvSpPr>
        <p:spPr>
          <a:xfrm>
            <a:off x="1435563" y="1312739"/>
            <a:ext cx="667372" cy="855837"/>
          </a:xfrm>
          <a:prstGeom prst="ellipse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kumimoji="1" lang="en-US" altLang="zh-TW" sz="24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sz="2400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2B256F6C-05AC-5E4A-A756-277F2B246BBA}"/>
              </a:ext>
            </a:extLst>
          </p:cNvPr>
          <p:cNvSpPr/>
          <p:nvPr/>
        </p:nvSpPr>
        <p:spPr>
          <a:xfrm>
            <a:off x="1409700" y="2673379"/>
            <a:ext cx="667372" cy="855837"/>
          </a:xfrm>
          <a:prstGeom prst="ellipse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kumimoji="1" lang="en-US" altLang="zh-TW" sz="24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kumimoji="1" lang="zh-TW" altLang="en-US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03D4249B-BB3B-7A40-BC74-4DF5721E2AA2}"/>
              </a:ext>
            </a:extLst>
          </p:cNvPr>
          <p:cNvSpPr/>
          <p:nvPr/>
        </p:nvSpPr>
        <p:spPr>
          <a:xfrm>
            <a:off x="1409700" y="4034021"/>
            <a:ext cx="667372" cy="855837"/>
          </a:xfrm>
          <a:prstGeom prst="ellipse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kumimoji="1" lang="en-US" altLang="zh-TW" sz="24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kumimoji="1" lang="zh-TW" altLang="en-US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5E2732C5-F98B-0F49-ADA8-DEB0C82C4BB2}"/>
              </a:ext>
            </a:extLst>
          </p:cNvPr>
          <p:cNvSpPr/>
          <p:nvPr/>
        </p:nvSpPr>
        <p:spPr>
          <a:xfrm>
            <a:off x="4092464" y="1312360"/>
            <a:ext cx="667372" cy="855837"/>
          </a:xfrm>
          <a:prstGeom prst="ellipse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kumimoji="1" lang="en-US" altLang="zh-TW" sz="28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sz="2000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橢圓 9">
                <a:extLst>
                  <a:ext uri="{FF2B5EF4-FFF2-40B4-BE49-F238E27FC236}">
                    <a16:creationId xmlns:a16="http://schemas.microsoft.com/office/drawing/2014/main" id="{53356FCD-8950-9040-A200-5ED1150088BA}"/>
                  </a:ext>
                </a:extLst>
              </p:cNvPr>
              <p:cNvSpPr/>
              <p:nvPr/>
            </p:nvSpPr>
            <p:spPr>
              <a:xfrm>
                <a:off x="4066601" y="2673002"/>
                <a:ext cx="667372" cy="855837"/>
              </a:xfrm>
              <a:prstGeom prst="ellipse">
                <a:avLst/>
              </a:prstGeom>
              <a:ln/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kumimoji="1" lang="en-US" altLang="zh-TW" sz="2400" b="1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j</m:t>
                      </m:r>
                      <m:r>
                        <m:rPr>
                          <m:nor/>
                        </m:rPr>
                        <a:rPr kumimoji="1" lang="en-US" altLang="zh-TW" sz="2400" b="1" baseline="-25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2</m:t>
                      </m:r>
                    </m:oMath>
                  </m:oMathPara>
                </a14:m>
                <a:endParaRPr kumimoji="1" lang="zh-TW" altLang="en-US" b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橢圓 9">
                <a:extLst>
                  <a:ext uri="{FF2B5EF4-FFF2-40B4-BE49-F238E27FC236}">
                    <a16:creationId xmlns:a16="http://schemas.microsoft.com/office/drawing/2014/main" id="{53356FCD-8950-9040-A200-5ED1150088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6601" y="2673002"/>
                <a:ext cx="667372" cy="855837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橢圓 10">
                <a:extLst>
                  <a:ext uri="{FF2B5EF4-FFF2-40B4-BE49-F238E27FC236}">
                    <a16:creationId xmlns:a16="http://schemas.microsoft.com/office/drawing/2014/main" id="{21AF4E0D-D51C-DE45-AF55-E37023AE3B73}"/>
                  </a:ext>
                </a:extLst>
              </p:cNvPr>
              <p:cNvSpPr/>
              <p:nvPr/>
            </p:nvSpPr>
            <p:spPr>
              <a:xfrm>
                <a:off x="4066601" y="4033641"/>
                <a:ext cx="667372" cy="855837"/>
              </a:xfrm>
              <a:prstGeom prst="ellipse">
                <a:avLst/>
              </a:prstGeom>
              <a:ln/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kumimoji="1" lang="en-US" altLang="zh-TW" sz="2400" b="1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j</m:t>
                      </m:r>
                      <m:r>
                        <m:rPr>
                          <m:nor/>
                        </m:rPr>
                        <a:rPr kumimoji="1" lang="en-US" altLang="zh-TW" sz="2400" b="1" baseline="-25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3</m:t>
                      </m:r>
                    </m:oMath>
                  </m:oMathPara>
                </a14:m>
                <a:endParaRPr kumimoji="1" lang="zh-TW" altLang="en-US" b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橢圓 10">
                <a:extLst>
                  <a:ext uri="{FF2B5EF4-FFF2-40B4-BE49-F238E27FC236}">
                    <a16:creationId xmlns:a16="http://schemas.microsoft.com/office/drawing/2014/main" id="{21AF4E0D-D51C-DE45-AF55-E37023AE3B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6601" y="4033641"/>
                <a:ext cx="667372" cy="855837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橢圓 12">
            <a:extLst>
              <a:ext uri="{FF2B5EF4-FFF2-40B4-BE49-F238E27FC236}">
                <a16:creationId xmlns:a16="http://schemas.microsoft.com/office/drawing/2014/main" id="{2A42B80B-0CBD-BA4E-804F-B7CCDF3C35D4}"/>
              </a:ext>
            </a:extLst>
          </p:cNvPr>
          <p:cNvSpPr/>
          <p:nvPr/>
        </p:nvSpPr>
        <p:spPr>
          <a:xfrm>
            <a:off x="9406268" y="2673002"/>
            <a:ext cx="667372" cy="855837"/>
          </a:xfrm>
          <a:prstGeom prst="ellipse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kumimoji="1" lang="en-US" altLang="zh-TW" sz="24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kumimoji="1" lang="zh-TW" altLang="en-US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橢圓 13">
            <a:extLst>
              <a:ext uri="{FF2B5EF4-FFF2-40B4-BE49-F238E27FC236}">
                <a16:creationId xmlns:a16="http://schemas.microsoft.com/office/drawing/2014/main" id="{94902C33-FE4E-E44A-8560-2E3BE0AA104E}"/>
              </a:ext>
            </a:extLst>
          </p:cNvPr>
          <p:cNvSpPr/>
          <p:nvPr/>
        </p:nvSpPr>
        <p:spPr>
          <a:xfrm>
            <a:off x="9406268" y="4033641"/>
            <a:ext cx="667372" cy="855837"/>
          </a:xfrm>
          <a:prstGeom prst="ellipse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kumimoji="1" lang="en-US" altLang="zh-TW" sz="24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kumimoji="1" lang="zh-TW" altLang="en-US" sz="2400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9" name="橢圓 78">
            <a:extLst>
              <a:ext uri="{FF2B5EF4-FFF2-40B4-BE49-F238E27FC236}">
                <a16:creationId xmlns:a16="http://schemas.microsoft.com/office/drawing/2014/main" id="{79E13BF7-24FF-204B-8132-2F6912B2BDD3}"/>
              </a:ext>
            </a:extLst>
          </p:cNvPr>
          <p:cNvSpPr/>
          <p:nvPr/>
        </p:nvSpPr>
        <p:spPr>
          <a:xfrm>
            <a:off x="9406263" y="1312360"/>
            <a:ext cx="667372" cy="855837"/>
          </a:xfrm>
          <a:prstGeom prst="ellipse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kumimoji="1" lang="en-US" altLang="zh-TW" sz="24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sz="2400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7" name="文字方塊 106">
            <a:extLst>
              <a:ext uri="{FF2B5EF4-FFF2-40B4-BE49-F238E27FC236}">
                <a16:creationId xmlns:a16="http://schemas.microsoft.com/office/drawing/2014/main" id="{A0587189-F404-9749-BBE3-2D5F7F2C4862}"/>
              </a:ext>
            </a:extLst>
          </p:cNvPr>
          <p:cNvSpPr txBox="1"/>
          <p:nvPr/>
        </p:nvSpPr>
        <p:spPr>
          <a:xfrm>
            <a:off x="1401199" y="892758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  <a:endParaRPr kumimoji="1" lang="zh-TW" altLang="en-US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1" name="文字方塊 110">
            <a:extLst>
              <a:ext uri="{FF2B5EF4-FFF2-40B4-BE49-F238E27FC236}">
                <a16:creationId xmlns:a16="http://schemas.microsoft.com/office/drawing/2014/main" id="{724C259B-9DAD-DA47-B975-4E3BFAB67206}"/>
              </a:ext>
            </a:extLst>
          </p:cNvPr>
          <p:cNvSpPr txBox="1"/>
          <p:nvPr/>
        </p:nvSpPr>
        <p:spPr>
          <a:xfrm>
            <a:off x="9288543" y="898585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  <a:endParaRPr kumimoji="1" lang="zh-TW" altLang="en-US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3" name="文字方塊 132">
            <a:extLst>
              <a:ext uri="{FF2B5EF4-FFF2-40B4-BE49-F238E27FC236}">
                <a16:creationId xmlns:a16="http://schemas.microsoft.com/office/drawing/2014/main" id="{C646C819-51E8-7946-8BCA-E4ED717FD850}"/>
              </a:ext>
            </a:extLst>
          </p:cNvPr>
          <p:cNvSpPr txBox="1"/>
          <p:nvPr/>
        </p:nvSpPr>
        <p:spPr>
          <a:xfrm>
            <a:off x="6586761" y="4898159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Sigmoid</a:t>
            </a:r>
            <a:endParaRPr kumimoji="1" lang="zh-TW" altLang="en-US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4" name="文字方塊 133">
            <a:extLst>
              <a:ext uri="{FF2B5EF4-FFF2-40B4-BE49-F238E27FC236}">
                <a16:creationId xmlns:a16="http://schemas.microsoft.com/office/drawing/2014/main" id="{469BCA19-4336-084A-962D-CE48B0DF8793}"/>
              </a:ext>
            </a:extLst>
          </p:cNvPr>
          <p:cNvSpPr txBox="1"/>
          <p:nvPr/>
        </p:nvSpPr>
        <p:spPr>
          <a:xfrm>
            <a:off x="9237246" y="4898626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Softmax</a:t>
            </a:r>
            <a:endParaRPr kumimoji="1" lang="zh-TW" altLang="en-US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文字方塊 134">
                <a:extLst>
                  <a:ext uri="{FF2B5EF4-FFF2-40B4-BE49-F238E27FC236}">
                    <a16:creationId xmlns:a16="http://schemas.microsoft.com/office/drawing/2014/main" id="{D8D9CC80-DFDC-5A4A-8D41-2B803B9FDD04}"/>
                  </a:ext>
                </a:extLst>
              </p:cNvPr>
              <p:cNvSpPr txBox="1"/>
              <p:nvPr/>
            </p:nvSpPr>
            <p:spPr>
              <a:xfrm>
                <a:off x="4759836" y="6055494"/>
                <a:ext cx="7369069" cy="5896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kumimoji="1" lang="en-US" altLang="zh-TW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kumimoji="1" lang="en-US" altLang="zh-TW" b="0" i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b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𝑜𝑢𝑡</m:t>
                              </m:r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zh-TW" i="1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kumimoji="1" lang="en-US" altLang="zh-TW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kumimoji="1" lang="en-US" altLang="zh-TW" b="0" i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b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𝑜𝑢𝑡</m:t>
                              </m:r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kumimoji="1" lang="en-US" altLang="zh-TW" i="1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kumimoji="1" lang="en-US" altLang="zh-TW" b="0" i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b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𝑜𝑢𝑡</m:t>
                              </m:r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kumimoji="1"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lin"/>
                              <m:ctrlP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d>
                                <m:dPr>
                                  <m:ctrlPr>
                                    <a:rPr kumimoji="1"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</a:rPr>
                                    <m:t>1+</m:t>
                                  </m:r>
                                  <m:sSup>
                                    <m:sSupPr>
                                      <m:ctrlP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kumimoji="1"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  <m:r>
                                        <a:rPr kumimoji="1" lang="en-US" altLang="zh-TW" b="0" i="0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kumimoji="1" lang="en-US" altLang="zh-TW" b="0" i="1" baseline="-25000" smtClean="0">
                                          <a:latin typeface="Cambria Math" panose="02040503050406030204" pitchFamily="18" charset="0"/>
                                        </a:rPr>
                                        <m:t>𝑖𝑛</m:t>
                                      </m:r>
                                      <m:r>
                                        <a:rPr kumimoji="1" lang="en-US" altLang="zh-TW" b="0" i="1" baseline="-25000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p>
                                  </m:sSup>
                                </m:e>
                              </m:d>
                            </m:den>
                          </m:f>
                          <m:f>
                            <m:fPr>
                              <m:type m:val="lin"/>
                              <m:ctrlP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d>
                                <m:dPr>
                                  <m:ctrlPr>
                                    <a:rPr kumimoji="1"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</a:rPr>
                                    <m:t>1+</m:t>
                                  </m:r>
                                  <m:sSup>
                                    <m:sSupPr>
                                      <m:ctrlP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  <m:r>
                                        <a:rPr kumimoji="1" lang="en-US" altLang="zh-TW" b="0" i="0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kumimoji="1" lang="en-US" altLang="zh-TW" i="1" baseline="-25000">
                                          <a:latin typeface="Cambria Math" panose="02040503050406030204" pitchFamily="18" charset="0"/>
                                        </a:rPr>
                                        <m:t>𝑖𝑛</m:t>
                                      </m:r>
                                      <m:r>
                                        <a:rPr kumimoji="1" lang="en-US" altLang="zh-TW" b="0" i="1" baseline="-25000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den>
                          </m:f>
                          <m:f>
                            <m:fPr>
                              <m:type m:val="lin"/>
                              <m:ctrlP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d>
                                <m:dPr>
                                  <m:ctrlPr>
                                    <a:rPr kumimoji="1"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</a:rPr>
                                    <m:t>1+</m:t>
                                  </m:r>
                                  <m:sSup>
                                    <m:sSupPr>
                                      <m:ctrlPr>
                                        <a:rPr kumimoji="1" lang="en-US" altLang="zh-TW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  <m:r>
                                        <a:rPr kumimoji="1" lang="en-US" altLang="zh-TW" b="0" i="0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kumimoji="1" lang="en-US" altLang="zh-TW" i="1" baseline="-25000">
                                          <a:latin typeface="Cambria Math" panose="02040503050406030204" pitchFamily="18" charset="0"/>
                                        </a:rPr>
                                        <m:t>𝑖𝑛</m:t>
                                      </m:r>
                                      <m:r>
                                        <a:rPr kumimoji="1" lang="en-US" altLang="zh-TW" b="0" i="1" baseline="-25000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p>
                                  </m:sSup>
                                </m:e>
                              </m:d>
                            </m:den>
                          </m:f>
                        </m:e>
                      </m:d>
                    </m:oMath>
                  </m:oMathPara>
                </a14:m>
                <a:endParaRPr kumimoji="1" lang="en-US" altLang="zh-TW" dirty="0"/>
              </a:p>
              <a:p>
                <a:r>
                  <a:rPr kumimoji="1" lang="en-US" altLang="zh-TW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TW" b="0" i="0" smtClean="0">
                        <a:latin typeface="Cambria Math" panose="02040503050406030204" pitchFamily="18" charset="0"/>
                      </a:rPr>
                      <m:t>                                            </m:t>
                    </m:r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zh-TW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kumimoji="1"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0.938 </m:t>
                        </m:r>
                        <m:r>
                          <a:rPr kumimoji="1" lang="en-US" altLang="zh-TW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0.94  0.98</m:t>
                        </m:r>
                      </m:e>
                    </m:d>
                  </m:oMath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135" name="文字方塊 134">
                <a:extLst>
                  <a:ext uri="{FF2B5EF4-FFF2-40B4-BE49-F238E27FC236}">
                    <a16:creationId xmlns:a16="http://schemas.microsoft.com/office/drawing/2014/main" id="{D8D9CC80-DFDC-5A4A-8D41-2B803B9FDD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9836" y="6055494"/>
                <a:ext cx="7369069" cy="589649"/>
              </a:xfrm>
              <a:prstGeom prst="rect">
                <a:avLst/>
              </a:prstGeom>
              <a:blipFill>
                <a:blip r:embed="rId6"/>
                <a:stretch>
                  <a:fillRect l="-861" t="-74468" b="-6595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4" name="文字方塊 83">
            <a:extLst>
              <a:ext uri="{FF2B5EF4-FFF2-40B4-BE49-F238E27FC236}">
                <a16:creationId xmlns:a16="http://schemas.microsoft.com/office/drawing/2014/main" id="{33F0AB20-FC40-A040-B4DF-7D798B8C1328}"/>
              </a:ext>
            </a:extLst>
          </p:cNvPr>
          <p:cNvSpPr txBox="1"/>
          <p:nvPr/>
        </p:nvSpPr>
        <p:spPr>
          <a:xfrm>
            <a:off x="4271492" y="938547"/>
            <a:ext cx="24365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kumimoji="1" lang="en-US" altLang="zh-TW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kumimoji="1"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5" name="文字方塊 84">
            <a:extLst>
              <a:ext uri="{FF2B5EF4-FFF2-40B4-BE49-F238E27FC236}">
                <a16:creationId xmlns:a16="http://schemas.microsoft.com/office/drawing/2014/main" id="{1A69203A-529E-3A41-88D5-4618C24DDC4F}"/>
              </a:ext>
            </a:extLst>
          </p:cNvPr>
          <p:cNvSpPr txBox="1"/>
          <p:nvPr/>
        </p:nvSpPr>
        <p:spPr>
          <a:xfrm>
            <a:off x="6960032" y="950146"/>
            <a:ext cx="24365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kumimoji="1" lang="en-US" altLang="zh-TW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kumimoji="1"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kumimoji="1" lang="zh-TW" altLang="en-US" b="1" dirty="0"/>
          </a:p>
        </p:txBody>
      </p:sp>
      <p:cxnSp>
        <p:nvCxnSpPr>
          <p:cNvPr id="96" name="直線箭頭接點 95">
            <a:extLst>
              <a:ext uri="{FF2B5EF4-FFF2-40B4-BE49-F238E27FC236}">
                <a16:creationId xmlns:a16="http://schemas.microsoft.com/office/drawing/2014/main" id="{94840B0F-B1D9-5141-96A8-B4AA342DA8F8}"/>
              </a:ext>
            </a:extLst>
          </p:cNvPr>
          <p:cNvCxnSpPr>
            <a:cxnSpLocks/>
          </p:cNvCxnSpPr>
          <p:nvPr/>
        </p:nvCxnSpPr>
        <p:spPr>
          <a:xfrm>
            <a:off x="5953069" y="1735673"/>
            <a:ext cx="796295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線箭頭接點 96">
            <a:extLst>
              <a:ext uri="{FF2B5EF4-FFF2-40B4-BE49-F238E27FC236}">
                <a16:creationId xmlns:a16="http://schemas.microsoft.com/office/drawing/2014/main" id="{18FD85BE-89E6-9143-AE8D-A925FDF97AB1}"/>
              </a:ext>
            </a:extLst>
          </p:cNvPr>
          <p:cNvCxnSpPr>
            <a:cxnSpLocks/>
          </p:cNvCxnSpPr>
          <p:nvPr/>
        </p:nvCxnSpPr>
        <p:spPr>
          <a:xfrm>
            <a:off x="7416736" y="1735673"/>
            <a:ext cx="796295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線箭頭接點 107">
            <a:extLst>
              <a:ext uri="{FF2B5EF4-FFF2-40B4-BE49-F238E27FC236}">
                <a16:creationId xmlns:a16="http://schemas.microsoft.com/office/drawing/2014/main" id="{AD34BD63-F2EE-5D4C-9496-7D1E1B167C44}"/>
              </a:ext>
            </a:extLst>
          </p:cNvPr>
          <p:cNvCxnSpPr>
            <a:cxnSpLocks/>
          </p:cNvCxnSpPr>
          <p:nvPr/>
        </p:nvCxnSpPr>
        <p:spPr>
          <a:xfrm>
            <a:off x="5953068" y="3100919"/>
            <a:ext cx="796295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線箭頭接點 111">
            <a:extLst>
              <a:ext uri="{FF2B5EF4-FFF2-40B4-BE49-F238E27FC236}">
                <a16:creationId xmlns:a16="http://schemas.microsoft.com/office/drawing/2014/main" id="{F5CF53BA-B968-194E-8B92-4AC5E37B07DD}"/>
              </a:ext>
            </a:extLst>
          </p:cNvPr>
          <p:cNvCxnSpPr>
            <a:cxnSpLocks/>
          </p:cNvCxnSpPr>
          <p:nvPr/>
        </p:nvCxnSpPr>
        <p:spPr>
          <a:xfrm>
            <a:off x="7416735" y="3100919"/>
            <a:ext cx="796295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直線箭頭接點 130">
            <a:extLst>
              <a:ext uri="{FF2B5EF4-FFF2-40B4-BE49-F238E27FC236}">
                <a16:creationId xmlns:a16="http://schemas.microsoft.com/office/drawing/2014/main" id="{80217BBF-F81D-4446-9966-72C277EC02E1}"/>
              </a:ext>
            </a:extLst>
          </p:cNvPr>
          <p:cNvCxnSpPr>
            <a:cxnSpLocks/>
          </p:cNvCxnSpPr>
          <p:nvPr/>
        </p:nvCxnSpPr>
        <p:spPr>
          <a:xfrm>
            <a:off x="5927206" y="4464428"/>
            <a:ext cx="796295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直線箭頭接點 135">
            <a:extLst>
              <a:ext uri="{FF2B5EF4-FFF2-40B4-BE49-F238E27FC236}">
                <a16:creationId xmlns:a16="http://schemas.microsoft.com/office/drawing/2014/main" id="{09783365-BFFA-CB43-B612-01847B090634}"/>
              </a:ext>
            </a:extLst>
          </p:cNvPr>
          <p:cNvCxnSpPr>
            <a:cxnSpLocks/>
          </p:cNvCxnSpPr>
          <p:nvPr/>
        </p:nvCxnSpPr>
        <p:spPr>
          <a:xfrm>
            <a:off x="7390873" y="4464428"/>
            <a:ext cx="796295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文字方塊 140">
            <a:extLst>
              <a:ext uri="{FF2B5EF4-FFF2-40B4-BE49-F238E27FC236}">
                <a16:creationId xmlns:a16="http://schemas.microsoft.com/office/drawing/2014/main" id="{D9FA3F26-A446-A34B-8423-4D43EB1EF40A}"/>
              </a:ext>
            </a:extLst>
          </p:cNvPr>
          <p:cNvSpPr txBox="1"/>
          <p:nvPr/>
        </p:nvSpPr>
        <p:spPr>
          <a:xfrm>
            <a:off x="5398868" y="1551007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kumimoji="1" lang="en-US" altLang="zh-TW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in1</a:t>
            </a:r>
            <a:endParaRPr kumimoji="1" lang="zh-TW" altLang="en-US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2" name="文字方塊 141">
            <a:extLst>
              <a:ext uri="{FF2B5EF4-FFF2-40B4-BE49-F238E27FC236}">
                <a16:creationId xmlns:a16="http://schemas.microsoft.com/office/drawing/2014/main" id="{577C0892-D04C-0045-B02E-4C0C4318AB1B}"/>
              </a:ext>
            </a:extLst>
          </p:cNvPr>
          <p:cNvSpPr txBox="1"/>
          <p:nvPr/>
        </p:nvSpPr>
        <p:spPr>
          <a:xfrm>
            <a:off x="8135884" y="1551007"/>
            <a:ext cx="689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kumimoji="1" lang="en-US" altLang="zh-TW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out1</a:t>
            </a:r>
            <a:endParaRPr kumimoji="1" lang="zh-TW" altLang="en-US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3" name="文字方塊 142">
            <a:extLst>
              <a:ext uri="{FF2B5EF4-FFF2-40B4-BE49-F238E27FC236}">
                <a16:creationId xmlns:a16="http://schemas.microsoft.com/office/drawing/2014/main" id="{03F61E2A-7DBE-6546-8CDF-9A23280A45D6}"/>
              </a:ext>
            </a:extLst>
          </p:cNvPr>
          <p:cNvSpPr txBox="1"/>
          <p:nvPr/>
        </p:nvSpPr>
        <p:spPr>
          <a:xfrm>
            <a:off x="5398868" y="2925072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kumimoji="1" lang="en-US" altLang="zh-TW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in2</a:t>
            </a:r>
            <a:endParaRPr kumimoji="1" lang="zh-TW" altLang="en-US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4" name="文字方塊 143">
            <a:extLst>
              <a:ext uri="{FF2B5EF4-FFF2-40B4-BE49-F238E27FC236}">
                <a16:creationId xmlns:a16="http://schemas.microsoft.com/office/drawing/2014/main" id="{8854CEF4-2375-3C48-AB4E-49FE12B0C966}"/>
              </a:ext>
            </a:extLst>
          </p:cNvPr>
          <p:cNvSpPr txBox="1"/>
          <p:nvPr/>
        </p:nvSpPr>
        <p:spPr>
          <a:xfrm>
            <a:off x="8135884" y="2925072"/>
            <a:ext cx="689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kumimoji="1" lang="en-US" altLang="zh-TW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out2</a:t>
            </a:r>
            <a:endParaRPr kumimoji="1" lang="zh-TW" altLang="en-US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5" name="文字方塊 144">
            <a:extLst>
              <a:ext uri="{FF2B5EF4-FFF2-40B4-BE49-F238E27FC236}">
                <a16:creationId xmlns:a16="http://schemas.microsoft.com/office/drawing/2014/main" id="{3AF90865-CEEB-6A4A-A176-E7778C61786C}"/>
              </a:ext>
            </a:extLst>
          </p:cNvPr>
          <p:cNvSpPr txBox="1"/>
          <p:nvPr/>
        </p:nvSpPr>
        <p:spPr>
          <a:xfrm>
            <a:off x="5398868" y="4272723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kumimoji="1" lang="en-US" altLang="zh-TW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in3</a:t>
            </a:r>
            <a:endParaRPr kumimoji="1" lang="zh-TW" altLang="en-US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6" name="文字方塊 145">
            <a:extLst>
              <a:ext uri="{FF2B5EF4-FFF2-40B4-BE49-F238E27FC236}">
                <a16:creationId xmlns:a16="http://schemas.microsoft.com/office/drawing/2014/main" id="{7444B9BA-3DF9-054A-83C7-B7522CAD367F}"/>
              </a:ext>
            </a:extLst>
          </p:cNvPr>
          <p:cNvSpPr txBox="1"/>
          <p:nvPr/>
        </p:nvSpPr>
        <p:spPr>
          <a:xfrm>
            <a:off x="8135884" y="4273212"/>
            <a:ext cx="689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kumimoji="1" lang="en-US" altLang="zh-TW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out3</a:t>
            </a:r>
            <a:endParaRPr kumimoji="1" lang="zh-TW" altLang="en-US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AFF16F19-F7F2-4344-B35B-0A0756F775DB}"/>
              </a:ext>
            </a:extLst>
          </p:cNvPr>
          <p:cNvSpPr/>
          <p:nvPr/>
        </p:nvSpPr>
        <p:spPr>
          <a:xfrm flipV="1">
            <a:off x="5295042" y="892756"/>
            <a:ext cx="3639297" cy="4553691"/>
          </a:xfrm>
          <a:prstGeom prst="rect">
            <a:avLst/>
          </a:prstGeom>
          <a:noFill/>
          <a:ln w="635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文字方塊 65">
                <a:extLst>
                  <a:ext uri="{FF2B5EF4-FFF2-40B4-BE49-F238E27FC236}">
                    <a16:creationId xmlns:a16="http://schemas.microsoft.com/office/drawing/2014/main" id="{5E2C834F-A2C5-8441-AD54-C7F2688C9B14}"/>
                  </a:ext>
                </a:extLst>
              </p:cNvPr>
              <p:cNvSpPr txBox="1"/>
              <p:nvPr/>
            </p:nvSpPr>
            <p:spPr>
              <a:xfrm>
                <a:off x="6056822" y="1345212"/>
                <a:ext cx="48571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b="0" i="1" smtClean="0">
                          <a:latin typeface="Cambria Math" panose="02040503050406030204" pitchFamily="18" charset="0"/>
                        </a:rPr>
                        <m:t>2.73</m:t>
                      </m:r>
                    </m:oMath>
                  </m:oMathPara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66" name="文字方塊 65">
                <a:extLst>
                  <a:ext uri="{FF2B5EF4-FFF2-40B4-BE49-F238E27FC236}">
                    <a16:creationId xmlns:a16="http://schemas.microsoft.com/office/drawing/2014/main" id="{5E2C834F-A2C5-8441-AD54-C7F2688C9B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6822" y="1345212"/>
                <a:ext cx="485710" cy="276999"/>
              </a:xfrm>
              <a:prstGeom prst="rect">
                <a:avLst/>
              </a:prstGeom>
              <a:blipFill>
                <a:blip r:embed="rId8"/>
                <a:stretch>
                  <a:fillRect l="-10256" r="-7692" b="-434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文字方塊 66">
                <a:extLst>
                  <a:ext uri="{FF2B5EF4-FFF2-40B4-BE49-F238E27FC236}">
                    <a16:creationId xmlns:a16="http://schemas.microsoft.com/office/drawing/2014/main" id="{39606617-D712-F048-8B09-0132F8DA410F}"/>
                  </a:ext>
                </a:extLst>
              </p:cNvPr>
              <p:cNvSpPr txBox="1"/>
              <p:nvPr/>
            </p:nvSpPr>
            <p:spPr>
              <a:xfrm>
                <a:off x="6056822" y="2689090"/>
                <a:ext cx="48571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b="0" i="1" smtClean="0">
                          <a:latin typeface="Cambria Math" panose="02040503050406030204" pitchFamily="18" charset="0"/>
                        </a:rPr>
                        <m:t>2.76</m:t>
                      </m:r>
                    </m:oMath>
                  </m:oMathPara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67" name="文字方塊 66">
                <a:extLst>
                  <a:ext uri="{FF2B5EF4-FFF2-40B4-BE49-F238E27FC236}">
                    <a16:creationId xmlns:a16="http://schemas.microsoft.com/office/drawing/2014/main" id="{39606617-D712-F048-8B09-0132F8DA41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6822" y="2689090"/>
                <a:ext cx="485710" cy="276999"/>
              </a:xfrm>
              <a:prstGeom prst="rect">
                <a:avLst/>
              </a:prstGeom>
              <a:blipFill>
                <a:blip r:embed="rId9"/>
                <a:stretch>
                  <a:fillRect l="-10256" r="-7692" b="-434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文字方塊 67">
                <a:extLst>
                  <a:ext uri="{FF2B5EF4-FFF2-40B4-BE49-F238E27FC236}">
                    <a16:creationId xmlns:a16="http://schemas.microsoft.com/office/drawing/2014/main" id="{648F4805-4480-5049-B1A7-76D5453698D2}"/>
                  </a:ext>
                </a:extLst>
              </p:cNvPr>
              <p:cNvSpPr txBox="1"/>
              <p:nvPr/>
            </p:nvSpPr>
            <p:spPr>
              <a:xfrm>
                <a:off x="5958654" y="4009491"/>
                <a:ext cx="61395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b="0" i="1" smtClean="0">
                          <a:latin typeface="Cambria Math" panose="02040503050406030204" pitchFamily="18" charset="0"/>
                        </a:rPr>
                        <m:t>4.001</m:t>
                      </m:r>
                    </m:oMath>
                  </m:oMathPara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68" name="文字方塊 67">
                <a:extLst>
                  <a:ext uri="{FF2B5EF4-FFF2-40B4-BE49-F238E27FC236}">
                    <a16:creationId xmlns:a16="http://schemas.microsoft.com/office/drawing/2014/main" id="{648F4805-4480-5049-B1A7-76D5453698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8654" y="4009491"/>
                <a:ext cx="613951" cy="276999"/>
              </a:xfrm>
              <a:prstGeom prst="rect">
                <a:avLst/>
              </a:prstGeom>
              <a:blipFill>
                <a:blip r:embed="rId10"/>
                <a:stretch>
                  <a:fillRect l="-6000" r="-6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字方塊 1">
                <a:extLst>
                  <a:ext uri="{FF2B5EF4-FFF2-40B4-BE49-F238E27FC236}">
                    <a16:creationId xmlns:a16="http://schemas.microsoft.com/office/drawing/2014/main" id="{6895CAA4-893E-744A-B778-EB24E997AEC7}"/>
                  </a:ext>
                </a:extLst>
              </p:cNvPr>
              <p:cNvSpPr txBox="1"/>
              <p:nvPr/>
            </p:nvSpPr>
            <p:spPr>
              <a:xfrm>
                <a:off x="47690" y="5824080"/>
                <a:ext cx="2991909" cy="27796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𝑠𝑖𝑔𝑚𝑜𝑖𝑑</m:t>
                      </m:r>
                      <m:d>
                        <m:dPr>
                          <m:ctrlPr>
                            <a:rPr kumimoji="1" lang="en-US" altLang="zh-TW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TW" sz="1600" i="1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kumimoji="1" lang="en-US" altLang="zh-TW" sz="160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kumimoji="1" lang="en-US" altLang="zh-TW" sz="1600" i="1" baseline="-25000">
                              <a:latin typeface="Cambria Math" panose="02040503050406030204" pitchFamily="18" charset="0"/>
                            </a:rPr>
                            <m:t>𝑖𝑛</m:t>
                          </m:r>
                          <m:r>
                            <m:rPr>
                              <m:sty m:val="p"/>
                            </m:rPr>
                            <a:rPr kumimoji="1" lang="en-US" altLang="zh-TW" sz="1600" baseline="-2500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type m:val="lin"/>
                          <m:ctrlPr>
                            <a:rPr kumimoji="1" lang="en-US" altLang="zh-TW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TW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ctrlPr>
                                <a:rPr kumimoji="1" lang="en-US" altLang="zh-TW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TW" sz="1600" i="1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sSup>
                                <m:sSupPr>
                                  <m:ctrlPr>
                                    <a:rPr kumimoji="1" lang="en-US" altLang="zh-TW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zh-TW" sz="16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kumimoji="1" lang="en-US" altLang="zh-TW" sz="16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kumimoji="1" lang="en-US" altLang="zh-TW" sz="160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r>
                                    <a:rPr kumimoji="1" lang="en-US" altLang="zh-TW" sz="16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kumimoji="1" lang="en-US" altLang="zh-TW" sz="1600" i="1" baseline="-25000">
                                      <a:latin typeface="Cambria Math" panose="02040503050406030204" pitchFamily="18" charset="0"/>
                                    </a:rPr>
                                    <m:t>𝑖𝑛</m:t>
                                  </m:r>
                                  <m:r>
                                    <m:rPr>
                                      <m:sty m:val="p"/>
                                    </m:rPr>
                                    <a:rPr kumimoji="1" lang="en-US" altLang="zh-TW" sz="1600" b="0" i="0" baseline="-25000" smtClean="0"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sup>
                              </m:sSup>
                            </m:e>
                          </m:d>
                        </m:den>
                      </m:f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2" name="文字方塊 1">
                <a:extLst>
                  <a:ext uri="{FF2B5EF4-FFF2-40B4-BE49-F238E27FC236}">
                    <a16:creationId xmlns:a16="http://schemas.microsoft.com/office/drawing/2014/main" id="{6895CAA4-893E-744A-B778-EB24E997AE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90" y="5824080"/>
                <a:ext cx="2991909" cy="277961"/>
              </a:xfrm>
              <a:prstGeom prst="rect">
                <a:avLst/>
              </a:prstGeom>
              <a:blipFill>
                <a:blip r:embed="rId11"/>
                <a:stretch>
                  <a:fillRect l="-1826" t="-122917" b="-20208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E4A813AC-A37E-4E51-806E-CD311F52BB89}"/>
                  </a:ext>
                </a:extLst>
              </p:cNvPr>
              <p:cNvSpPr/>
              <p:nvPr/>
            </p:nvSpPr>
            <p:spPr>
              <a:xfrm>
                <a:off x="6507331" y="798581"/>
                <a:ext cx="1242263" cy="15696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TW" altLang="en-US" sz="9600" b="0" i="1"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zh-TW" altLang="en-US" sz="96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E4A813AC-A37E-4E51-806E-CD311F52BB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7331" y="798581"/>
                <a:ext cx="1242263" cy="156966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99461E0F-6B15-41B8-A6B3-F71B6047508B}"/>
                  </a:ext>
                </a:extLst>
              </p:cNvPr>
              <p:cNvSpPr/>
              <p:nvPr/>
            </p:nvSpPr>
            <p:spPr>
              <a:xfrm>
                <a:off x="6507331" y="2207347"/>
                <a:ext cx="1242263" cy="15696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TW" altLang="en-US" sz="9600" b="0" i="1"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zh-TW" altLang="en-US" sz="96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99461E0F-6B15-41B8-A6B3-F71B604750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7331" y="2207347"/>
                <a:ext cx="1242263" cy="156966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5DFFA669-4852-43E8-8ACD-DF156ED5225D}"/>
                  </a:ext>
                </a:extLst>
              </p:cNvPr>
              <p:cNvSpPr/>
              <p:nvPr/>
            </p:nvSpPr>
            <p:spPr>
              <a:xfrm>
                <a:off x="6501374" y="3533287"/>
                <a:ext cx="1242263" cy="15696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TW" altLang="en-US" sz="9600" b="0" i="1"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zh-TW" altLang="en-US" sz="96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5DFFA669-4852-43E8-8ACD-DF156ED522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1374" y="3533287"/>
                <a:ext cx="1242263" cy="156966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105493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B5A5B166-CE82-6543-87F8-A161C4527D53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Layer 3</a:t>
            </a:r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8D457950-F6F0-354C-BC85-9D9DA02CBF14}"/>
              </a:ext>
            </a:extLst>
          </p:cNvPr>
          <p:cNvSpPr/>
          <p:nvPr/>
        </p:nvSpPr>
        <p:spPr>
          <a:xfrm>
            <a:off x="1435563" y="1312739"/>
            <a:ext cx="667372" cy="855837"/>
          </a:xfrm>
          <a:prstGeom prst="ellipse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kumimoji="1" lang="en-US" altLang="zh-TW" sz="24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sz="2400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2B256F6C-05AC-5E4A-A756-277F2B246BBA}"/>
              </a:ext>
            </a:extLst>
          </p:cNvPr>
          <p:cNvSpPr/>
          <p:nvPr/>
        </p:nvSpPr>
        <p:spPr>
          <a:xfrm>
            <a:off x="1409700" y="2673379"/>
            <a:ext cx="667372" cy="855837"/>
          </a:xfrm>
          <a:prstGeom prst="ellipse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kumimoji="1" lang="en-US" altLang="zh-TW" sz="24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kumimoji="1" lang="zh-TW" altLang="en-US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03D4249B-BB3B-7A40-BC74-4DF5721E2AA2}"/>
              </a:ext>
            </a:extLst>
          </p:cNvPr>
          <p:cNvSpPr/>
          <p:nvPr/>
        </p:nvSpPr>
        <p:spPr>
          <a:xfrm>
            <a:off x="1409700" y="4034021"/>
            <a:ext cx="667372" cy="855837"/>
          </a:xfrm>
          <a:prstGeom prst="ellipse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kumimoji="1" lang="en-US" altLang="zh-TW" sz="24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kumimoji="1" lang="zh-TW" altLang="en-US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橢圓 34">
            <a:extLst>
              <a:ext uri="{FF2B5EF4-FFF2-40B4-BE49-F238E27FC236}">
                <a16:creationId xmlns:a16="http://schemas.microsoft.com/office/drawing/2014/main" id="{5D6D42E0-DD24-9B4E-95E7-41E72D008970}"/>
              </a:ext>
            </a:extLst>
          </p:cNvPr>
          <p:cNvSpPr/>
          <p:nvPr/>
        </p:nvSpPr>
        <p:spPr>
          <a:xfrm>
            <a:off x="4970258" y="1312360"/>
            <a:ext cx="667372" cy="855837"/>
          </a:xfrm>
          <a:prstGeom prst="ellipse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kumimoji="1" lang="en-US" altLang="zh-TW" sz="24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sz="2400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橢圓 35">
            <a:extLst>
              <a:ext uri="{FF2B5EF4-FFF2-40B4-BE49-F238E27FC236}">
                <a16:creationId xmlns:a16="http://schemas.microsoft.com/office/drawing/2014/main" id="{1718272F-4689-7E47-9B19-3CC884990F74}"/>
              </a:ext>
            </a:extLst>
          </p:cNvPr>
          <p:cNvSpPr/>
          <p:nvPr/>
        </p:nvSpPr>
        <p:spPr>
          <a:xfrm>
            <a:off x="4944394" y="2673002"/>
            <a:ext cx="667372" cy="855837"/>
          </a:xfrm>
          <a:prstGeom prst="ellipse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kumimoji="1" lang="en-US" altLang="zh-TW" sz="24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kumimoji="1" lang="zh-TW" altLang="en-US" sz="2400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橢圓 36">
            <a:extLst>
              <a:ext uri="{FF2B5EF4-FFF2-40B4-BE49-F238E27FC236}">
                <a16:creationId xmlns:a16="http://schemas.microsoft.com/office/drawing/2014/main" id="{E5393C31-65F7-5D48-BEB0-8AF638A00F9E}"/>
              </a:ext>
            </a:extLst>
          </p:cNvPr>
          <p:cNvSpPr/>
          <p:nvPr/>
        </p:nvSpPr>
        <p:spPr>
          <a:xfrm>
            <a:off x="4944394" y="4033641"/>
            <a:ext cx="667372" cy="855837"/>
          </a:xfrm>
          <a:prstGeom prst="ellipse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kumimoji="1" lang="en-US" altLang="zh-TW" sz="24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kumimoji="1" lang="zh-TW" altLang="en-US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7" name="文字方塊 106">
            <a:extLst>
              <a:ext uri="{FF2B5EF4-FFF2-40B4-BE49-F238E27FC236}">
                <a16:creationId xmlns:a16="http://schemas.microsoft.com/office/drawing/2014/main" id="{A0587189-F404-9749-BBE3-2D5F7F2C4862}"/>
              </a:ext>
            </a:extLst>
          </p:cNvPr>
          <p:cNvSpPr txBox="1"/>
          <p:nvPr/>
        </p:nvSpPr>
        <p:spPr>
          <a:xfrm>
            <a:off x="1401199" y="892758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  <a:endParaRPr kumimoji="1" lang="zh-TW" altLang="en-US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1" name="文字方塊 110">
            <a:extLst>
              <a:ext uri="{FF2B5EF4-FFF2-40B4-BE49-F238E27FC236}">
                <a16:creationId xmlns:a16="http://schemas.microsoft.com/office/drawing/2014/main" id="{724C259B-9DAD-DA47-B975-4E3BFAB67206}"/>
              </a:ext>
            </a:extLst>
          </p:cNvPr>
          <p:cNvSpPr txBox="1"/>
          <p:nvPr/>
        </p:nvSpPr>
        <p:spPr>
          <a:xfrm>
            <a:off x="8597751" y="898585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  <a:endParaRPr kumimoji="1" lang="zh-TW" altLang="en-US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文字方塊 134">
                <a:extLst>
                  <a:ext uri="{FF2B5EF4-FFF2-40B4-BE49-F238E27FC236}">
                    <a16:creationId xmlns:a16="http://schemas.microsoft.com/office/drawing/2014/main" id="{D8D9CC80-DFDC-5A4A-8D41-2B803B9FDD04}"/>
                  </a:ext>
                </a:extLst>
              </p:cNvPr>
              <p:cNvSpPr txBox="1"/>
              <p:nvPr/>
            </p:nvSpPr>
            <p:spPr>
              <a:xfrm>
                <a:off x="201620" y="5906665"/>
                <a:ext cx="11686597" cy="6130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kumimoji="1" lang="en-US" altLang="zh-TW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TW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1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zh-TW" sz="1400" i="1"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  <m:r>
                                <a:rPr kumimoji="1" lang="en-US" altLang="zh-TW" sz="1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1" lang="en-US" altLang="zh-TW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1400" i="1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kumimoji="1" lang="en-US" altLang="zh-TW" sz="1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zh-TW" sz="1400" i="1"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  <m:r>
                                <a:rPr kumimoji="1" lang="en-US" altLang="zh-TW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1" lang="en-US" altLang="zh-TW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1400" i="1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kumimoji="1" lang="en-US" altLang="zh-TW" sz="1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zh-TW" sz="1400" i="1"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  <m:r>
                                <a:rPr kumimoji="1" lang="en-US" altLang="zh-TW" sz="14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kumimoji="1" lang="en-US" altLang="zh-TW" sz="1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TW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TW" sz="14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14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kumimoji="1" lang="en-US" altLang="zh-TW" sz="14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zh-TW" sz="1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kumimoji="1" lang="en-US" altLang="zh-TW" sz="14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14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kumimoji="1" lang="en-US" altLang="zh-TW" sz="14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kumimoji="1" lang="en-US" altLang="zh-TW" sz="1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kumimoji="1" lang="en-US" altLang="zh-TW" sz="14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14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kumimoji="1" lang="en-US" altLang="zh-TW" sz="14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kumimoji="1" lang="en-US" altLang="zh-TW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TW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TW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TW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sz="1400" b="0" i="1" smtClean="0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kumimoji="1" lang="en-US" altLang="zh-TW" sz="1400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kumimoji="1" lang="en-US" altLang="zh-TW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kumimoji="1" lang="en-US" altLang="zh-TW" sz="1400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  <m:r>
                                      <a:rPr kumimoji="1" lang="en-US" altLang="zh-TW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kumimoji="1" lang="en-US" altLang="zh-TW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sz="1400" i="1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kumimoji="1" lang="en-US" altLang="zh-TW" sz="1400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kumimoji="1" lang="en-US" altLang="zh-TW" sz="1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kumimoji="1" lang="en-US" altLang="zh-TW" sz="1400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  <m:r>
                                      <a:rPr kumimoji="1" lang="en-US" altLang="zh-TW" sz="1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kumimoji="1" lang="en-US" altLang="zh-TW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sz="1400" i="1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kumimoji="1" lang="en-US" altLang="zh-TW" sz="1400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kumimoji="1" lang="en-US" altLang="zh-TW" sz="1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kumimoji="1" lang="en-US" altLang="zh-TW" sz="1400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  <m:r>
                                      <a:rPr kumimoji="1" lang="en-US" altLang="zh-TW" sz="1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TW" sz="14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sz="14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kumimoji="1" lang="en-US" altLang="zh-TW" sz="14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kumimoji="1" lang="en-US" altLang="zh-TW" sz="14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kumimoji="1" lang="en-US" altLang="zh-TW" sz="14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  <m:r>
                                      <a:rPr kumimoji="1" lang="en-US" altLang="zh-TW" sz="14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kumimoji="1" lang="en-US" altLang="zh-TW" sz="14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sz="14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kumimoji="1" lang="en-US" altLang="zh-TW" sz="14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kumimoji="1" lang="en-US" altLang="zh-TW" sz="14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kumimoji="1" lang="en-US" altLang="zh-TW" sz="14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  <m:r>
                                      <a:rPr kumimoji="1" lang="en-US" altLang="zh-TW" sz="14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kumimoji="1" lang="en-US" altLang="zh-TW" sz="14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sz="14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kumimoji="1" lang="en-US" altLang="zh-TW" sz="14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kumimoji="1" lang="en-US" altLang="zh-TW" sz="14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kumimoji="1" lang="en-US" altLang="zh-TW" sz="14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  <m:r>
                                      <a:rPr kumimoji="1" lang="en-US" altLang="zh-TW" sz="14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TW" sz="1400" i="1" smtClean="0">
                                        <a:solidFill>
                                          <a:schemeClr val="accent4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sz="1400" i="1">
                                        <a:solidFill>
                                          <a:schemeClr val="accent4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kumimoji="1" lang="en-US" altLang="zh-TW" sz="1400" b="0" i="1" smtClean="0">
                                        <a:solidFill>
                                          <a:schemeClr val="accent4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kumimoji="1" lang="en-US" altLang="zh-TW" sz="1400" b="0" i="1" smtClean="0">
                                        <a:solidFill>
                                          <a:schemeClr val="accent4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kumimoji="1" lang="en-US" altLang="zh-TW" sz="1400" b="0" i="1" smtClean="0">
                                        <a:solidFill>
                                          <a:schemeClr val="accent4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  <m:r>
                                      <a:rPr kumimoji="1" lang="en-US" altLang="zh-TW" sz="1400" i="1">
                                        <a:solidFill>
                                          <a:schemeClr val="accent4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kumimoji="1" lang="en-US" altLang="zh-TW" sz="1400" i="1" smtClean="0">
                                        <a:solidFill>
                                          <a:schemeClr val="accent4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sz="1400" i="1">
                                        <a:solidFill>
                                          <a:schemeClr val="accent4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kumimoji="1" lang="en-US" altLang="zh-TW" sz="1400" b="0" i="1" smtClean="0">
                                        <a:solidFill>
                                          <a:schemeClr val="accent4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kumimoji="1" lang="en-US" altLang="zh-TW" sz="1400" b="0" i="1" smtClean="0">
                                        <a:solidFill>
                                          <a:schemeClr val="accent4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kumimoji="1" lang="en-US" altLang="zh-TW" sz="1400" b="0" i="1" smtClean="0">
                                        <a:solidFill>
                                          <a:schemeClr val="accent4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  <m:r>
                                      <a:rPr kumimoji="1" lang="en-US" altLang="zh-TW" sz="1400" b="0" i="1" smtClean="0">
                                        <a:solidFill>
                                          <a:schemeClr val="accent4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kumimoji="1" lang="en-US" altLang="zh-TW" sz="1400" i="1" smtClean="0">
                                        <a:solidFill>
                                          <a:schemeClr val="accent4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sz="1400" i="1">
                                        <a:solidFill>
                                          <a:schemeClr val="accent4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kumimoji="1" lang="en-US" altLang="zh-TW" sz="1400" b="0" i="1" smtClean="0">
                                        <a:solidFill>
                                          <a:schemeClr val="accent4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kumimoji="1" lang="en-US" altLang="zh-TW" sz="1400" b="0" i="1" smtClean="0">
                                        <a:solidFill>
                                          <a:schemeClr val="accent4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kumimoji="1" lang="en-US" altLang="zh-TW" sz="1400" b="0" i="1" smtClean="0">
                                        <a:solidFill>
                                          <a:schemeClr val="accent4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  <m:r>
                                      <a:rPr kumimoji="1" lang="en-US" altLang="zh-TW" sz="1400" b="0" i="1" smtClean="0">
                                        <a:solidFill>
                                          <a:schemeClr val="accent4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kumimoji="1" lang="en-US" altLang="zh-TW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TW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TW" sz="140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14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kumimoji="1" lang="en-US" altLang="zh-TW" sz="14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kumimoji="1" lang="en-US" altLang="zh-TW" sz="14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zh-TW" sz="14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kumimoji="1" lang="en-US" altLang="zh-TW" sz="14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14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kumimoji="1" lang="en-US" altLang="zh-TW" sz="14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kumimoji="1" lang="en-US" altLang="zh-TW" sz="14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kumimoji="1" lang="en-US" altLang="zh-TW" sz="14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kumimoji="1" lang="en-US" altLang="zh-TW" sz="14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14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kumimoji="1" lang="en-US" altLang="zh-TW" sz="14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kumimoji="1" lang="en-US" altLang="zh-TW" sz="14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kumimoji="1" lang="en-US" altLang="zh-TW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TW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TW" sz="14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0.938  0.94  0.98</m:t>
                          </m:r>
                        </m:e>
                      </m:d>
                      <m:r>
                        <a:rPr kumimoji="1" lang="en-US" altLang="zh-TW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TW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TW" sz="1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1" lang="en-US" altLang="zh-TW" sz="1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kumimoji="1" lang="en-US" altLang="zh-TW" sz="1400" i="1">
                                    <a:latin typeface="Cambria Math" panose="02040503050406030204" pitchFamily="18" charset="0"/>
                                  </a:rPr>
                                  <m:t>.1</m:t>
                                </m:r>
                              </m:e>
                              <m:e>
                                <m:r>
                                  <a:rPr kumimoji="1" lang="en-US" altLang="zh-TW" sz="1400" i="1">
                                    <a:latin typeface="Cambria Math" panose="02040503050406030204" pitchFamily="18" charset="0"/>
                                  </a:rPr>
                                  <m:t>0.4</m:t>
                                </m:r>
                              </m:e>
                              <m:e>
                                <m:r>
                                  <a:rPr kumimoji="1" lang="en-US" altLang="zh-TW" sz="1400" i="1">
                                    <a:latin typeface="Cambria Math" panose="02040503050406030204" pitchFamily="18" charset="0"/>
                                  </a:rPr>
                                  <m:t>0.8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TW" sz="14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0.3</m:t>
                                </m:r>
                              </m:e>
                              <m:e>
                                <m:r>
                                  <a:rPr kumimoji="1" lang="en-US" altLang="zh-TW" sz="14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0.7</m:t>
                                </m:r>
                              </m:e>
                              <m:e>
                                <m:r>
                                  <a:rPr kumimoji="1" lang="en-US" altLang="zh-TW" sz="14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0.2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TW" sz="1400" i="1">
                                    <a:solidFill>
                                      <a:schemeClr val="accent4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0.5</m:t>
                                </m:r>
                              </m:e>
                              <m:e>
                                <m:r>
                                  <a:rPr kumimoji="1" lang="en-US" altLang="zh-TW" sz="1400" i="1">
                                    <a:solidFill>
                                      <a:schemeClr val="accent4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0.2</m:t>
                                </m:r>
                              </m:e>
                              <m:e>
                                <m:r>
                                  <a:rPr kumimoji="1" lang="en-US" altLang="zh-TW" sz="1400" i="1">
                                    <a:solidFill>
                                      <a:schemeClr val="accent4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0.9</m:t>
                                </m:r>
                              </m:e>
                            </m:mr>
                          </m:m>
                        </m:e>
                      </m:d>
                      <m:r>
                        <a:rPr kumimoji="1" lang="en-US" altLang="zh-TW" sz="1400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TW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TW" sz="140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1.0</m:t>
                          </m:r>
                          <m:r>
                            <a:rPr kumimoji="1" lang="en-US" altLang="zh-TW" sz="14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  1.0  1.0</m:t>
                          </m:r>
                        </m:e>
                      </m:d>
                      <m:r>
                        <a:rPr kumimoji="1" lang="en-US" altLang="zh-TW" sz="1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TW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TW" sz="1400" i="1">
                              <a:latin typeface="Cambria Math" panose="02040503050406030204" pitchFamily="18" charset="0"/>
                            </a:rPr>
                            <m:t>1.8658  2.2292  2.8204</m:t>
                          </m:r>
                        </m:e>
                      </m:d>
                    </m:oMath>
                  </m:oMathPara>
                </a14:m>
                <a:endParaRPr kumimoji="1" lang="zh-TW" altLang="en-US" sz="1400" dirty="0"/>
              </a:p>
            </p:txBody>
          </p:sp>
        </mc:Choice>
        <mc:Fallback xmlns="">
          <p:sp>
            <p:nvSpPr>
              <p:cNvPr id="135" name="文字方塊 134">
                <a:extLst>
                  <a:ext uri="{FF2B5EF4-FFF2-40B4-BE49-F238E27FC236}">
                    <a16:creationId xmlns:a16="http://schemas.microsoft.com/office/drawing/2014/main" id="{D8D9CC80-DFDC-5A4A-8D41-2B803B9FDD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620" y="5906665"/>
                <a:ext cx="11686597" cy="61305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5" name="矩形 164">
            <a:extLst>
              <a:ext uri="{FF2B5EF4-FFF2-40B4-BE49-F238E27FC236}">
                <a16:creationId xmlns:a16="http://schemas.microsoft.com/office/drawing/2014/main" id="{1E56BF9E-48DC-EC4A-9497-5BEE8B0CC95E}"/>
              </a:ext>
            </a:extLst>
          </p:cNvPr>
          <p:cNvSpPr/>
          <p:nvPr/>
        </p:nvSpPr>
        <p:spPr>
          <a:xfrm flipV="1">
            <a:off x="4701113" y="892750"/>
            <a:ext cx="4996459" cy="4553691"/>
          </a:xfrm>
          <a:prstGeom prst="rect">
            <a:avLst/>
          </a:prstGeom>
          <a:noFill/>
          <a:ln w="635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69" name="橢圓 168">
            <a:extLst>
              <a:ext uri="{FF2B5EF4-FFF2-40B4-BE49-F238E27FC236}">
                <a16:creationId xmlns:a16="http://schemas.microsoft.com/office/drawing/2014/main" id="{C4741573-C156-A14B-8DF3-E3B521592680}"/>
              </a:ext>
            </a:extLst>
          </p:cNvPr>
          <p:cNvSpPr/>
          <p:nvPr/>
        </p:nvSpPr>
        <p:spPr>
          <a:xfrm>
            <a:off x="3329022" y="1303678"/>
            <a:ext cx="667372" cy="855837"/>
          </a:xfrm>
          <a:prstGeom prst="ellipse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kumimoji="1" lang="en-US" altLang="zh-TW" sz="28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sz="2000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0" name="橢圓 169">
                <a:extLst>
                  <a:ext uri="{FF2B5EF4-FFF2-40B4-BE49-F238E27FC236}">
                    <a16:creationId xmlns:a16="http://schemas.microsoft.com/office/drawing/2014/main" id="{10967937-361F-434F-893B-DBFDD9CD1415}"/>
                  </a:ext>
                </a:extLst>
              </p:cNvPr>
              <p:cNvSpPr/>
              <p:nvPr/>
            </p:nvSpPr>
            <p:spPr>
              <a:xfrm>
                <a:off x="3332177" y="2673002"/>
                <a:ext cx="667372" cy="855837"/>
              </a:xfrm>
              <a:prstGeom prst="ellipse">
                <a:avLst/>
              </a:prstGeom>
              <a:ln/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kumimoji="1" lang="en-US" altLang="zh-TW" sz="2400" b="1" i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j</m:t>
                      </m:r>
                      <m:r>
                        <m:rPr>
                          <m:nor/>
                        </m:rPr>
                        <a:rPr kumimoji="1" lang="en-US" altLang="zh-TW" sz="2400" b="1" baseline="-25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2</m:t>
                      </m:r>
                    </m:oMath>
                  </m:oMathPara>
                </a14:m>
                <a:endParaRPr kumimoji="1" lang="zh-TW" altLang="en-US" b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70" name="橢圓 169">
                <a:extLst>
                  <a:ext uri="{FF2B5EF4-FFF2-40B4-BE49-F238E27FC236}">
                    <a16:creationId xmlns:a16="http://schemas.microsoft.com/office/drawing/2014/main" id="{10967937-361F-434F-893B-DBFDD9CD14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2177" y="2673002"/>
                <a:ext cx="667372" cy="855837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1" name="橢圓 170">
                <a:extLst>
                  <a:ext uri="{FF2B5EF4-FFF2-40B4-BE49-F238E27FC236}">
                    <a16:creationId xmlns:a16="http://schemas.microsoft.com/office/drawing/2014/main" id="{C93997C3-E280-CA49-9ACE-3F3DD49603B2}"/>
                  </a:ext>
                </a:extLst>
              </p:cNvPr>
              <p:cNvSpPr/>
              <p:nvPr/>
            </p:nvSpPr>
            <p:spPr>
              <a:xfrm>
                <a:off x="3332177" y="4033641"/>
                <a:ext cx="667372" cy="855837"/>
              </a:xfrm>
              <a:prstGeom prst="ellipse">
                <a:avLst/>
              </a:prstGeom>
              <a:ln/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kumimoji="1" lang="en-US" altLang="zh-TW" sz="2400" b="1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j</m:t>
                      </m:r>
                      <m:r>
                        <m:rPr>
                          <m:nor/>
                        </m:rPr>
                        <a:rPr kumimoji="1" lang="en-US" altLang="zh-TW" sz="2400" b="1" baseline="-25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3</m:t>
                      </m:r>
                    </m:oMath>
                  </m:oMathPara>
                </a14:m>
                <a:endParaRPr kumimoji="1" lang="zh-TW" altLang="en-US" b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71" name="橢圓 170">
                <a:extLst>
                  <a:ext uri="{FF2B5EF4-FFF2-40B4-BE49-F238E27FC236}">
                    <a16:creationId xmlns:a16="http://schemas.microsoft.com/office/drawing/2014/main" id="{C93997C3-E280-CA49-9ACE-3F3DD49603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2177" y="4033641"/>
                <a:ext cx="667372" cy="855837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5" name="文字方塊 174">
                <a:extLst>
                  <a:ext uri="{FF2B5EF4-FFF2-40B4-BE49-F238E27FC236}">
                    <a16:creationId xmlns:a16="http://schemas.microsoft.com/office/drawing/2014/main" id="{BFB7B9FB-2DCB-AF42-BE9B-3942A0CC36C7}"/>
                  </a:ext>
                </a:extLst>
              </p:cNvPr>
              <p:cNvSpPr txBox="1"/>
              <p:nvPr/>
            </p:nvSpPr>
            <p:spPr>
              <a:xfrm>
                <a:off x="3514462" y="938771"/>
                <a:ext cx="296491" cy="2706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kumimoji="1" lang="en-US" altLang="zh-TW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kumimoji="1" lang="zh-TW" altLang="en-US" b="1" i="1" baseline="-25000" dirty="0"/>
              </a:p>
            </p:txBody>
          </p:sp>
        </mc:Choice>
        <mc:Fallback xmlns="">
          <p:sp>
            <p:nvSpPr>
              <p:cNvPr id="175" name="文字方塊 174">
                <a:extLst>
                  <a:ext uri="{FF2B5EF4-FFF2-40B4-BE49-F238E27FC236}">
                    <a16:creationId xmlns:a16="http://schemas.microsoft.com/office/drawing/2014/main" id="{BFB7B9FB-2DCB-AF42-BE9B-3942A0CC36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4462" y="938771"/>
                <a:ext cx="296491" cy="270652"/>
              </a:xfrm>
              <a:prstGeom prst="rect">
                <a:avLst/>
              </a:prstGeom>
              <a:blipFill>
                <a:blip r:embed="rId7"/>
                <a:stretch>
                  <a:fillRect l="-20833" r="-8333" b="-1818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6" name="文字方塊 175">
                <a:extLst>
                  <a:ext uri="{FF2B5EF4-FFF2-40B4-BE49-F238E27FC236}">
                    <a16:creationId xmlns:a16="http://schemas.microsoft.com/office/drawing/2014/main" id="{C5AAACFC-AA60-6143-B986-CB49344AD8AF}"/>
                  </a:ext>
                </a:extLst>
              </p:cNvPr>
              <p:cNvSpPr txBox="1"/>
              <p:nvPr/>
            </p:nvSpPr>
            <p:spPr>
              <a:xfrm>
                <a:off x="5149286" y="938547"/>
                <a:ext cx="30931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kumimoji="1" lang="en-US" altLang="zh-TW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kumimoji="1" lang="zh-TW" altLang="en-US" b="1" dirty="0"/>
              </a:p>
            </p:txBody>
          </p:sp>
        </mc:Choice>
        <mc:Fallback xmlns="">
          <p:sp>
            <p:nvSpPr>
              <p:cNvPr id="176" name="文字方塊 175">
                <a:extLst>
                  <a:ext uri="{FF2B5EF4-FFF2-40B4-BE49-F238E27FC236}">
                    <a16:creationId xmlns:a16="http://schemas.microsoft.com/office/drawing/2014/main" id="{C5AAACFC-AA60-6143-B986-CB49344AD8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9286" y="938547"/>
                <a:ext cx="309315" cy="276999"/>
              </a:xfrm>
              <a:prstGeom prst="rect">
                <a:avLst/>
              </a:prstGeom>
              <a:blipFill>
                <a:blip r:embed="rId8"/>
                <a:stretch>
                  <a:fillRect l="-22000" t="-2222" r="-10000" b="-1777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" name="直線箭頭接點 60">
            <a:extLst>
              <a:ext uri="{FF2B5EF4-FFF2-40B4-BE49-F238E27FC236}">
                <a16:creationId xmlns:a16="http://schemas.microsoft.com/office/drawing/2014/main" id="{B40CCA58-EAB5-D149-A13D-B7506466B7F5}"/>
              </a:ext>
            </a:extLst>
          </p:cNvPr>
          <p:cNvCxnSpPr>
            <a:cxnSpLocks/>
          </p:cNvCxnSpPr>
          <p:nvPr/>
        </p:nvCxnSpPr>
        <p:spPr>
          <a:xfrm>
            <a:off x="5627359" y="1731597"/>
            <a:ext cx="1934213" cy="13309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箭頭接點 61">
            <a:extLst>
              <a:ext uri="{FF2B5EF4-FFF2-40B4-BE49-F238E27FC236}">
                <a16:creationId xmlns:a16="http://schemas.microsoft.com/office/drawing/2014/main" id="{1BF2F332-E22E-D848-A60B-0D6CE154C6C5}"/>
              </a:ext>
            </a:extLst>
          </p:cNvPr>
          <p:cNvCxnSpPr>
            <a:cxnSpLocks/>
          </p:cNvCxnSpPr>
          <p:nvPr/>
        </p:nvCxnSpPr>
        <p:spPr>
          <a:xfrm>
            <a:off x="5627359" y="1731597"/>
            <a:ext cx="1945581" cy="1369903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箭頭接點 62">
            <a:extLst>
              <a:ext uri="{FF2B5EF4-FFF2-40B4-BE49-F238E27FC236}">
                <a16:creationId xmlns:a16="http://schemas.microsoft.com/office/drawing/2014/main" id="{A20A89F4-39A4-6044-A2F3-AFB4F15308E0}"/>
              </a:ext>
            </a:extLst>
          </p:cNvPr>
          <p:cNvCxnSpPr>
            <a:cxnSpLocks/>
          </p:cNvCxnSpPr>
          <p:nvPr/>
        </p:nvCxnSpPr>
        <p:spPr>
          <a:xfrm>
            <a:off x="5627359" y="1731597"/>
            <a:ext cx="1934213" cy="2735953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箭頭接點 63">
            <a:extLst>
              <a:ext uri="{FF2B5EF4-FFF2-40B4-BE49-F238E27FC236}">
                <a16:creationId xmlns:a16="http://schemas.microsoft.com/office/drawing/2014/main" id="{CF80A26D-0AB8-6945-8B40-5F7B8DD5A8C6}"/>
              </a:ext>
            </a:extLst>
          </p:cNvPr>
          <p:cNvCxnSpPr>
            <a:cxnSpLocks/>
          </p:cNvCxnSpPr>
          <p:nvPr/>
        </p:nvCxnSpPr>
        <p:spPr>
          <a:xfrm flipV="1">
            <a:off x="5630514" y="1744906"/>
            <a:ext cx="1931058" cy="1356015"/>
          </a:xfrm>
          <a:prstGeom prst="straightConnector1">
            <a:avLst/>
          </a:prstGeom>
          <a:ln w="25400">
            <a:solidFill>
              <a:srgbClr val="7030A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線箭頭接點 64">
            <a:extLst>
              <a:ext uri="{FF2B5EF4-FFF2-40B4-BE49-F238E27FC236}">
                <a16:creationId xmlns:a16="http://schemas.microsoft.com/office/drawing/2014/main" id="{E15DE128-866A-C240-8B10-8A89C46BD9FB}"/>
              </a:ext>
            </a:extLst>
          </p:cNvPr>
          <p:cNvCxnSpPr>
            <a:cxnSpLocks/>
          </p:cNvCxnSpPr>
          <p:nvPr/>
        </p:nvCxnSpPr>
        <p:spPr>
          <a:xfrm>
            <a:off x="5630514" y="3100921"/>
            <a:ext cx="1942426" cy="579"/>
          </a:xfrm>
          <a:prstGeom prst="straightConnector1">
            <a:avLst/>
          </a:prstGeom>
          <a:ln w="25400">
            <a:solidFill>
              <a:srgbClr val="7030A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箭頭接點 65">
            <a:extLst>
              <a:ext uri="{FF2B5EF4-FFF2-40B4-BE49-F238E27FC236}">
                <a16:creationId xmlns:a16="http://schemas.microsoft.com/office/drawing/2014/main" id="{C0C11E8A-362F-DC44-809A-DE8F979C5D8F}"/>
              </a:ext>
            </a:extLst>
          </p:cNvPr>
          <p:cNvCxnSpPr>
            <a:cxnSpLocks/>
          </p:cNvCxnSpPr>
          <p:nvPr/>
        </p:nvCxnSpPr>
        <p:spPr>
          <a:xfrm>
            <a:off x="5630514" y="3100921"/>
            <a:ext cx="1931058" cy="1366629"/>
          </a:xfrm>
          <a:prstGeom prst="straightConnector1">
            <a:avLst/>
          </a:prstGeom>
          <a:ln w="25400">
            <a:solidFill>
              <a:srgbClr val="7030A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箭頭接點 66">
            <a:extLst>
              <a:ext uri="{FF2B5EF4-FFF2-40B4-BE49-F238E27FC236}">
                <a16:creationId xmlns:a16="http://schemas.microsoft.com/office/drawing/2014/main" id="{17B541DC-923C-3940-A48F-090F044396D4}"/>
              </a:ext>
            </a:extLst>
          </p:cNvPr>
          <p:cNvCxnSpPr>
            <a:cxnSpLocks/>
          </p:cNvCxnSpPr>
          <p:nvPr/>
        </p:nvCxnSpPr>
        <p:spPr>
          <a:xfrm flipV="1">
            <a:off x="5630514" y="1744906"/>
            <a:ext cx="1931058" cy="2716654"/>
          </a:xfrm>
          <a:prstGeom prst="straightConnector1">
            <a:avLst/>
          </a:prstGeom>
          <a:ln w="25400">
            <a:solidFill>
              <a:schemeClr val="accent4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箭頭接點 67">
            <a:extLst>
              <a:ext uri="{FF2B5EF4-FFF2-40B4-BE49-F238E27FC236}">
                <a16:creationId xmlns:a16="http://schemas.microsoft.com/office/drawing/2014/main" id="{721D03A6-BFDA-8E42-B269-AF71CF9F5152}"/>
              </a:ext>
            </a:extLst>
          </p:cNvPr>
          <p:cNvCxnSpPr>
            <a:cxnSpLocks/>
          </p:cNvCxnSpPr>
          <p:nvPr/>
        </p:nvCxnSpPr>
        <p:spPr>
          <a:xfrm flipV="1">
            <a:off x="5630514" y="3101500"/>
            <a:ext cx="1942426" cy="1360060"/>
          </a:xfrm>
          <a:prstGeom prst="straightConnector1">
            <a:avLst/>
          </a:prstGeom>
          <a:ln w="25400">
            <a:solidFill>
              <a:schemeClr val="accent4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箭頭接點 68">
            <a:extLst>
              <a:ext uri="{FF2B5EF4-FFF2-40B4-BE49-F238E27FC236}">
                <a16:creationId xmlns:a16="http://schemas.microsoft.com/office/drawing/2014/main" id="{C60B45B4-406D-8D41-B7F8-BADAE5DFC565}"/>
              </a:ext>
            </a:extLst>
          </p:cNvPr>
          <p:cNvCxnSpPr>
            <a:cxnSpLocks/>
          </p:cNvCxnSpPr>
          <p:nvPr/>
        </p:nvCxnSpPr>
        <p:spPr>
          <a:xfrm>
            <a:off x="5630514" y="4461560"/>
            <a:ext cx="1931058" cy="5990"/>
          </a:xfrm>
          <a:prstGeom prst="straightConnector1">
            <a:avLst/>
          </a:prstGeom>
          <a:ln w="25400">
            <a:solidFill>
              <a:schemeClr val="accent4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文字方塊 69">
            <a:extLst>
              <a:ext uri="{FF2B5EF4-FFF2-40B4-BE49-F238E27FC236}">
                <a16:creationId xmlns:a16="http://schemas.microsoft.com/office/drawing/2014/main" id="{42C877B5-CD84-124D-8710-796E72418EEE}"/>
              </a:ext>
            </a:extLst>
          </p:cNvPr>
          <p:cNvSpPr txBox="1"/>
          <p:nvPr/>
        </p:nvSpPr>
        <p:spPr>
          <a:xfrm>
            <a:off x="6288330" y="1270054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0.1</a:t>
            </a:r>
            <a:endParaRPr kumimoji="1" lang="zh-TW" altLang="en-US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1" name="文字方塊 70">
            <a:extLst>
              <a:ext uri="{FF2B5EF4-FFF2-40B4-BE49-F238E27FC236}">
                <a16:creationId xmlns:a16="http://schemas.microsoft.com/office/drawing/2014/main" id="{714C57AA-E9B8-9042-A822-91AFD9ADB09C}"/>
              </a:ext>
            </a:extLst>
          </p:cNvPr>
          <p:cNvSpPr txBox="1"/>
          <p:nvPr/>
        </p:nvSpPr>
        <p:spPr>
          <a:xfrm>
            <a:off x="6049338" y="1765519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0.4</a:t>
            </a:r>
            <a:endParaRPr kumimoji="1" lang="zh-TW" altLang="en-US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2" name="文字方塊 71">
            <a:extLst>
              <a:ext uri="{FF2B5EF4-FFF2-40B4-BE49-F238E27FC236}">
                <a16:creationId xmlns:a16="http://schemas.microsoft.com/office/drawing/2014/main" id="{7B26D5E2-9CA1-A74D-B7FA-DC45326B6732}"/>
              </a:ext>
            </a:extLst>
          </p:cNvPr>
          <p:cNvSpPr txBox="1"/>
          <p:nvPr/>
        </p:nvSpPr>
        <p:spPr>
          <a:xfrm>
            <a:off x="5467536" y="2072749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0.8</a:t>
            </a:r>
            <a:endParaRPr kumimoji="1" lang="zh-TW" altLang="en-US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3" name="文字方塊 72">
            <a:extLst>
              <a:ext uri="{FF2B5EF4-FFF2-40B4-BE49-F238E27FC236}">
                <a16:creationId xmlns:a16="http://schemas.microsoft.com/office/drawing/2014/main" id="{C6CFB310-B32A-AC4F-BF30-89C366551D22}"/>
              </a:ext>
            </a:extLst>
          </p:cNvPr>
          <p:cNvSpPr txBox="1"/>
          <p:nvPr/>
        </p:nvSpPr>
        <p:spPr>
          <a:xfrm>
            <a:off x="5469554" y="2495934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0.3</a:t>
            </a:r>
            <a:endParaRPr kumimoji="1" lang="zh-TW" altLang="en-US" baseline="-250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4" name="文字方塊 73">
            <a:extLst>
              <a:ext uri="{FF2B5EF4-FFF2-40B4-BE49-F238E27FC236}">
                <a16:creationId xmlns:a16="http://schemas.microsoft.com/office/drawing/2014/main" id="{A69E55E8-A7DE-3549-8641-7BEA79D0E889}"/>
              </a:ext>
            </a:extLst>
          </p:cNvPr>
          <p:cNvSpPr txBox="1"/>
          <p:nvPr/>
        </p:nvSpPr>
        <p:spPr>
          <a:xfrm>
            <a:off x="5966880" y="2713261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0.7</a:t>
            </a:r>
            <a:endParaRPr kumimoji="1" lang="zh-TW" altLang="en-US" baseline="-250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5" name="文字方塊 74">
            <a:extLst>
              <a:ext uri="{FF2B5EF4-FFF2-40B4-BE49-F238E27FC236}">
                <a16:creationId xmlns:a16="http://schemas.microsoft.com/office/drawing/2014/main" id="{277819FE-9F51-3741-8FAF-75AC1267ED4D}"/>
              </a:ext>
            </a:extLst>
          </p:cNvPr>
          <p:cNvSpPr txBox="1"/>
          <p:nvPr/>
        </p:nvSpPr>
        <p:spPr>
          <a:xfrm>
            <a:off x="5526412" y="3209197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0.2</a:t>
            </a:r>
            <a:endParaRPr kumimoji="1" lang="zh-TW" altLang="en-US" baseline="-250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6" name="文字方塊 75">
            <a:extLst>
              <a:ext uri="{FF2B5EF4-FFF2-40B4-BE49-F238E27FC236}">
                <a16:creationId xmlns:a16="http://schemas.microsoft.com/office/drawing/2014/main" id="{613BD50D-A737-974B-A4C3-D1695FA78CDF}"/>
              </a:ext>
            </a:extLst>
          </p:cNvPr>
          <p:cNvSpPr txBox="1"/>
          <p:nvPr/>
        </p:nvSpPr>
        <p:spPr>
          <a:xfrm>
            <a:off x="5430478" y="3752248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0.5</a:t>
            </a:r>
            <a:endParaRPr kumimoji="1" lang="zh-TW" altLang="en-US" baseline="-250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文字方塊 76">
            <a:extLst>
              <a:ext uri="{FF2B5EF4-FFF2-40B4-BE49-F238E27FC236}">
                <a16:creationId xmlns:a16="http://schemas.microsoft.com/office/drawing/2014/main" id="{6A81D086-7F85-1A4A-94A3-37626217B622}"/>
              </a:ext>
            </a:extLst>
          </p:cNvPr>
          <p:cNvSpPr txBox="1"/>
          <p:nvPr/>
        </p:nvSpPr>
        <p:spPr>
          <a:xfrm>
            <a:off x="6009516" y="4072117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0.2</a:t>
            </a:r>
            <a:endParaRPr kumimoji="1" lang="zh-TW" altLang="en-US" baseline="-250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8" name="文字方塊 77">
            <a:extLst>
              <a:ext uri="{FF2B5EF4-FFF2-40B4-BE49-F238E27FC236}">
                <a16:creationId xmlns:a16="http://schemas.microsoft.com/office/drawing/2014/main" id="{F080A356-2D0E-0A45-8B70-9EA5C1521BA4}"/>
              </a:ext>
            </a:extLst>
          </p:cNvPr>
          <p:cNvSpPr txBox="1"/>
          <p:nvPr/>
        </p:nvSpPr>
        <p:spPr>
          <a:xfrm>
            <a:off x="5571713" y="4450613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0.9</a:t>
            </a:r>
            <a:endParaRPr kumimoji="1" lang="zh-TW" altLang="en-US" baseline="-250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1" name="直線箭頭接點 80">
            <a:extLst>
              <a:ext uri="{FF2B5EF4-FFF2-40B4-BE49-F238E27FC236}">
                <a16:creationId xmlns:a16="http://schemas.microsoft.com/office/drawing/2014/main" id="{3A85CEEB-24D3-EA42-930B-7EB02671F105}"/>
              </a:ext>
            </a:extLst>
          </p:cNvPr>
          <p:cNvCxnSpPr>
            <a:cxnSpLocks/>
          </p:cNvCxnSpPr>
          <p:nvPr/>
        </p:nvCxnSpPr>
        <p:spPr>
          <a:xfrm>
            <a:off x="8421972" y="1744906"/>
            <a:ext cx="125468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96B51961-72D9-FF46-A0D9-F13F93234C30}"/>
              </a:ext>
            </a:extLst>
          </p:cNvPr>
          <p:cNvSpPr txBox="1"/>
          <p:nvPr/>
        </p:nvSpPr>
        <p:spPr>
          <a:xfrm>
            <a:off x="9646275" y="4898626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Softmax</a:t>
            </a:r>
            <a:endParaRPr kumimoji="1" lang="zh-TW" altLang="en-US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字方塊 46">
                <a:extLst>
                  <a:ext uri="{FF2B5EF4-FFF2-40B4-BE49-F238E27FC236}">
                    <a16:creationId xmlns:a16="http://schemas.microsoft.com/office/drawing/2014/main" id="{382A6D1B-6FF7-4ED0-85FD-64B02D8D6E70}"/>
                  </a:ext>
                </a:extLst>
              </p:cNvPr>
              <p:cNvSpPr txBox="1"/>
              <p:nvPr/>
            </p:nvSpPr>
            <p:spPr>
              <a:xfrm>
                <a:off x="7389328" y="1139889"/>
                <a:ext cx="1238129" cy="101566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6600" b="0" i="1" smtClean="0">
                          <a:latin typeface="Cambria Math" panose="02040503050406030204" pitchFamily="18" charset="0"/>
                        </a:rPr>
                        <m:t>∑</m:t>
                      </m:r>
                    </m:oMath>
                  </m:oMathPara>
                </a14:m>
                <a:endParaRPr kumimoji="1" lang="zh-TW" altLang="en-US" sz="6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7" name="文字方塊 46">
                <a:extLst>
                  <a:ext uri="{FF2B5EF4-FFF2-40B4-BE49-F238E27FC236}">
                    <a16:creationId xmlns:a16="http://schemas.microsoft.com/office/drawing/2014/main" id="{382A6D1B-6FF7-4ED0-85FD-64B02D8D6E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9328" y="1139889"/>
                <a:ext cx="1238129" cy="101566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字方塊 47">
                <a:extLst>
                  <a:ext uri="{FF2B5EF4-FFF2-40B4-BE49-F238E27FC236}">
                    <a16:creationId xmlns:a16="http://schemas.microsoft.com/office/drawing/2014/main" id="{214E33AF-805C-4F22-B1A9-43DC97667EEF}"/>
                  </a:ext>
                </a:extLst>
              </p:cNvPr>
              <p:cNvSpPr txBox="1"/>
              <p:nvPr/>
            </p:nvSpPr>
            <p:spPr>
              <a:xfrm>
                <a:off x="7395909" y="2507295"/>
                <a:ext cx="1238129" cy="101566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6600" b="0" i="1" smtClean="0">
                          <a:latin typeface="Cambria Math" panose="02040503050406030204" pitchFamily="18" charset="0"/>
                        </a:rPr>
                        <m:t>∑</m:t>
                      </m:r>
                    </m:oMath>
                  </m:oMathPara>
                </a14:m>
                <a:endParaRPr kumimoji="1" lang="zh-TW" altLang="en-US" sz="6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8" name="文字方塊 47">
                <a:extLst>
                  <a:ext uri="{FF2B5EF4-FFF2-40B4-BE49-F238E27FC236}">
                    <a16:creationId xmlns:a16="http://schemas.microsoft.com/office/drawing/2014/main" id="{214E33AF-805C-4F22-B1A9-43DC97667E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5909" y="2507295"/>
                <a:ext cx="1238129" cy="101566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文字方塊 49">
                <a:extLst>
                  <a:ext uri="{FF2B5EF4-FFF2-40B4-BE49-F238E27FC236}">
                    <a16:creationId xmlns:a16="http://schemas.microsoft.com/office/drawing/2014/main" id="{EB8005E6-2BE8-49E7-BA9B-6453746D434C}"/>
                  </a:ext>
                </a:extLst>
              </p:cNvPr>
              <p:cNvSpPr txBox="1"/>
              <p:nvPr/>
            </p:nvSpPr>
            <p:spPr>
              <a:xfrm>
                <a:off x="7349506" y="3878211"/>
                <a:ext cx="1238129" cy="101566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6600" b="0" i="1" smtClean="0">
                          <a:latin typeface="Cambria Math" panose="02040503050406030204" pitchFamily="18" charset="0"/>
                        </a:rPr>
                        <m:t>∑</m:t>
                      </m:r>
                    </m:oMath>
                  </m:oMathPara>
                </a14:m>
                <a:endParaRPr kumimoji="1" lang="zh-TW" altLang="en-US" sz="6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0" name="文字方塊 49">
                <a:extLst>
                  <a:ext uri="{FF2B5EF4-FFF2-40B4-BE49-F238E27FC236}">
                    <a16:creationId xmlns:a16="http://schemas.microsoft.com/office/drawing/2014/main" id="{EB8005E6-2BE8-49E7-BA9B-6453746D43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9506" y="3878211"/>
                <a:ext cx="1238129" cy="101566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直線箭頭接點 80">
            <a:extLst>
              <a:ext uri="{FF2B5EF4-FFF2-40B4-BE49-F238E27FC236}">
                <a16:creationId xmlns:a16="http://schemas.microsoft.com/office/drawing/2014/main" id="{B5DACBC2-62A8-4E3A-885C-789C10DC4A04}"/>
              </a:ext>
            </a:extLst>
          </p:cNvPr>
          <p:cNvCxnSpPr>
            <a:cxnSpLocks/>
          </p:cNvCxnSpPr>
          <p:nvPr/>
        </p:nvCxnSpPr>
        <p:spPr>
          <a:xfrm>
            <a:off x="8421972" y="4441449"/>
            <a:ext cx="125468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箭頭接點 80">
            <a:extLst>
              <a:ext uri="{FF2B5EF4-FFF2-40B4-BE49-F238E27FC236}">
                <a16:creationId xmlns:a16="http://schemas.microsoft.com/office/drawing/2014/main" id="{58D0D002-7817-445F-905D-1D71E6D742B7}"/>
              </a:ext>
            </a:extLst>
          </p:cNvPr>
          <p:cNvCxnSpPr>
            <a:cxnSpLocks/>
          </p:cNvCxnSpPr>
          <p:nvPr/>
        </p:nvCxnSpPr>
        <p:spPr>
          <a:xfrm>
            <a:off x="8421813" y="3111079"/>
            <a:ext cx="125468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矩形 54">
                <a:extLst>
                  <a:ext uri="{FF2B5EF4-FFF2-40B4-BE49-F238E27FC236}">
                    <a16:creationId xmlns:a16="http://schemas.microsoft.com/office/drawing/2014/main" id="{410B27A7-F08C-410A-B6DE-B3B31AB243E5}"/>
                  </a:ext>
                </a:extLst>
              </p:cNvPr>
              <p:cNvSpPr/>
              <p:nvPr/>
            </p:nvSpPr>
            <p:spPr>
              <a:xfrm>
                <a:off x="9556472" y="798581"/>
                <a:ext cx="1242263" cy="15696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TW" altLang="en-US" sz="9600" b="0" i="1"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zh-TW" altLang="en-US" sz="96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5" name="矩形 54">
                <a:extLst>
                  <a:ext uri="{FF2B5EF4-FFF2-40B4-BE49-F238E27FC236}">
                    <a16:creationId xmlns:a16="http://schemas.microsoft.com/office/drawing/2014/main" id="{410B27A7-F08C-410A-B6DE-B3B31AB243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6472" y="798581"/>
                <a:ext cx="1242263" cy="156966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矩形 55">
                <a:extLst>
                  <a:ext uri="{FF2B5EF4-FFF2-40B4-BE49-F238E27FC236}">
                    <a16:creationId xmlns:a16="http://schemas.microsoft.com/office/drawing/2014/main" id="{9EF41A4D-B5E9-4D51-B7CB-D4DF11061557}"/>
                  </a:ext>
                </a:extLst>
              </p:cNvPr>
              <p:cNvSpPr/>
              <p:nvPr/>
            </p:nvSpPr>
            <p:spPr>
              <a:xfrm>
                <a:off x="9556472" y="2207347"/>
                <a:ext cx="1242263" cy="15696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TW" altLang="en-US" sz="9600" b="0" i="1"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zh-TW" altLang="en-US" sz="96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6" name="矩形 55">
                <a:extLst>
                  <a:ext uri="{FF2B5EF4-FFF2-40B4-BE49-F238E27FC236}">
                    <a16:creationId xmlns:a16="http://schemas.microsoft.com/office/drawing/2014/main" id="{9EF41A4D-B5E9-4D51-B7CB-D4DF110615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6472" y="2207347"/>
                <a:ext cx="1242263" cy="156966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矩形 56">
                <a:extLst>
                  <a:ext uri="{FF2B5EF4-FFF2-40B4-BE49-F238E27FC236}">
                    <a16:creationId xmlns:a16="http://schemas.microsoft.com/office/drawing/2014/main" id="{2A0953BB-E5C9-4377-96D3-4A882989F792}"/>
                  </a:ext>
                </a:extLst>
              </p:cNvPr>
              <p:cNvSpPr/>
              <p:nvPr/>
            </p:nvSpPr>
            <p:spPr>
              <a:xfrm>
                <a:off x="9550515" y="3533287"/>
                <a:ext cx="1242263" cy="15696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TW" altLang="en-US" sz="9600" b="0" i="1"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zh-TW" altLang="en-US" sz="96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7" name="矩形 56">
                <a:extLst>
                  <a:ext uri="{FF2B5EF4-FFF2-40B4-BE49-F238E27FC236}">
                    <a16:creationId xmlns:a16="http://schemas.microsoft.com/office/drawing/2014/main" id="{2A0953BB-E5C9-4377-96D3-4A882989F7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0515" y="3533287"/>
                <a:ext cx="1242263" cy="156966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0" name="直線箭頭接點 54">
            <a:extLst>
              <a:ext uri="{FF2B5EF4-FFF2-40B4-BE49-F238E27FC236}">
                <a16:creationId xmlns:a16="http://schemas.microsoft.com/office/drawing/2014/main" id="{A9C65AD8-23F2-4326-B319-BCC8CB6CA701}"/>
              </a:ext>
            </a:extLst>
          </p:cNvPr>
          <p:cNvCxnSpPr>
            <a:cxnSpLocks/>
          </p:cNvCxnSpPr>
          <p:nvPr/>
        </p:nvCxnSpPr>
        <p:spPr>
          <a:xfrm flipV="1">
            <a:off x="10579190" y="1744782"/>
            <a:ext cx="1390165" cy="13308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線箭頭接點 55">
            <a:extLst>
              <a:ext uri="{FF2B5EF4-FFF2-40B4-BE49-F238E27FC236}">
                <a16:creationId xmlns:a16="http://schemas.microsoft.com/office/drawing/2014/main" id="{809E8977-389B-48CD-842C-55596ACFDE25}"/>
              </a:ext>
            </a:extLst>
          </p:cNvPr>
          <p:cNvCxnSpPr>
            <a:cxnSpLocks/>
          </p:cNvCxnSpPr>
          <p:nvPr/>
        </p:nvCxnSpPr>
        <p:spPr>
          <a:xfrm flipV="1">
            <a:off x="10590558" y="3098755"/>
            <a:ext cx="1381952" cy="578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線箭頭接點 56">
            <a:extLst>
              <a:ext uri="{FF2B5EF4-FFF2-40B4-BE49-F238E27FC236}">
                <a16:creationId xmlns:a16="http://schemas.microsoft.com/office/drawing/2014/main" id="{A37B1F83-9F05-4FD3-A10E-53F67D2EB1F2}"/>
              </a:ext>
            </a:extLst>
          </p:cNvPr>
          <p:cNvCxnSpPr>
            <a:cxnSpLocks/>
          </p:cNvCxnSpPr>
          <p:nvPr/>
        </p:nvCxnSpPr>
        <p:spPr>
          <a:xfrm flipV="1">
            <a:off x="10579190" y="4430071"/>
            <a:ext cx="1393320" cy="599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文字方塊 86">
            <a:extLst>
              <a:ext uri="{FF2B5EF4-FFF2-40B4-BE49-F238E27FC236}">
                <a16:creationId xmlns:a16="http://schemas.microsoft.com/office/drawing/2014/main" id="{CD575B06-96E4-4F9B-A1BB-C2B5E9DB5743}"/>
              </a:ext>
            </a:extLst>
          </p:cNvPr>
          <p:cNvSpPr txBox="1"/>
          <p:nvPr/>
        </p:nvSpPr>
        <p:spPr>
          <a:xfrm>
            <a:off x="11028711" y="1369435"/>
            <a:ext cx="37670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kumimoji="1" lang="en-US" altLang="zh-TW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kumimoji="1" lang="en-US" altLang="zh-TW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</a:t>
            </a:r>
            <a:r>
              <a:rPr kumimoji="1" lang="en-US" altLang="zh-TW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8" name="文字方塊 87">
            <a:extLst>
              <a:ext uri="{FF2B5EF4-FFF2-40B4-BE49-F238E27FC236}">
                <a16:creationId xmlns:a16="http://schemas.microsoft.com/office/drawing/2014/main" id="{12DBA1F8-96B7-4922-9B8C-BF1E7973433E}"/>
              </a:ext>
            </a:extLst>
          </p:cNvPr>
          <p:cNvSpPr txBox="1"/>
          <p:nvPr/>
        </p:nvSpPr>
        <p:spPr>
          <a:xfrm>
            <a:off x="11023169" y="2713261"/>
            <a:ext cx="37670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kumimoji="1" lang="en-US" altLang="zh-TW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kumimoji="1" lang="en-US" altLang="zh-TW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</a:t>
            </a:r>
            <a:r>
              <a:rPr kumimoji="1" lang="en-US" altLang="zh-TW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kumimoji="1" lang="zh-TW" altLang="en-US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9" name="文字方塊 88">
            <a:extLst>
              <a:ext uri="{FF2B5EF4-FFF2-40B4-BE49-F238E27FC236}">
                <a16:creationId xmlns:a16="http://schemas.microsoft.com/office/drawing/2014/main" id="{1C9921C0-6341-46D1-B6E2-DA20329CE5F3}"/>
              </a:ext>
            </a:extLst>
          </p:cNvPr>
          <p:cNvSpPr txBox="1"/>
          <p:nvPr/>
        </p:nvSpPr>
        <p:spPr>
          <a:xfrm>
            <a:off x="11023169" y="4044883"/>
            <a:ext cx="37670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kumimoji="1" lang="en-US" altLang="zh-TW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kumimoji="1" lang="en-US" altLang="zh-TW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</a:t>
            </a:r>
            <a:r>
              <a:rPr kumimoji="1" lang="en-US" altLang="zh-TW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kumimoji="1" lang="zh-TW" altLang="en-US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0" name="文字方塊 89">
            <a:extLst>
              <a:ext uri="{FF2B5EF4-FFF2-40B4-BE49-F238E27FC236}">
                <a16:creationId xmlns:a16="http://schemas.microsoft.com/office/drawing/2014/main" id="{02D2D79E-F51F-43C9-B84F-125E4252E2E9}"/>
              </a:ext>
            </a:extLst>
          </p:cNvPr>
          <p:cNvSpPr txBox="1"/>
          <p:nvPr/>
        </p:nvSpPr>
        <p:spPr>
          <a:xfrm>
            <a:off x="8880432" y="1369435"/>
            <a:ext cx="299762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kumimoji="1" lang="en-US" altLang="zh-TW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kumimoji="1" lang="en-US" altLang="zh-TW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kumimoji="1" lang="en-US" altLang="zh-TW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1" name="文字方塊 90">
            <a:extLst>
              <a:ext uri="{FF2B5EF4-FFF2-40B4-BE49-F238E27FC236}">
                <a16:creationId xmlns:a16="http://schemas.microsoft.com/office/drawing/2014/main" id="{BF19F127-BE7D-4268-BB0A-41B97D2B3C46}"/>
              </a:ext>
            </a:extLst>
          </p:cNvPr>
          <p:cNvSpPr txBox="1"/>
          <p:nvPr/>
        </p:nvSpPr>
        <p:spPr>
          <a:xfrm>
            <a:off x="8874890" y="2713261"/>
            <a:ext cx="299762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kumimoji="1" lang="en-US" altLang="zh-TW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kumimoji="1" lang="en-US" altLang="zh-TW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kumimoji="1" lang="en-US" altLang="zh-TW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kumimoji="1" lang="zh-TW" altLang="en-US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2" name="文字方塊 91">
            <a:extLst>
              <a:ext uri="{FF2B5EF4-FFF2-40B4-BE49-F238E27FC236}">
                <a16:creationId xmlns:a16="http://schemas.microsoft.com/office/drawing/2014/main" id="{9C2E2E31-56A8-42E3-BD6A-AA31F065148C}"/>
              </a:ext>
            </a:extLst>
          </p:cNvPr>
          <p:cNvSpPr txBox="1"/>
          <p:nvPr/>
        </p:nvSpPr>
        <p:spPr>
          <a:xfrm>
            <a:off x="8874890" y="4044883"/>
            <a:ext cx="299762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kumimoji="1" lang="en-US" altLang="zh-TW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kumimoji="1" lang="en-US" altLang="zh-TW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kumimoji="1" lang="en-US" altLang="zh-TW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kumimoji="1" lang="zh-TW" altLang="en-US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3" name="文字方塊 92">
            <a:extLst>
              <a:ext uri="{FF2B5EF4-FFF2-40B4-BE49-F238E27FC236}">
                <a16:creationId xmlns:a16="http://schemas.microsoft.com/office/drawing/2014/main" id="{4D86FE1D-C9B1-4528-8853-C9C6B10B29DF}"/>
              </a:ext>
            </a:extLst>
          </p:cNvPr>
          <p:cNvSpPr txBox="1"/>
          <p:nvPr/>
        </p:nvSpPr>
        <p:spPr>
          <a:xfrm>
            <a:off x="6475284" y="390329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baseline="-25000" dirty="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4" name="矩形 93">
            <a:extLst>
              <a:ext uri="{FF2B5EF4-FFF2-40B4-BE49-F238E27FC236}">
                <a16:creationId xmlns:a16="http://schemas.microsoft.com/office/drawing/2014/main" id="{E74F28E1-3C73-4A1C-87A3-2A9ED1C8AD5B}"/>
              </a:ext>
            </a:extLst>
          </p:cNvPr>
          <p:cNvSpPr/>
          <p:nvPr/>
        </p:nvSpPr>
        <p:spPr>
          <a:xfrm>
            <a:off x="6228059" y="4809517"/>
            <a:ext cx="540000" cy="583892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kumimoji="1" lang="en-US" altLang="zh-TW" b="1" i="1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endParaRPr kumimoji="1" lang="zh-TW" altLang="en-US" b="1" i="1" baseline="-25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5" name="直線箭頭接點 43">
            <a:extLst>
              <a:ext uri="{FF2B5EF4-FFF2-40B4-BE49-F238E27FC236}">
                <a16:creationId xmlns:a16="http://schemas.microsoft.com/office/drawing/2014/main" id="{9B259AC8-07EA-4092-A9E9-AA02CCFF514B}"/>
              </a:ext>
            </a:extLst>
          </p:cNvPr>
          <p:cNvCxnSpPr>
            <a:cxnSpLocks/>
            <a:stCxn id="94" idx="0"/>
          </p:cNvCxnSpPr>
          <p:nvPr/>
        </p:nvCxnSpPr>
        <p:spPr>
          <a:xfrm flipV="1">
            <a:off x="6498059" y="1752609"/>
            <a:ext cx="1058154" cy="3056908"/>
          </a:xfrm>
          <a:prstGeom prst="straightConnector1">
            <a:avLst/>
          </a:prstGeom>
          <a:ln>
            <a:solidFill>
              <a:schemeClr val="accent4"/>
            </a:solidFill>
            <a:tailEnd type="triangle" w="lg" len="lg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96" name="直線箭頭接點 43">
            <a:extLst>
              <a:ext uri="{FF2B5EF4-FFF2-40B4-BE49-F238E27FC236}">
                <a16:creationId xmlns:a16="http://schemas.microsoft.com/office/drawing/2014/main" id="{10AC9F33-C317-4E0A-9FFA-32D15C5B01EF}"/>
              </a:ext>
            </a:extLst>
          </p:cNvPr>
          <p:cNvCxnSpPr>
            <a:cxnSpLocks/>
            <a:stCxn id="94" idx="0"/>
          </p:cNvCxnSpPr>
          <p:nvPr/>
        </p:nvCxnSpPr>
        <p:spPr>
          <a:xfrm flipV="1">
            <a:off x="6498059" y="3098755"/>
            <a:ext cx="1063513" cy="1710762"/>
          </a:xfrm>
          <a:prstGeom prst="straightConnector1">
            <a:avLst/>
          </a:prstGeom>
          <a:ln>
            <a:solidFill>
              <a:schemeClr val="accent4"/>
            </a:solidFill>
            <a:tailEnd type="triangle" w="lg" len="lg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97" name="直線箭頭接點 43">
            <a:extLst>
              <a:ext uri="{FF2B5EF4-FFF2-40B4-BE49-F238E27FC236}">
                <a16:creationId xmlns:a16="http://schemas.microsoft.com/office/drawing/2014/main" id="{5AA51BE8-FDBD-49E9-B256-E9FBB878CBE5}"/>
              </a:ext>
            </a:extLst>
          </p:cNvPr>
          <p:cNvCxnSpPr>
            <a:cxnSpLocks/>
            <a:stCxn id="94" idx="0"/>
          </p:cNvCxnSpPr>
          <p:nvPr/>
        </p:nvCxnSpPr>
        <p:spPr>
          <a:xfrm flipV="1">
            <a:off x="6498059" y="4468612"/>
            <a:ext cx="1074881" cy="340905"/>
          </a:xfrm>
          <a:prstGeom prst="straightConnector1">
            <a:avLst/>
          </a:prstGeom>
          <a:ln>
            <a:solidFill>
              <a:schemeClr val="accent4"/>
            </a:solidFill>
            <a:tailEnd type="triangle" w="lg" len="lg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98" name="文字方塊 97">
            <a:extLst>
              <a:ext uri="{FF2B5EF4-FFF2-40B4-BE49-F238E27FC236}">
                <a16:creationId xmlns:a16="http://schemas.microsoft.com/office/drawing/2014/main" id="{AB0BA37D-1F6C-4F99-B214-EC742BDEDA93}"/>
              </a:ext>
            </a:extLst>
          </p:cNvPr>
          <p:cNvSpPr txBox="1"/>
          <p:nvPr/>
        </p:nvSpPr>
        <p:spPr>
          <a:xfrm>
            <a:off x="6796597" y="409928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baseline="-25000" dirty="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9" name="文字方塊 98">
            <a:extLst>
              <a:ext uri="{FF2B5EF4-FFF2-40B4-BE49-F238E27FC236}">
                <a16:creationId xmlns:a16="http://schemas.microsoft.com/office/drawing/2014/main" id="{D5732FE7-9E88-44E0-B32F-8D9760608228}"/>
              </a:ext>
            </a:extLst>
          </p:cNvPr>
          <p:cNvSpPr txBox="1"/>
          <p:nvPr/>
        </p:nvSpPr>
        <p:spPr>
          <a:xfrm>
            <a:off x="6805118" y="463369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baseline="-25000" dirty="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14319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B5A5B166-CE82-6543-87F8-A161C4527D53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Layer 3</a:t>
            </a:r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8D457950-F6F0-354C-BC85-9D9DA02CBF14}"/>
              </a:ext>
            </a:extLst>
          </p:cNvPr>
          <p:cNvSpPr/>
          <p:nvPr/>
        </p:nvSpPr>
        <p:spPr>
          <a:xfrm>
            <a:off x="1435563" y="1312739"/>
            <a:ext cx="667372" cy="855837"/>
          </a:xfrm>
          <a:prstGeom prst="ellipse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kumimoji="1" lang="en-US" altLang="zh-TW" sz="24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sz="2400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2B256F6C-05AC-5E4A-A756-277F2B246BBA}"/>
              </a:ext>
            </a:extLst>
          </p:cNvPr>
          <p:cNvSpPr/>
          <p:nvPr/>
        </p:nvSpPr>
        <p:spPr>
          <a:xfrm>
            <a:off x="1409700" y="2673379"/>
            <a:ext cx="667372" cy="855837"/>
          </a:xfrm>
          <a:prstGeom prst="ellipse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kumimoji="1" lang="en-US" altLang="zh-TW" sz="24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kumimoji="1" lang="zh-TW" altLang="en-US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03D4249B-BB3B-7A40-BC74-4DF5721E2AA2}"/>
              </a:ext>
            </a:extLst>
          </p:cNvPr>
          <p:cNvSpPr/>
          <p:nvPr/>
        </p:nvSpPr>
        <p:spPr>
          <a:xfrm>
            <a:off x="1409700" y="4034021"/>
            <a:ext cx="667372" cy="855837"/>
          </a:xfrm>
          <a:prstGeom prst="ellipse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kumimoji="1" lang="en-US" altLang="zh-TW" sz="24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kumimoji="1" lang="zh-TW" altLang="en-US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5E2732C5-F98B-0F49-ADA8-DEB0C82C4BB2}"/>
              </a:ext>
            </a:extLst>
          </p:cNvPr>
          <p:cNvSpPr/>
          <p:nvPr/>
        </p:nvSpPr>
        <p:spPr>
          <a:xfrm>
            <a:off x="2919803" y="1312360"/>
            <a:ext cx="667372" cy="855837"/>
          </a:xfrm>
          <a:prstGeom prst="ellipse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kumimoji="1" lang="en-US" altLang="zh-TW" sz="28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sz="2000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橢圓 9">
                <a:extLst>
                  <a:ext uri="{FF2B5EF4-FFF2-40B4-BE49-F238E27FC236}">
                    <a16:creationId xmlns:a16="http://schemas.microsoft.com/office/drawing/2014/main" id="{53356FCD-8950-9040-A200-5ED1150088BA}"/>
                  </a:ext>
                </a:extLst>
              </p:cNvPr>
              <p:cNvSpPr/>
              <p:nvPr/>
            </p:nvSpPr>
            <p:spPr>
              <a:xfrm>
                <a:off x="2893940" y="2673002"/>
                <a:ext cx="667372" cy="855837"/>
              </a:xfrm>
              <a:prstGeom prst="ellipse">
                <a:avLst/>
              </a:prstGeom>
              <a:ln/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kumimoji="1" lang="en-US" altLang="zh-TW" sz="2400" b="1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j</m:t>
                      </m:r>
                      <m:r>
                        <m:rPr>
                          <m:nor/>
                        </m:rPr>
                        <a:rPr kumimoji="1" lang="en-US" altLang="zh-TW" sz="2400" b="1" baseline="-25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2</m:t>
                      </m:r>
                    </m:oMath>
                  </m:oMathPara>
                </a14:m>
                <a:endParaRPr kumimoji="1" lang="zh-TW" altLang="en-US" b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橢圓 9">
                <a:extLst>
                  <a:ext uri="{FF2B5EF4-FFF2-40B4-BE49-F238E27FC236}">
                    <a16:creationId xmlns:a16="http://schemas.microsoft.com/office/drawing/2014/main" id="{53356FCD-8950-9040-A200-5ED1150088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3940" y="2673002"/>
                <a:ext cx="667372" cy="855837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橢圓 10">
                <a:extLst>
                  <a:ext uri="{FF2B5EF4-FFF2-40B4-BE49-F238E27FC236}">
                    <a16:creationId xmlns:a16="http://schemas.microsoft.com/office/drawing/2014/main" id="{21AF4E0D-D51C-DE45-AF55-E37023AE3B73}"/>
                  </a:ext>
                </a:extLst>
              </p:cNvPr>
              <p:cNvSpPr/>
              <p:nvPr/>
            </p:nvSpPr>
            <p:spPr>
              <a:xfrm>
                <a:off x="2893940" y="4033641"/>
                <a:ext cx="667372" cy="855837"/>
              </a:xfrm>
              <a:prstGeom prst="ellipse">
                <a:avLst/>
              </a:prstGeom>
              <a:ln/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kumimoji="1" lang="en-US" altLang="zh-TW" sz="2400" b="1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j</m:t>
                      </m:r>
                      <m:r>
                        <m:rPr>
                          <m:nor/>
                        </m:rPr>
                        <a:rPr kumimoji="1" lang="en-US" altLang="zh-TW" sz="2400" b="1" baseline="-25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3</m:t>
                      </m:r>
                    </m:oMath>
                  </m:oMathPara>
                </a14:m>
                <a:endParaRPr kumimoji="1" lang="zh-TW" altLang="en-US" b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橢圓 10">
                <a:extLst>
                  <a:ext uri="{FF2B5EF4-FFF2-40B4-BE49-F238E27FC236}">
                    <a16:creationId xmlns:a16="http://schemas.microsoft.com/office/drawing/2014/main" id="{21AF4E0D-D51C-DE45-AF55-E37023AE3B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3940" y="4033641"/>
                <a:ext cx="667372" cy="855837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橢圓 34">
            <a:extLst>
              <a:ext uri="{FF2B5EF4-FFF2-40B4-BE49-F238E27FC236}">
                <a16:creationId xmlns:a16="http://schemas.microsoft.com/office/drawing/2014/main" id="{5D6D42E0-DD24-9B4E-95E7-41E72D008970}"/>
              </a:ext>
            </a:extLst>
          </p:cNvPr>
          <p:cNvSpPr/>
          <p:nvPr/>
        </p:nvSpPr>
        <p:spPr>
          <a:xfrm>
            <a:off x="4254281" y="1312360"/>
            <a:ext cx="667372" cy="855837"/>
          </a:xfrm>
          <a:prstGeom prst="ellipse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kumimoji="1" lang="en-US" altLang="zh-TW" sz="24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sz="2400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橢圓 35">
            <a:extLst>
              <a:ext uri="{FF2B5EF4-FFF2-40B4-BE49-F238E27FC236}">
                <a16:creationId xmlns:a16="http://schemas.microsoft.com/office/drawing/2014/main" id="{1718272F-4689-7E47-9B19-3CC884990F74}"/>
              </a:ext>
            </a:extLst>
          </p:cNvPr>
          <p:cNvSpPr/>
          <p:nvPr/>
        </p:nvSpPr>
        <p:spPr>
          <a:xfrm>
            <a:off x="4228417" y="2673002"/>
            <a:ext cx="667372" cy="855837"/>
          </a:xfrm>
          <a:prstGeom prst="ellipse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kumimoji="1" lang="en-US" altLang="zh-TW" sz="24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kumimoji="1" lang="zh-TW" altLang="en-US" sz="2400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橢圓 36">
            <a:extLst>
              <a:ext uri="{FF2B5EF4-FFF2-40B4-BE49-F238E27FC236}">
                <a16:creationId xmlns:a16="http://schemas.microsoft.com/office/drawing/2014/main" id="{E5393C31-65F7-5D48-BEB0-8AF638A00F9E}"/>
              </a:ext>
            </a:extLst>
          </p:cNvPr>
          <p:cNvSpPr/>
          <p:nvPr/>
        </p:nvSpPr>
        <p:spPr>
          <a:xfrm>
            <a:off x="4228417" y="4033641"/>
            <a:ext cx="667372" cy="855837"/>
          </a:xfrm>
          <a:prstGeom prst="ellipse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kumimoji="1" lang="en-US" altLang="zh-TW" sz="24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kumimoji="1" lang="zh-TW" altLang="en-US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7" name="文字方塊 106">
            <a:extLst>
              <a:ext uri="{FF2B5EF4-FFF2-40B4-BE49-F238E27FC236}">
                <a16:creationId xmlns:a16="http://schemas.microsoft.com/office/drawing/2014/main" id="{A0587189-F404-9749-BBE3-2D5F7F2C4862}"/>
              </a:ext>
            </a:extLst>
          </p:cNvPr>
          <p:cNvSpPr txBox="1"/>
          <p:nvPr/>
        </p:nvSpPr>
        <p:spPr>
          <a:xfrm>
            <a:off x="1401199" y="892758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  <a:endParaRPr kumimoji="1" lang="zh-TW" altLang="en-US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1" name="文字方塊 110">
            <a:extLst>
              <a:ext uri="{FF2B5EF4-FFF2-40B4-BE49-F238E27FC236}">
                <a16:creationId xmlns:a16="http://schemas.microsoft.com/office/drawing/2014/main" id="{724C259B-9DAD-DA47-B975-4E3BFAB67206}"/>
              </a:ext>
            </a:extLst>
          </p:cNvPr>
          <p:cNvSpPr txBox="1"/>
          <p:nvPr/>
        </p:nvSpPr>
        <p:spPr>
          <a:xfrm>
            <a:off x="6666036" y="898585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  <a:endParaRPr kumimoji="1" lang="zh-TW" altLang="en-US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4" name="文字方塊 133">
            <a:extLst>
              <a:ext uri="{FF2B5EF4-FFF2-40B4-BE49-F238E27FC236}">
                <a16:creationId xmlns:a16="http://schemas.microsoft.com/office/drawing/2014/main" id="{469BCA19-4336-084A-962D-CE48B0DF8793}"/>
              </a:ext>
            </a:extLst>
          </p:cNvPr>
          <p:cNvSpPr txBox="1"/>
          <p:nvPr/>
        </p:nvSpPr>
        <p:spPr>
          <a:xfrm>
            <a:off x="6570430" y="4898626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Softmax</a:t>
            </a:r>
            <a:endParaRPr kumimoji="1" lang="zh-TW" altLang="en-US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文字方塊 134">
                <a:extLst>
                  <a:ext uri="{FF2B5EF4-FFF2-40B4-BE49-F238E27FC236}">
                    <a16:creationId xmlns:a16="http://schemas.microsoft.com/office/drawing/2014/main" id="{D8D9CC80-DFDC-5A4A-8D41-2B803B9FDD04}"/>
                  </a:ext>
                </a:extLst>
              </p:cNvPr>
              <p:cNvSpPr txBox="1"/>
              <p:nvPr/>
            </p:nvSpPr>
            <p:spPr>
              <a:xfrm>
                <a:off x="3468106" y="5860477"/>
                <a:ext cx="8744317" cy="8993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kumimoji="1" lang="en-US" altLang="zh-TW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TW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𝑜𝑢𝑡</m:t>
                              </m:r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zh-TW" i="1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kumimoji="1" lang="en-US" altLang="zh-TW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𝑜𝑢𝑡</m:t>
                              </m:r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kumimoji="1" lang="en-US" altLang="zh-TW" i="1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𝑜𝑢𝑡</m:t>
                              </m:r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kumimoji="1"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lin"/>
                              <m:ctrlP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kumimoji="1"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𝑖𝑛</m:t>
                                      </m:r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sup>
                              </m:sSup>
                            </m:num>
                            <m:den>
                              <m:d>
                                <m:dPr>
                                  <m:ctrlPr>
                                    <a:rPr kumimoji="1"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limLoc m:val="subSup"/>
                                      <m:ctrlP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kumimoji="1" lang="en-US" altLang="zh-TW">
                                          <a:latin typeface="Cambria Math" panose="02040503050406030204" pitchFamily="18" charset="0"/>
                                        </a:rPr>
                                        <m:t>N</m:t>
                                      </m:r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p>
                                    <m:e>
                                      <m:sSup>
                                        <m:sSupPr>
                                          <m:ctrlP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</m:e>
                                        <m:sup>
                                          <m:sSub>
                                            <m:sSubPr>
                                              <m:ctrlPr>
                                                <a:rPr kumimoji="1" lang="en-US" altLang="zh-TW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1" lang="en-US" altLang="zh-TW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1" lang="en-US" altLang="zh-TW" i="1">
                                                  <a:latin typeface="Cambria Math" panose="02040503050406030204" pitchFamily="18" charset="0"/>
                                                </a:rPr>
                                                <m:t>𝑖𝑛</m:t>
                                              </m:r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kumimoji="1" lang="en-US" altLang="zh-TW">
                                                  <a:latin typeface="Cambria Math" panose="02040503050406030204" pitchFamily="18" charset="0"/>
                                                </a:rPr>
                                                <m:t>N</m:t>
                                              </m:r>
                                            </m:sub>
                                          </m:sSub>
                                        </m:sup>
                                      </m:sSup>
                                    </m:e>
                                  </m:nary>
                                </m:e>
                              </m:d>
                            </m:den>
                          </m:f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f>
                            <m:fPr>
                              <m:type m:val="lin"/>
                              <m:ctrlP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kumimoji="1"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kumimoji="1" lang="en-US" altLang="zh-TW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𝑖𝑛</m:t>
                                      </m:r>
                                      <m:r>
                                        <a:rPr kumimoji="1"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sup>
                              </m:sSup>
                            </m:num>
                            <m:den>
                              <m:d>
                                <m:dPr>
                                  <m:ctrlPr>
                                    <a:rPr kumimoji="1"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limLoc m:val="subSup"/>
                                      <m:ctrlP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kumimoji="1" lang="en-US" altLang="zh-TW">
                                          <a:latin typeface="Cambria Math" panose="02040503050406030204" pitchFamily="18" charset="0"/>
                                        </a:rPr>
                                        <m:t>N</m:t>
                                      </m:r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p>
                                    <m:e>
                                      <m:sSup>
                                        <m:sSupPr>
                                          <m:ctrlP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</m:e>
                                        <m:sup>
                                          <m:sSub>
                                            <m:sSubPr>
                                              <m:ctrlPr>
                                                <a:rPr kumimoji="1" lang="en-US" altLang="zh-TW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1" lang="en-US" altLang="zh-TW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1" lang="en-US" altLang="zh-TW" i="1">
                                                  <a:latin typeface="Cambria Math" panose="02040503050406030204" pitchFamily="18" charset="0"/>
                                                </a:rPr>
                                                <m:t>𝑖𝑛</m:t>
                                              </m:r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kumimoji="1" lang="en-US" altLang="zh-TW">
                                                  <a:latin typeface="Cambria Math" panose="02040503050406030204" pitchFamily="18" charset="0"/>
                                                </a:rPr>
                                                <m:t>N</m:t>
                                              </m:r>
                                            </m:sub>
                                          </m:sSub>
                                        </m:sup>
                                      </m:sSup>
                                    </m:e>
                                  </m:nary>
                                </m:e>
                              </m:d>
                            </m:den>
                          </m:f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f>
                            <m:fPr>
                              <m:type m:val="lin"/>
                              <m:ctrlP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kumimoji="1"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𝑖𝑛</m:t>
                                      </m:r>
                                      <m:r>
                                        <a:rPr kumimoji="1"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sup>
                              </m:sSup>
                            </m:num>
                            <m:den>
                              <m:d>
                                <m:dPr>
                                  <m:ctrlPr>
                                    <a:rPr kumimoji="1"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limLoc m:val="subSup"/>
                                      <m:ctrlP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kumimoji="1" lang="en-US" altLang="zh-TW">
                                          <a:latin typeface="Cambria Math" panose="02040503050406030204" pitchFamily="18" charset="0"/>
                                        </a:rPr>
                                        <m:t>N</m:t>
                                      </m:r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p>
                                    <m:e>
                                      <m:sSup>
                                        <m:sSupPr>
                                          <m:ctrlP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kumimoji="1"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</m:e>
                                        <m:sup>
                                          <m:sSub>
                                            <m:sSubPr>
                                              <m:ctrlPr>
                                                <a:rPr kumimoji="1" lang="en-US" altLang="zh-TW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1" lang="en-US" altLang="zh-TW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1" lang="en-US" altLang="zh-TW" i="1">
                                                  <a:latin typeface="Cambria Math" panose="02040503050406030204" pitchFamily="18" charset="0"/>
                                                </a:rPr>
                                                <m:t>𝑖𝑛</m:t>
                                              </m:r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kumimoji="1" lang="en-US" altLang="zh-TW">
                                                  <a:latin typeface="Cambria Math" panose="02040503050406030204" pitchFamily="18" charset="0"/>
                                                </a:rPr>
                                                <m:t>N</m:t>
                                              </m:r>
                                            </m:sub>
                                          </m:sSub>
                                        </m:sup>
                                      </m:sSup>
                                    </m:e>
                                  </m:nary>
                                </m:e>
                              </m:d>
                            </m:den>
                          </m:f>
                        </m:e>
                      </m:d>
                    </m:oMath>
                  </m:oMathPara>
                </a14:m>
                <a:endParaRPr kumimoji="1" lang="en-US" altLang="zh-TW" dirty="0"/>
              </a:p>
              <a:p>
                <a:r>
                  <a:rPr kumimoji="1" lang="en-US" altLang="zh-TW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TW" b="0" i="0" smtClean="0">
                        <a:latin typeface="Cambria Math" panose="02040503050406030204" pitchFamily="18" charset="0"/>
                      </a:rPr>
                      <m:t>                                    </m:t>
                    </m:r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zh-TW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kumimoji="1"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0. 2698 </m:t>
                        </m:r>
                        <m:r>
                          <a:rPr kumimoji="1" lang="en-US" altLang="zh-TW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0.3223  0.4078</m:t>
                        </m:r>
                      </m:e>
                    </m:d>
                  </m:oMath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135" name="文字方塊 134">
                <a:extLst>
                  <a:ext uri="{FF2B5EF4-FFF2-40B4-BE49-F238E27FC236}">
                    <a16:creationId xmlns:a16="http://schemas.microsoft.com/office/drawing/2014/main" id="{D8D9CC80-DFDC-5A4A-8D41-2B803B9FDD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8106" y="5860477"/>
                <a:ext cx="8744317" cy="899349"/>
              </a:xfrm>
              <a:prstGeom prst="rect">
                <a:avLst/>
              </a:prstGeom>
              <a:blipFill>
                <a:blip r:embed="rId5"/>
                <a:stretch>
                  <a:fillRect b="-135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文字方塊 83">
                <a:extLst>
                  <a:ext uri="{FF2B5EF4-FFF2-40B4-BE49-F238E27FC236}">
                    <a16:creationId xmlns:a16="http://schemas.microsoft.com/office/drawing/2014/main" id="{33F0AB20-FC40-A040-B4DF-7D798B8C1328}"/>
                  </a:ext>
                </a:extLst>
              </p:cNvPr>
              <p:cNvSpPr txBox="1"/>
              <p:nvPr/>
            </p:nvSpPr>
            <p:spPr>
              <a:xfrm>
                <a:off x="3098831" y="938547"/>
                <a:ext cx="30931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kumimoji="1" lang="en-US" altLang="zh-TW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kumimoji="1" lang="zh-TW" altLang="en-US" b="1" dirty="0"/>
              </a:p>
            </p:txBody>
          </p:sp>
        </mc:Choice>
        <mc:Fallback xmlns="">
          <p:sp>
            <p:nvSpPr>
              <p:cNvPr id="84" name="文字方塊 83">
                <a:extLst>
                  <a:ext uri="{FF2B5EF4-FFF2-40B4-BE49-F238E27FC236}">
                    <a16:creationId xmlns:a16="http://schemas.microsoft.com/office/drawing/2014/main" id="{33F0AB20-FC40-A040-B4DF-7D798B8C13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8831" y="938547"/>
                <a:ext cx="309315" cy="276999"/>
              </a:xfrm>
              <a:prstGeom prst="rect">
                <a:avLst/>
              </a:prstGeom>
              <a:blipFill>
                <a:blip r:embed="rId6"/>
                <a:stretch>
                  <a:fillRect l="-16000" r="-8000" b="-1304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文字方塊 84">
                <a:extLst>
                  <a:ext uri="{FF2B5EF4-FFF2-40B4-BE49-F238E27FC236}">
                    <a16:creationId xmlns:a16="http://schemas.microsoft.com/office/drawing/2014/main" id="{1A69203A-529E-3A41-88D5-4618C24DDC4F}"/>
                  </a:ext>
                </a:extLst>
              </p:cNvPr>
              <p:cNvSpPr txBox="1"/>
              <p:nvPr/>
            </p:nvSpPr>
            <p:spPr>
              <a:xfrm>
                <a:off x="4407445" y="950146"/>
                <a:ext cx="30931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kumimoji="1" lang="en-US" altLang="zh-TW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kumimoji="1" lang="zh-TW" altLang="en-US" b="1" dirty="0"/>
              </a:p>
            </p:txBody>
          </p:sp>
        </mc:Choice>
        <mc:Fallback xmlns="">
          <p:sp>
            <p:nvSpPr>
              <p:cNvPr id="85" name="文字方塊 84">
                <a:extLst>
                  <a:ext uri="{FF2B5EF4-FFF2-40B4-BE49-F238E27FC236}">
                    <a16:creationId xmlns:a16="http://schemas.microsoft.com/office/drawing/2014/main" id="{1A69203A-529E-3A41-88D5-4618C24DDC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7445" y="950146"/>
                <a:ext cx="309315" cy="276999"/>
              </a:xfrm>
              <a:prstGeom prst="rect">
                <a:avLst/>
              </a:prstGeom>
              <a:blipFill>
                <a:blip r:embed="rId7"/>
                <a:stretch>
                  <a:fillRect l="-16000" r="-4000" b="-1304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6" name="直線箭頭接點 95">
            <a:extLst>
              <a:ext uri="{FF2B5EF4-FFF2-40B4-BE49-F238E27FC236}">
                <a16:creationId xmlns:a16="http://schemas.microsoft.com/office/drawing/2014/main" id="{94840B0F-B1D9-5141-96A8-B4AA342DA8F8}"/>
              </a:ext>
            </a:extLst>
          </p:cNvPr>
          <p:cNvCxnSpPr>
            <a:cxnSpLocks/>
          </p:cNvCxnSpPr>
          <p:nvPr/>
        </p:nvCxnSpPr>
        <p:spPr>
          <a:xfrm>
            <a:off x="6004314" y="1735673"/>
            <a:ext cx="796295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線箭頭接點 96">
            <a:extLst>
              <a:ext uri="{FF2B5EF4-FFF2-40B4-BE49-F238E27FC236}">
                <a16:creationId xmlns:a16="http://schemas.microsoft.com/office/drawing/2014/main" id="{18FD85BE-89E6-9143-AE8D-A925FDF97AB1}"/>
              </a:ext>
            </a:extLst>
          </p:cNvPr>
          <p:cNvCxnSpPr>
            <a:cxnSpLocks/>
          </p:cNvCxnSpPr>
          <p:nvPr/>
        </p:nvCxnSpPr>
        <p:spPr>
          <a:xfrm>
            <a:off x="7467981" y="1735673"/>
            <a:ext cx="796295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線箭頭接點 107">
            <a:extLst>
              <a:ext uri="{FF2B5EF4-FFF2-40B4-BE49-F238E27FC236}">
                <a16:creationId xmlns:a16="http://schemas.microsoft.com/office/drawing/2014/main" id="{AD34BD63-F2EE-5D4C-9496-7D1E1B167C44}"/>
              </a:ext>
            </a:extLst>
          </p:cNvPr>
          <p:cNvCxnSpPr>
            <a:cxnSpLocks/>
          </p:cNvCxnSpPr>
          <p:nvPr/>
        </p:nvCxnSpPr>
        <p:spPr>
          <a:xfrm>
            <a:off x="6004313" y="3100919"/>
            <a:ext cx="796295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線箭頭接點 111">
            <a:extLst>
              <a:ext uri="{FF2B5EF4-FFF2-40B4-BE49-F238E27FC236}">
                <a16:creationId xmlns:a16="http://schemas.microsoft.com/office/drawing/2014/main" id="{F5CF53BA-B968-194E-8B92-4AC5E37B07DD}"/>
              </a:ext>
            </a:extLst>
          </p:cNvPr>
          <p:cNvCxnSpPr>
            <a:cxnSpLocks/>
          </p:cNvCxnSpPr>
          <p:nvPr/>
        </p:nvCxnSpPr>
        <p:spPr>
          <a:xfrm>
            <a:off x="7467980" y="3100919"/>
            <a:ext cx="796295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直線箭頭接點 130">
            <a:extLst>
              <a:ext uri="{FF2B5EF4-FFF2-40B4-BE49-F238E27FC236}">
                <a16:creationId xmlns:a16="http://schemas.microsoft.com/office/drawing/2014/main" id="{80217BBF-F81D-4446-9966-72C277EC02E1}"/>
              </a:ext>
            </a:extLst>
          </p:cNvPr>
          <p:cNvCxnSpPr>
            <a:cxnSpLocks/>
          </p:cNvCxnSpPr>
          <p:nvPr/>
        </p:nvCxnSpPr>
        <p:spPr>
          <a:xfrm>
            <a:off x="5978451" y="4464428"/>
            <a:ext cx="796295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直線箭頭接點 135">
            <a:extLst>
              <a:ext uri="{FF2B5EF4-FFF2-40B4-BE49-F238E27FC236}">
                <a16:creationId xmlns:a16="http://schemas.microsoft.com/office/drawing/2014/main" id="{09783365-BFFA-CB43-B612-01847B090634}"/>
              </a:ext>
            </a:extLst>
          </p:cNvPr>
          <p:cNvCxnSpPr>
            <a:cxnSpLocks/>
          </p:cNvCxnSpPr>
          <p:nvPr/>
        </p:nvCxnSpPr>
        <p:spPr>
          <a:xfrm>
            <a:off x="7442118" y="4464428"/>
            <a:ext cx="796295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文字方塊 140">
            <a:extLst>
              <a:ext uri="{FF2B5EF4-FFF2-40B4-BE49-F238E27FC236}">
                <a16:creationId xmlns:a16="http://schemas.microsoft.com/office/drawing/2014/main" id="{D9FA3F26-A446-A34B-8423-4D43EB1EF40A}"/>
              </a:ext>
            </a:extLst>
          </p:cNvPr>
          <p:cNvSpPr txBox="1"/>
          <p:nvPr/>
        </p:nvSpPr>
        <p:spPr>
          <a:xfrm>
            <a:off x="5466728" y="1551007"/>
            <a:ext cx="497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kumimoji="1" lang="en-US" altLang="zh-TW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in1</a:t>
            </a:r>
            <a:endParaRPr kumimoji="1" lang="zh-TW" altLang="en-US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2" name="文字方塊 141">
            <a:extLst>
              <a:ext uri="{FF2B5EF4-FFF2-40B4-BE49-F238E27FC236}">
                <a16:creationId xmlns:a16="http://schemas.microsoft.com/office/drawing/2014/main" id="{577C0892-D04C-0045-B02E-4C0C4318AB1B}"/>
              </a:ext>
            </a:extLst>
          </p:cNvPr>
          <p:cNvSpPr txBox="1"/>
          <p:nvPr/>
        </p:nvSpPr>
        <p:spPr>
          <a:xfrm>
            <a:off x="8268001" y="1551007"/>
            <a:ext cx="574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kumimoji="1" lang="en-US" altLang="zh-TW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out1</a:t>
            </a:r>
            <a:endParaRPr kumimoji="1" lang="zh-TW" altLang="en-US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3" name="文字方塊 142">
            <a:extLst>
              <a:ext uri="{FF2B5EF4-FFF2-40B4-BE49-F238E27FC236}">
                <a16:creationId xmlns:a16="http://schemas.microsoft.com/office/drawing/2014/main" id="{03F61E2A-7DBE-6546-8CDF-9A23280A45D6}"/>
              </a:ext>
            </a:extLst>
          </p:cNvPr>
          <p:cNvSpPr txBox="1"/>
          <p:nvPr/>
        </p:nvSpPr>
        <p:spPr>
          <a:xfrm>
            <a:off x="5450113" y="2925072"/>
            <a:ext cx="497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kumimoji="1" lang="en-US" altLang="zh-TW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in2</a:t>
            </a:r>
            <a:endParaRPr kumimoji="1" lang="zh-TW" altLang="en-US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4" name="文字方塊 143">
            <a:extLst>
              <a:ext uri="{FF2B5EF4-FFF2-40B4-BE49-F238E27FC236}">
                <a16:creationId xmlns:a16="http://schemas.microsoft.com/office/drawing/2014/main" id="{8854CEF4-2375-3C48-AB4E-49FE12B0C966}"/>
              </a:ext>
            </a:extLst>
          </p:cNvPr>
          <p:cNvSpPr txBox="1"/>
          <p:nvPr/>
        </p:nvSpPr>
        <p:spPr>
          <a:xfrm>
            <a:off x="8268001" y="2925072"/>
            <a:ext cx="574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kumimoji="1" lang="en-US" altLang="zh-TW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out2</a:t>
            </a:r>
            <a:endParaRPr kumimoji="1" lang="zh-TW" altLang="en-US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5" name="文字方塊 144">
            <a:extLst>
              <a:ext uri="{FF2B5EF4-FFF2-40B4-BE49-F238E27FC236}">
                <a16:creationId xmlns:a16="http://schemas.microsoft.com/office/drawing/2014/main" id="{3AF90865-CEEB-6A4A-A176-E7778C61786C}"/>
              </a:ext>
            </a:extLst>
          </p:cNvPr>
          <p:cNvSpPr txBox="1"/>
          <p:nvPr/>
        </p:nvSpPr>
        <p:spPr>
          <a:xfrm>
            <a:off x="5450113" y="4273212"/>
            <a:ext cx="497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kumimoji="1" lang="en-US" altLang="zh-TW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in3</a:t>
            </a:r>
            <a:endParaRPr kumimoji="1" lang="zh-TW" altLang="en-US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6" name="文字方塊 145">
            <a:extLst>
              <a:ext uri="{FF2B5EF4-FFF2-40B4-BE49-F238E27FC236}">
                <a16:creationId xmlns:a16="http://schemas.microsoft.com/office/drawing/2014/main" id="{7444B9BA-3DF9-054A-83C7-B7522CAD367F}"/>
              </a:ext>
            </a:extLst>
          </p:cNvPr>
          <p:cNvSpPr txBox="1"/>
          <p:nvPr/>
        </p:nvSpPr>
        <p:spPr>
          <a:xfrm>
            <a:off x="8268001" y="4273212"/>
            <a:ext cx="574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kumimoji="1" lang="en-US" altLang="zh-TW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out3</a:t>
            </a:r>
            <a:endParaRPr kumimoji="1" lang="zh-TW" altLang="en-US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AFF16F19-F7F2-4344-B35B-0A0756F775DB}"/>
              </a:ext>
            </a:extLst>
          </p:cNvPr>
          <p:cNvSpPr/>
          <p:nvPr/>
        </p:nvSpPr>
        <p:spPr>
          <a:xfrm flipV="1">
            <a:off x="5346287" y="892756"/>
            <a:ext cx="3639297" cy="4553691"/>
          </a:xfrm>
          <a:prstGeom prst="rect">
            <a:avLst/>
          </a:prstGeom>
          <a:noFill/>
          <a:ln w="635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文字方塊 65">
                <a:extLst>
                  <a:ext uri="{FF2B5EF4-FFF2-40B4-BE49-F238E27FC236}">
                    <a16:creationId xmlns:a16="http://schemas.microsoft.com/office/drawing/2014/main" id="{5E2C834F-A2C5-8441-AD54-C7F2688C9B14}"/>
                  </a:ext>
                </a:extLst>
              </p:cNvPr>
              <p:cNvSpPr txBox="1"/>
              <p:nvPr/>
            </p:nvSpPr>
            <p:spPr>
              <a:xfrm>
                <a:off x="6002772" y="1345212"/>
                <a:ext cx="74219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kumimoji="1" lang="en-US" altLang="zh-TW" b="0" i="1" smtClean="0">
                          <a:latin typeface="Cambria Math" panose="02040503050406030204" pitchFamily="18" charset="0"/>
                        </a:rPr>
                        <m:t>.8658</m:t>
                      </m:r>
                    </m:oMath>
                  </m:oMathPara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66" name="文字方塊 65">
                <a:extLst>
                  <a:ext uri="{FF2B5EF4-FFF2-40B4-BE49-F238E27FC236}">
                    <a16:creationId xmlns:a16="http://schemas.microsoft.com/office/drawing/2014/main" id="{5E2C834F-A2C5-8441-AD54-C7F2688C9B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2772" y="1345212"/>
                <a:ext cx="742191" cy="276999"/>
              </a:xfrm>
              <a:prstGeom prst="rect">
                <a:avLst/>
              </a:prstGeom>
              <a:blipFill>
                <a:blip r:embed="rId8"/>
                <a:stretch>
                  <a:fillRect l="-6780" r="-6780" b="-434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文字方塊 66">
                <a:extLst>
                  <a:ext uri="{FF2B5EF4-FFF2-40B4-BE49-F238E27FC236}">
                    <a16:creationId xmlns:a16="http://schemas.microsoft.com/office/drawing/2014/main" id="{39606617-D712-F048-8B09-0132F8DA410F}"/>
                  </a:ext>
                </a:extLst>
              </p:cNvPr>
              <p:cNvSpPr txBox="1"/>
              <p:nvPr/>
            </p:nvSpPr>
            <p:spPr>
              <a:xfrm>
                <a:off x="6002772" y="2617773"/>
                <a:ext cx="74219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b="0" i="1" smtClean="0">
                          <a:latin typeface="Cambria Math" panose="02040503050406030204" pitchFamily="18" charset="0"/>
                        </a:rPr>
                        <m:t>2.2292</m:t>
                      </m:r>
                    </m:oMath>
                  </m:oMathPara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67" name="文字方塊 66">
                <a:extLst>
                  <a:ext uri="{FF2B5EF4-FFF2-40B4-BE49-F238E27FC236}">
                    <a16:creationId xmlns:a16="http://schemas.microsoft.com/office/drawing/2014/main" id="{39606617-D712-F048-8B09-0132F8DA41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2772" y="2617773"/>
                <a:ext cx="742191" cy="276999"/>
              </a:xfrm>
              <a:prstGeom prst="rect">
                <a:avLst/>
              </a:prstGeom>
              <a:blipFill>
                <a:blip r:embed="rId9"/>
                <a:stretch>
                  <a:fillRect l="-6780" r="-5085" b="-434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文字方塊 67">
                <a:extLst>
                  <a:ext uri="{FF2B5EF4-FFF2-40B4-BE49-F238E27FC236}">
                    <a16:creationId xmlns:a16="http://schemas.microsoft.com/office/drawing/2014/main" id="{648F4805-4480-5049-B1A7-76D5453698D2}"/>
                  </a:ext>
                </a:extLst>
              </p:cNvPr>
              <p:cNvSpPr txBox="1"/>
              <p:nvPr/>
            </p:nvSpPr>
            <p:spPr>
              <a:xfrm>
                <a:off x="5963980" y="4009491"/>
                <a:ext cx="74219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kumimoji="1" lang="en-US" altLang="zh-TW" b="0" i="1" smtClean="0">
                          <a:latin typeface="Cambria Math" panose="02040503050406030204" pitchFamily="18" charset="0"/>
                        </a:rPr>
                        <m:t>.8204</m:t>
                      </m:r>
                    </m:oMath>
                  </m:oMathPara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68" name="文字方塊 67">
                <a:extLst>
                  <a:ext uri="{FF2B5EF4-FFF2-40B4-BE49-F238E27FC236}">
                    <a16:creationId xmlns:a16="http://schemas.microsoft.com/office/drawing/2014/main" id="{648F4805-4480-5049-B1A7-76D5453698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3980" y="4009491"/>
                <a:ext cx="742191" cy="276999"/>
              </a:xfrm>
              <a:prstGeom prst="rect">
                <a:avLst/>
              </a:prstGeom>
              <a:blipFill>
                <a:blip r:embed="rId10"/>
                <a:stretch>
                  <a:fillRect l="-6780" r="-508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字方塊 1">
                <a:extLst>
                  <a:ext uri="{FF2B5EF4-FFF2-40B4-BE49-F238E27FC236}">
                    <a16:creationId xmlns:a16="http://schemas.microsoft.com/office/drawing/2014/main" id="{6895CAA4-893E-744A-B778-EB24E997AEC7}"/>
                  </a:ext>
                </a:extLst>
              </p:cNvPr>
              <p:cNvSpPr txBox="1"/>
              <p:nvPr/>
            </p:nvSpPr>
            <p:spPr>
              <a:xfrm>
                <a:off x="90241" y="5876097"/>
                <a:ext cx="3306290" cy="79271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𝑠𝑜𝑓𝑡𝑚𝑎𝑥</m:t>
                      </m:r>
                      <m:d>
                        <m:dPr>
                          <m:ctrlPr>
                            <a:rPr kumimoji="1" lang="en-US" altLang="zh-TW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TW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16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zh-TW" sz="1600" i="1"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  <m:r>
                                <m:rPr>
                                  <m:sty m:val="p"/>
                                </m:rPr>
                                <a:rPr kumimoji="1" lang="en-US" altLang="zh-TW" sz="1600" b="0" i="0" smtClean="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sub>
                          </m:sSub>
                        </m:e>
                      </m:d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type m:val="lin"/>
                          <m:ctrlPr>
                            <a:rPr kumimoji="1" lang="en-US" altLang="zh-TW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1" lang="en-US" altLang="zh-TW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TW" sz="16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kumimoji="1" lang="en-US" altLang="zh-TW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TW" sz="16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kumimoji="1" lang="en-US" altLang="zh-TW" sz="1600" b="0" i="1" smtClean="0">
                                      <a:latin typeface="Cambria Math" panose="02040503050406030204" pitchFamily="18" charset="0"/>
                                    </a:rPr>
                                    <m:t>𝑖𝑛</m:t>
                                  </m:r>
                                  <m:r>
                                    <m:rPr>
                                      <m:sty m:val="p"/>
                                    </m:rPr>
                                    <a:rPr kumimoji="1" lang="en-US" altLang="zh-TW" sz="1600" b="0" i="0" smtClean="0"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sub>
                              </m:sSub>
                            </m:sup>
                          </m:sSup>
                        </m:num>
                        <m:den>
                          <m:d>
                            <m:dPr>
                              <m:ctrlPr>
                                <a:rPr kumimoji="1" lang="en-US" altLang="zh-TW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ctrlPr>
                                    <a:rPr kumimoji="1" lang="en-US" altLang="zh-TW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sty m:val="p"/>
                                    </m:rPr>
                                    <a:rPr kumimoji="1" lang="en-US" altLang="zh-TW" sz="1600" b="0" i="0" smtClean="0"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  <m:r>
                                    <a:rPr kumimoji="1" lang="en-US" altLang="zh-TW" sz="1600" b="0" i="1" smtClean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kumimoji="1" lang="en-US" altLang="zh-TW" sz="16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kumimoji="1" lang="en-US" altLang="zh-TW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zh-TW" sz="1600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sSub>
                                        <m:sSubPr>
                                          <m:ctrlPr>
                                            <a:rPr kumimoji="1" lang="en-US" altLang="zh-TW" sz="16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TW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TW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𝑖𝑛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kumimoji="1" lang="en-US" altLang="zh-TW" sz="1600" b="0" i="0" smtClean="0">
                                              <a:latin typeface="Cambria Math" panose="02040503050406030204" pitchFamily="18" charset="0"/>
                                            </a:rPr>
                                            <m:t>N</m:t>
                                          </m:r>
                                        </m:sub>
                                      </m:sSub>
                                    </m:sup>
                                  </m:sSup>
                                </m:e>
                              </m:nary>
                            </m:e>
                          </m:d>
                        </m:den>
                      </m:f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2" name="文字方塊 1">
                <a:extLst>
                  <a:ext uri="{FF2B5EF4-FFF2-40B4-BE49-F238E27FC236}">
                    <a16:creationId xmlns:a16="http://schemas.microsoft.com/office/drawing/2014/main" id="{6895CAA4-893E-744A-B778-EB24E997AE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41" y="5876097"/>
                <a:ext cx="3306290" cy="79271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矩形 37">
                <a:extLst>
                  <a:ext uri="{FF2B5EF4-FFF2-40B4-BE49-F238E27FC236}">
                    <a16:creationId xmlns:a16="http://schemas.microsoft.com/office/drawing/2014/main" id="{5ABD6A7A-C6FC-4400-8849-910514BD3D5C}"/>
                  </a:ext>
                </a:extLst>
              </p:cNvPr>
              <p:cNvSpPr/>
              <p:nvPr/>
            </p:nvSpPr>
            <p:spPr>
              <a:xfrm>
                <a:off x="6550761" y="798581"/>
                <a:ext cx="1242263" cy="15696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TW" altLang="en-US" sz="9600" b="0" i="1"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zh-TW" altLang="en-US" sz="96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8" name="矩形 37">
                <a:extLst>
                  <a:ext uri="{FF2B5EF4-FFF2-40B4-BE49-F238E27FC236}">
                    <a16:creationId xmlns:a16="http://schemas.microsoft.com/office/drawing/2014/main" id="{5ABD6A7A-C6FC-4400-8849-910514BD3D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0761" y="798581"/>
                <a:ext cx="1242263" cy="156966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7C8B63F5-24A0-4887-BA29-AD3D8D391601}"/>
                  </a:ext>
                </a:extLst>
              </p:cNvPr>
              <p:cNvSpPr/>
              <p:nvPr/>
            </p:nvSpPr>
            <p:spPr>
              <a:xfrm>
                <a:off x="6550761" y="2207347"/>
                <a:ext cx="1242263" cy="15696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TW" altLang="en-US" sz="9600" b="0" i="1"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zh-TW" altLang="en-US" sz="96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7C8B63F5-24A0-4887-BA29-AD3D8D3916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0761" y="2207347"/>
                <a:ext cx="1242263" cy="156966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973C3DA6-6328-4C4C-9EBA-5226B26C7714}"/>
                  </a:ext>
                </a:extLst>
              </p:cNvPr>
              <p:cNvSpPr/>
              <p:nvPr/>
            </p:nvSpPr>
            <p:spPr>
              <a:xfrm>
                <a:off x="6544804" y="3533287"/>
                <a:ext cx="1242263" cy="15696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TW" altLang="en-US" sz="9600" b="0" i="1"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zh-TW" altLang="en-US" sz="96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973C3DA6-6328-4C4C-9EBA-5226B26C77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4804" y="3533287"/>
                <a:ext cx="1242263" cy="156966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516471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60227</TotalTime>
  <Words>2901</Words>
  <Application>Microsoft Macintosh PowerPoint</Application>
  <PresentationFormat>寬螢幕</PresentationFormat>
  <Paragraphs>1405</Paragraphs>
  <Slides>50</Slides>
  <Notes>50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50</vt:i4>
      </vt:variant>
    </vt:vector>
  </HeadingPairs>
  <TitlesOfParts>
    <vt:vector size="57" baseType="lpstr">
      <vt:lpstr>Arial</vt:lpstr>
      <vt:lpstr>Calibri</vt:lpstr>
      <vt:lpstr>Calibri Light</vt:lpstr>
      <vt:lpstr>Cambria Math</vt:lpstr>
      <vt:lpstr>Times New Roman</vt:lpstr>
      <vt:lpstr>Wingdings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延齡 楊</dc:creator>
  <cp:lastModifiedBy>延齡 楊</cp:lastModifiedBy>
  <cp:revision>720</cp:revision>
  <dcterms:created xsi:type="dcterms:W3CDTF">2019-06-29T08:37:39Z</dcterms:created>
  <dcterms:modified xsi:type="dcterms:W3CDTF">2020-09-07T12:56:13Z</dcterms:modified>
</cp:coreProperties>
</file>